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61" r:id="rId3"/>
    <p:sldId id="279" r:id="rId4"/>
    <p:sldId id="277" r:id="rId5"/>
    <p:sldId id="280" r:id="rId6"/>
    <p:sldId id="281" r:id="rId7"/>
    <p:sldId id="283" r:id="rId8"/>
    <p:sldId id="284" r:id="rId9"/>
  </p:sldIdLst>
  <p:sldSz cx="9144000" cy="6858000" type="screen4x3"/>
  <p:notesSz cx="6797675" cy="9926638"/>
  <p:embeddedFontLst>
    <p:embeddedFont>
      <p:font typeface="Technika" panose="020B0604020202020204" charset="-18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echnika-Bold" panose="00000600000000000000" charset="-18"/>
      <p:regular r:id="rId18"/>
    </p:embeddedFont>
  </p:embeddedFontLst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630" y="936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36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47" Type="http://schemas.openxmlformats.org/officeDocument/2006/relationships/tags" Target="../tags/tag57.xml"/><Relationship Id="rId63" Type="http://schemas.openxmlformats.org/officeDocument/2006/relationships/tags" Target="../tags/tag73.xml"/><Relationship Id="rId68" Type="http://schemas.openxmlformats.org/officeDocument/2006/relationships/tags" Target="../tags/tag78.xml"/><Relationship Id="rId84" Type="http://schemas.openxmlformats.org/officeDocument/2006/relationships/tags" Target="../tags/tag94.xml"/><Relationship Id="rId89" Type="http://schemas.openxmlformats.org/officeDocument/2006/relationships/tags" Target="../tags/tag99.xml"/><Relationship Id="rId16" Type="http://schemas.openxmlformats.org/officeDocument/2006/relationships/tags" Target="../tags/tag26.xml"/><Relationship Id="rId107" Type="http://schemas.openxmlformats.org/officeDocument/2006/relationships/tags" Target="../tags/tag117.xml"/><Relationship Id="rId11" Type="http://schemas.openxmlformats.org/officeDocument/2006/relationships/tags" Target="../tags/tag21.xml"/><Relationship Id="rId32" Type="http://schemas.openxmlformats.org/officeDocument/2006/relationships/tags" Target="../tags/tag42.xml"/><Relationship Id="rId37" Type="http://schemas.openxmlformats.org/officeDocument/2006/relationships/tags" Target="../tags/tag47.xml"/><Relationship Id="rId53" Type="http://schemas.openxmlformats.org/officeDocument/2006/relationships/tags" Target="../tags/tag63.xml"/><Relationship Id="rId58" Type="http://schemas.openxmlformats.org/officeDocument/2006/relationships/tags" Target="../tags/tag68.xml"/><Relationship Id="rId74" Type="http://schemas.openxmlformats.org/officeDocument/2006/relationships/tags" Target="../tags/tag84.xml"/><Relationship Id="rId79" Type="http://schemas.openxmlformats.org/officeDocument/2006/relationships/tags" Target="../tags/tag89.xml"/><Relationship Id="rId102" Type="http://schemas.openxmlformats.org/officeDocument/2006/relationships/tags" Target="../tags/tag112.xml"/><Relationship Id="rId5" Type="http://schemas.openxmlformats.org/officeDocument/2006/relationships/tags" Target="../tags/tag15.xml"/><Relationship Id="rId90" Type="http://schemas.openxmlformats.org/officeDocument/2006/relationships/tags" Target="../tags/tag100.xml"/><Relationship Id="rId95" Type="http://schemas.openxmlformats.org/officeDocument/2006/relationships/tags" Target="../tags/tag105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43" Type="http://schemas.openxmlformats.org/officeDocument/2006/relationships/tags" Target="../tags/tag53.xml"/><Relationship Id="rId48" Type="http://schemas.openxmlformats.org/officeDocument/2006/relationships/tags" Target="../tags/tag58.xml"/><Relationship Id="rId64" Type="http://schemas.openxmlformats.org/officeDocument/2006/relationships/tags" Target="../tags/tag74.xml"/><Relationship Id="rId69" Type="http://schemas.openxmlformats.org/officeDocument/2006/relationships/tags" Target="../tags/tag79.xml"/><Relationship Id="rId80" Type="http://schemas.openxmlformats.org/officeDocument/2006/relationships/tags" Target="../tags/tag90.xml"/><Relationship Id="rId85" Type="http://schemas.openxmlformats.org/officeDocument/2006/relationships/tags" Target="../tags/tag95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33" Type="http://schemas.openxmlformats.org/officeDocument/2006/relationships/tags" Target="../tags/tag43.xml"/><Relationship Id="rId38" Type="http://schemas.openxmlformats.org/officeDocument/2006/relationships/tags" Target="../tags/tag48.xml"/><Relationship Id="rId59" Type="http://schemas.openxmlformats.org/officeDocument/2006/relationships/tags" Target="../tags/tag69.xml"/><Relationship Id="rId103" Type="http://schemas.openxmlformats.org/officeDocument/2006/relationships/tags" Target="../tags/tag113.xml"/><Relationship Id="rId108" Type="http://schemas.openxmlformats.org/officeDocument/2006/relationships/slideLayout" Target="../slideLayouts/slideLayout3.xml"/><Relationship Id="rId54" Type="http://schemas.openxmlformats.org/officeDocument/2006/relationships/tags" Target="../tags/tag64.xml"/><Relationship Id="rId70" Type="http://schemas.openxmlformats.org/officeDocument/2006/relationships/tags" Target="../tags/tag80.xml"/><Relationship Id="rId75" Type="http://schemas.openxmlformats.org/officeDocument/2006/relationships/tags" Target="../tags/tag85.xml"/><Relationship Id="rId91" Type="http://schemas.openxmlformats.org/officeDocument/2006/relationships/tags" Target="../tags/tag101.xml"/><Relationship Id="rId96" Type="http://schemas.openxmlformats.org/officeDocument/2006/relationships/tags" Target="../tags/tag106.xml"/><Relationship Id="rId1" Type="http://schemas.openxmlformats.org/officeDocument/2006/relationships/vmlDrawing" Target="../drawings/vmlDrawing7.vml"/><Relationship Id="rId6" Type="http://schemas.openxmlformats.org/officeDocument/2006/relationships/tags" Target="../tags/tag16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36" Type="http://schemas.openxmlformats.org/officeDocument/2006/relationships/tags" Target="../tags/tag46.xml"/><Relationship Id="rId49" Type="http://schemas.openxmlformats.org/officeDocument/2006/relationships/tags" Target="../tags/tag59.xml"/><Relationship Id="rId57" Type="http://schemas.openxmlformats.org/officeDocument/2006/relationships/tags" Target="../tags/tag67.xml"/><Relationship Id="rId106" Type="http://schemas.openxmlformats.org/officeDocument/2006/relationships/tags" Target="../tags/tag116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44" Type="http://schemas.openxmlformats.org/officeDocument/2006/relationships/tags" Target="../tags/tag54.xml"/><Relationship Id="rId52" Type="http://schemas.openxmlformats.org/officeDocument/2006/relationships/tags" Target="../tags/tag62.xml"/><Relationship Id="rId60" Type="http://schemas.openxmlformats.org/officeDocument/2006/relationships/tags" Target="../tags/tag70.xml"/><Relationship Id="rId65" Type="http://schemas.openxmlformats.org/officeDocument/2006/relationships/tags" Target="../tags/tag75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81" Type="http://schemas.openxmlformats.org/officeDocument/2006/relationships/tags" Target="../tags/tag91.xml"/><Relationship Id="rId86" Type="http://schemas.openxmlformats.org/officeDocument/2006/relationships/tags" Target="../tags/tag96.xml"/><Relationship Id="rId94" Type="http://schemas.openxmlformats.org/officeDocument/2006/relationships/tags" Target="../tags/tag104.xml"/><Relationship Id="rId99" Type="http://schemas.openxmlformats.org/officeDocument/2006/relationships/tags" Target="../tags/tag109.xml"/><Relationship Id="rId101" Type="http://schemas.openxmlformats.org/officeDocument/2006/relationships/tags" Target="../tags/tag111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9" Type="http://schemas.openxmlformats.org/officeDocument/2006/relationships/tags" Target="../tags/tag49.xml"/><Relationship Id="rId109" Type="http://schemas.openxmlformats.org/officeDocument/2006/relationships/oleObject" Target="../embeddings/oleObject7.bin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97" Type="http://schemas.openxmlformats.org/officeDocument/2006/relationships/tags" Target="../tags/tag107.xml"/><Relationship Id="rId104" Type="http://schemas.openxmlformats.org/officeDocument/2006/relationships/tags" Target="../tags/tag114.xml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tags" Target="../tags/tag102.xml"/><Relationship Id="rId2" Type="http://schemas.openxmlformats.org/officeDocument/2006/relationships/tags" Target="../tags/tag12.xml"/><Relationship Id="rId29" Type="http://schemas.openxmlformats.org/officeDocument/2006/relationships/tags" Target="../tags/tag39.xml"/><Relationship Id="rId24" Type="http://schemas.openxmlformats.org/officeDocument/2006/relationships/tags" Target="../tags/tag34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66" Type="http://schemas.openxmlformats.org/officeDocument/2006/relationships/tags" Target="../tags/tag76.xml"/><Relationship Id="rId87" Type="http://schemas.openxmlformats.org/officeDocument/2006/relationships/tags" Target="../tags/tag97.xml"/><Relationship Id="rId110" Type="http://schemas.openxmlformats.org/officeDocument/2006/relationships/image" Target="../media/image1.emf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56" Type="http://schemas.openxmlformats.org/officeDocument/2006/relationships/tags" Target="../tags/tag66.xml"/><Relationship Id="rId77" Type="http://schemas.openxmlformats.org/officeDocument/2006/relationships/tags" Target="../tags/tag87.xml"/><Relationship Id="rId100" Type="http://schemas.openxmlformats.org/officeDocument/2006/relationships/tags" Target="../tags/tag110.xml"/><Relationship Id="rId105" Type="http://schemas.openxmlformats.org/officeDocument/2006/relationships/tags" Target="../tags/tag115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93" Type="http://schemas.openxmlformats.org/officeDocument/2006/relationships/tags" Target="../tags/tag103.xml"/><Relationship Id="rId98" Type="http://schemas.openxmlformats.org/officeDocument/2006/relationships/tags" Target="../tags/tag108.xml"/><Relationship Id="rId3" Type="http://schemas.openxmlformats.org/officeDocument/2006/relationships/tags" Target="../tags/tag13.xml"/><Relationship Id="rId25" Type="http://schemas.openxmlformats.org/officeDocument/2006/relationships/tags" Target="../tags/tag35.xml"/><Relationship Id="rId46" Type="http://schemas.openxmlformats.org/officeDocument/2006/relationships/tags" Target="../tags/tag56.xml"/><Relationship Id="rId67" Type="http://schemas.openxmlformats.org/officeDocument/2006/relationships/tags" Target="../tags/tag77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62" Type="http://schemas.openxmlformats.org/officeDocument/2006/relationships/tags" Target="../tags/tag72.xml"/><Relationship Id="rId83" Type="http://schemas.openxmlformats.org/officeDocument/2006/relationships/tags" Target="../tags/tag93.xml"/><Relationship Id="rId88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1.xml"/><Relationship Id="rId7" Type="http://schemas.openxmlformats.org/officeDocument/2006/relationships/image" Target="../media/image8.emf"/><Relationship Id="rId2" Type="http://schemas.openxmlformats.org/officeDocument/2006/relationships/tags" Target="../tags/tag1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 fontScale="90000"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en-US" dirty="0" smtClean="0"/>
              <a:t>Preliminary Project Review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cs-CZ" dirty="0" smtClean="0"/>
              <a:t>Supporting Documet </a:t>
            </a:r>
            <a:r>
              <a:rPr lang="en-US" dirty="0" smtClean="0"/>
              <a:t>for first </a:t>
            </a:r>
            <a:r>
              <a:rPr lang="en-US" dirty="0" err="1" smtClean="0"/>
              <a:t>SteerCo</a:t>
            </a:r>
            <a:r>
              <a:rPr lang="en-US" dirty="0" smtClean="0"/>
              <a:t> Meeting</a:t>
            </a:r>
            <a:endParaRPr lang="cs-CZ" dirty="0" smtClean="0"/>
          </a:p>
          <a:p>
            <a:fld id="{D8B9695F-A054-4069-A34E-061A76C64008}" type="datetime4">
              <a:rPr lang="en-US" smtClean="0"/>
              <a:t>March 2, 2017</a:t>
            </a:fld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200" dirty="0"/>
              <a:t>Authors: </a:t>
            </a:r>
            <a:r>
              <a:rPr lang="en-US" sz="1200" dirty="0" err="1"/>
              <a:t>Yevgeniya</a:t>
            </a:r>
            <a:r>
              <a:rPr lang="en-US" sz="1200" dirty="0"/>
              <a:t> </a:t>
            </a:r>
            <a:r>
              <a:rPr lang="en-US" sz="1200" dirty="0" err="1"/>
              <a:t>Chekh</a:t>
            </a:r>
            <a:r>
              <a:rPr lang="en-US" sz="1200" dirty="0"/>
              <a:t>, Jan </a:t>
            </a:r>
            <a:r>
              <a:rPr lang="en-US" sz="1200" dirty="0" err="1"/>
              <a:t>Kohout</a:t>
            </a:r>
            <a:r>
              <a:rPr lang="en-US" sz="1200" dirty="0"/>
              <a:t>, David </a:t>
            </a:r>
            <a:r>
              <a:rPr lang="en-US" sz="1200" dirty="0" err="1"/>
              <a:t>Löffler</a:t>
            </a:r>
            <a:r>
              <a:rPr lang="en-US" sz="1200" dirty="0"/>
              <a:t>, </a:t>
            </a:r>
            <a:r>
              <a:rPr lang="en-US" sz="1200" dirty="0" err="1"/>
              <a:t>Kryštof</a:t>
            </a:r>
            <a:r>
              <a:rPr lang="en-US" sz="1200" dirty="0"/>
              <a:t> </a:t>
            </a:r>
            <a:r>
              <a:rPr lang="en-US" sz="1200" dirty="0" err="1"/>
              <a:t>Sýkora</a:t>
            </a:r>
            <a:r>
              <a:rPr lang="en-US" sz="1200" dirty="0"/>
              <a:t>, Marek Szeles, Ho Minh Thanh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4408" y="459508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Agree on preliminary schedule for project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85278" y="459508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171330" y="491362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951" y="499672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84408" y="556223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Agree on preferred testing strategy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285278" y="556223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171330" y="588078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150951" y="596387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84408" y="267779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Present </a:t>
            </a:r>
            <a:r>
              <a:rPr lang="en-US" sz="2000" b="1" dirty="0" smtClean="0"/>
              <a:t>overview of project</a:t>
            </a:r>
            <a:endParaRPr lang="en-US" sz="2000" b="1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285278" y="267779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171330" y="299633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150951" y="307943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284408" y="364494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Define project priorities </a:t>
            </a:r>
            <a:r>
              <a:rPr lang="en-US" sz="2000" b="1" dirty="0" smtClean="0"/>
              <a:t>and use cases</a:t>
            </a:r>
            <a:endParaRPr lang="en-US" sz="2000" b="1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285278" y="364494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171330" y="396349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150951" y="404658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865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cs-CZ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gray">
          <a:xfrm>
            <a:off x="455613" y="6324600"/>
            <a:ext cx="8994775" cy="328613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Note: Team Roles are to be shuffled every two weeks.</a:t>
            </a:r>
            <a:endParaRPr lang="cs-CZ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56309"/>
              </p:ext>
            </p:extLst>
          </p:nvPr>
        </p:nvGraphicFramePr>
        <p:xfrm>
          <a:off x="455613" y="2543019"/>
          <a:ext cx="8063055" cy="3465672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 Sýkora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 Chekh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kohouj13@fel.cvut.cz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9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54507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Our understanding of the problem</a:t>
            </a:r>
            <a:endParaRPr lang="cs-CZ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gray">
          <a:xfrm>
            <a:off x="520066" y="2640581"/>
            <a:ext cx="3893391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Original assignment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4764835" y="2640581"/>
            <a:ext cx="3893391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Our analysis thus far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ColumnContent"/>
          <p:cNvSpPr>
            <a:spLocks noChangeArrowheads="1"/>
          </p:cNvSpPr>
          <p:nvPr/>
        </p:nvSpPr>
        <p:spPr bwMode="gray">
          <a:xfrm>
            <a:off x="545762" y="3102246"/>
            <a:ext cx="3867695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task is to Rewrite the Open Source "CASA" 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combinational testing tool to Java. </a:t>
            </a:r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Project objectives:</a:t>
            </a:r>
          </a:p>
          <a:p>
            <a:pPr marL="288925" lvl="1" indent="-174625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Analyze </a:t>
            </a:r>
            <a:r>
              <a:rPr lang="en-US" sz="1600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open source CASA application in C++  </a:t>
            </a:r>
            <a:endParaRPr lang="en-US" sz="1600" dirty="0" smtClean="0">
              <a:solidFill>
                <a:srgbClr val="000000"/>
              </a:solidFill>
              <a:effectLst>
                <a:glow>
                  <a:srgbClr val="000000"/>
                </a:glow>
              </a:effectLst>
              <a:latin typeface="Arial" panose="020B0604020202020204" pitchFamily="34" charset="0"/>
              <a:cs typeface="Arial" pitchFamily="34" charset="0"/>
            </a:endParaRPr>
          </a:p>
          <a:p>
            <a:pPr marL="288925" lvl="1" indent="-174625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Rewrite it to Java</a:t>
            </a:r>
          </a:p>
          <a:p>
            <a:pPr marL="569913" lvl="2" indent="-166688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Final </a:t>
            </a:r>
            <a:r>
              <a:rPr lang="en-US" sz="1600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program should run as fast as </a:t>
            </a: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original</a:t>
            </a:r>
          </a:p>
          <a:p>
            <a:pPr marL="569913" lvl="2" indent="-166688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Development should be prioritized (not all parts are vital)</a:t>
            </a:r>
          </a:p>
        </p:txBody>
      </p:sp>
      <p:sp>
        <p:nvSpPr>
          <p:cNvPr id="16" name="TextColumnContent"/>
          <p:cNvSpPr>
            <a:spLocks noChangeArrowheads="1"/>
          </p:cNvSpPr>
          <p:nvPr/>
        </p:nvSpPr>
        <p:spPr bwMode="gray">
          <a:xfrm>
            <a:off x="4790531" y="3102246"/>
            <a:ext cx="3867695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Our initial analysis shows, that the CASA source code consists not only of C++ code, but also of parts in C and </a:t>
            </a:r>
            <a:r>
              <a:rPr lang="en-US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Makefile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is an added layer of complexity to the project, but should not affect completion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74" y="4275497"/>
            <a:ext cx="3989808" cy="125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5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37950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expected outcome of Project</a:t>
            </a:r>
            <a:endParaRPr lang="cs-CZ" dirty="0"/>
          </a:p>
        </p:txBody>
      </p:sp>
      <p:sp>
        <p:nvSpPr>
          <p:cNvPr id="6" name="ColumnHeader"/>
          <p:cNvSpPr>
            <a:spLocks noChangeArrowheads="1"/>
          </p:cNvSpPr>
          <p:nvPr/>
        </p:nvSpPr>
        <p:spPr bwMode="gray">
          <a:xfrm>
            <a:off x="45561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CASA Project Analysis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ColumnContent"/>
          <p:cNvSpPr>
            <a:spLocks noChangeArrowheads="1"/>
          </p:cNvSpPr>
          <p:nvPr/>
        </p:nvSpPr>
        <p:spPr bwMode="gray">
          <a:xfrm>
            <a:off x="45561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Schemes and documents describing the structure and functions of the original CASA tool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lumnHeader"/>
          <p:cNvSpPr>
            <a:spLocks noChangeArrowheads="1"/>
          </p:cNvSpPr>
          <p:nvPr/>
        </p:nvSpPr>
        <p:spPr bwMode="gray">
          <a:xfrm>
            <a:off x="3343708" y="3614109"/>
            <a:ext cx="2460768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Development Documentation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ColumnContent"/>
          <p:cNvSpPr>
            <a:spLocks noChangeArrowheads="1"/>
          </p:cNvSpPr>
          <p:nvPr/>
        </p:nvSpPr>
        <p:spPr bwMode="gray">
          <a:xfrm>
            <a:off x="3343708" y="4352773"/>
            <a:ext cx="2460768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Series of documents covering the development and code of the created Java CASA derivative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lumnHeader"/>
          <p:cNvSpPr>
            <a:spLocks noChangeArrowheads="1"/>
          </p:cNvSpPr>
          <p:nvPr/>
        </p:nvSpPr>
        <p:spPr bwMode="gray">
          <a:xfrm>
            <a:off x="6223083" y="3891108"/>
            <a:ext cx="2460767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Working Sample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ColumnContent"/>
          <p:cNvSpPr>
            <a:spLocks noChangeArrowheads="1"/>
          </p:cNvSpPr>
          <p:nvPr/>
        </p:nvSpPr>
        <p:spPr bwMode="gray">
          <a:xfrm>
            <a:off x="622308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Working snippets/ whole project based on the CASA source code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8"/>
          <p:cNvGrpSpPr>
            <a:grpSpLocks noChangeAspect="1"/>
          </p:cNvGrpSpPr>
          <p:nvPr/>
        </p:nvGrpSpPr>
        <p:grpSpPr bwMode="auto">
          <a:xfrm>
            <a:off x="1239395" y="2760378"/>
            <a:ext cx="893203" cy="760413"/>
            <a:chOff x="799" y="1854"/>
            <a:chExt cx="713" cy="607"/>
          </a:xfrm>
          <a:solidFill>
            <a:srgbClr val="4472C4"/>
          </a:solidFill>
        </p:grpSpPr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1109" y="1854"/>
              <a:ext cx="110" cy="109"/>
            </a:xfrm>
            <a:custGeom>
              <a:avLst/>
              <a:gdLst>
                <a:gd name="T0" fmla="*/ 274 w 548"/>
                <a:gd name="T1" fmla="*/ 0 h 548"/>
                <a:gd name="T2" fmla="*/ 314 w 548"/>
                <a:gd name="T3" fmla="*/ 3 h 548"/>
                <a:gd name="T4" fmla="*/ 353 w 548"/>
                <a:gd name="T5" fmla="*/ 12 h 548"/>
                <a:gd name="T6" fmla="*/ 389 w 548"/>
                <a:gd name="T7" fmla="*/ 25 h 548"/>
                <a:gd name="T8" fmla="*/ 422 w 548"/>
                <a:gd name="T9" fmla="*/ 44 h 548"/>
                <a:gd name="T10" fmla="*/ 454 w 548"/>
                <a:gd name="T11" fmla="*/ 67 h 548"/>
                <a:gd name="T12" fmla="*/ 481 w 548"/>
                <a:gd name="T13" fmla="*/ 94 h 548"/>
                <a:gd name="T14" fmla="*/ 503 w 548"/>
                <a:gd name="T15" fmla="*/ 125 h 548"/>
                <a:gd name="T16" fmla="*/ 522 w 548"/>
                <a:gd name="T17" fmla="*/ 158 h 548"/>
                <a:gd name="T18" fmla="*/ 536 w 548"/>
                <a:gd name="T19" fmla="*/ 195 h 548"/>
                <a:gd name="T20" fmla="*/ 545 w 548"/>
                <a:gd name="T21" fmla="*/ 233 h 548"/>
                <a:gd name="T22" fmla="*/ 548 w 548"/>
                <a:gd name="T23" fmla="*/ 274 h 548"/>
                <a:gd name="T24" fmla="*/ 545 w 548"/>
                <a:gd name="T25" fmla="*/ 314 h 548"/>
                <a:gd name="T26" fmla="*/ 536 w 548"/>
                <a:gd name="T27" fmla="*/ 353 h 548"/>
                <a:gd name="T28" fmla="*/ 522 w 548"/>
                <a:gd name="T29" fmla="*/ 389 h 548"/>
                <a:gd name="T30" fmla="*/ 503 w 548"/>
                <a:gd name="T31" fmla="*/ 422 h 548"/>
                <a:gd name="T32" fmla="*/ 481 w 548"/>
                <a:gd name="T33" fmla="*/ 454 h 548"/>
                <a:gd name="T34" fmla="*/ 454 w 548"/>
                <a:gd name="T35" fmla="*/ 481 h 548"/>
                <a:gd name="T36" fmla="*/ 422 w 548"/>
                <a:gd name="T37" fmla="*/ 503 h 548"/>
                <a:gd name="T38" fmla="*/ 389 w 548"/>
                <a:gd name="T39" fmla="*/ 522 h 548"/>
                <a:gd name="T40" fmla="*/ 353 w 548"/>
                <a:gd name="T41" fmla="*/ 536 h 548"/>
                <a:gd name="T42" fmla="*/ 314 w 548"/>
                <a:gd name="T43" fmla="*/ 544 h 548"/>
                <a:gd name="T44" fmla="*/ 274 w 548"/>
                <a:gd name="T45" fmla="*/ 548 h 548"/>
                <a:gd name="T46" fmla="*/ 233 w 548"/>
                <a:gd name="T47" fmla="*/ 544 h 548"/>
                <a:gd name="T48" fmla="*/ 195 w 548"/>
                <a:gd name="T49" fmla="*/ 536 h 548"/>
                <a:gd name="T50" fmla="*/ 158 w 548"/>
                <a:gd name="T51" fmla="*/ 522 h 548"/>
                <a:gd name="T52" fmla="*/ 125 w 548"/>
                <a:gd name="T53" fmla="*/ 503 h 548"/>
                <a:gd name="T54" fmla="*/ 95 w 548"/>
                <a:gd name="T55" fmla="*/ 481 h 548"/>
                <a:gd name="T56" fmla="*/ 67 w 548"/>
                <a:gd name="T57" fmla="*/ 454 h 548"/>
                <a:gd name="T58" fmla="*/ 45 w 548"/>
                <a:gd name="T59" fmla="*/ 422 h 548"/>
                <a:gd name="T60" fmla="*/ 25 w 548"/>
                <a:gd name="T61" fmla="*/ 389 h 548"/>
                <a:gd name="T62" fmla="*/ 12 w 548"/>
                <a:gd name="T63" fmla="*/ 353 h 548"/>
                <a:gd name="T64" fmla="*/ 4 w 548"/>
                <a:gd name="T65" fmla="*/ 314 h 548"/>
                <a:gd name="T66" fmla="*/ 0 w 548"/>
                <a:gd name="T67" fmla="*/ 274 h 548"/>
                <a:gd name="T68" fmla="*/ 4 w 548"/>
                <a:gd name="T69" fmla="*/ 233 h 548"/>
                <a:gd name="T70" fmla="*/ 12 w 548"/>
                <a:gd name="T71" fmla="*/ 195 h 548"/>
                <a:gd name="T72" fmla="*/ 25 w 548"/>
                <a:gd name="T73" fmla="*/ 158 h 548"/>
                <a:gd name="T74" fmla="*/ 45 w 548"/>
                <a:gd name="T75" fmla="*/ 125 h 548"/>
                <a:gd name="T76" fmla="*/ 67 w 548"/>
                <a:gd name="T77" fmla="*/ 94 h 548"/>
                <a:gd name="T78" fmla="*/ 95 w 548"/>
                <a:gd name="T79" fmla="*/ 67 h 548"/>
                <a:gd name="T80" fmla="*/ 125 w 548"/>
                <a:gd name="T81" fmla="*/ 44 h 548"/>
                <a:gd name="T82" fmla="*/ 158 w 548"/>
                <a:gd name="T83" fmla="*/ 25 h 548"/>
                <a:gd name="T84" fmla="*/ 195 w 548"/>
                <a:gd name="T85" fmla="*/ 12 h 548"/>
                <a:gd name="T86" fmla="*/ 233 w 548"/>
                <a:gd name="T87" fmla="*/ 3 h 548"/>
                <a:gd name="T88" fmla="*/ 274 w 548"/>
                <a:gd name="T8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8" h="548">
                  <a:moveTo>
                    <a:pt x="274" y="0"/>
                  </a:moveTo>
                  <a:lnTo>
                    <a:pt x="314" y="3"/>
                  </a:lnTo>
                  <a:lnTo>
                    <a:pt x="353" y="12"/>
                  </a:lnTo>
                  <a:lnTo>
                    <a:pt x="389" y="25"/>
                  </a:lnTo>
                  <a:lnTo>
                    <a:pt x="422" y="44"/>
                  </a:lnTo>
                  <a:lnTo>
                    <a:pt x="454" y="67"/>
                  </a:lnTo>
                  <a:lnTo>
                    <a:pt x="481" y="94"/>
                  </a:lnTo>
                  <a:lnTo>
                    <a:pt x="503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5" y="233"/>
                  </a:lnTo>
                  <a:lnTo>
                    <a:pt x="548" y="274"/>
                  </a:lnTo>
                  <a:lnTo>
                    <a:pt x="545" y="314"/>
                  </a:lnTo>
                  <a:lnTo>
                    <a:pt x="536" y="353"/>
                  </a:lnTo>
                  <a:lnTo>
                    <a:pt x="522" y="389"/>
                  </a:lnTo>
                  <a:lnTo>
                    <a:pt x="503" y="422"/>
                  </a:lnTo>
                  <a:lnTo>
                    <a:pt x="481" y="454"/>
                  </a:lnTo>
                  <a:lnTo>
                    <a:pt x="454" y="481"/>
                  </a:lnTo>
                  <a:lnTo>
                    <a:pt x="422" y="503"/>
                  </a:lnTo>
                  <a:lnTo>
                    <a:pt x="389" y="522"/>
                  </a:lnTo>
                  <a:lnTo>
                    <a:pt x="353" y="536"/>
                  </a:lnTo>
                  <a:lnTo>
                    <a:pt x="314" y="544"/>
                  </a:lnTo>
                  <a:lnTo>
                    <a:pt x="274" y="548"/>
                  </a:lnTo>
                  <a:lnTo>
                    <a:pt x="233" y="544"/>
                  </a:lnTo>
                  <a:lnTo>
                    <a:pt x="195" y="536"/>
                  </a:lnTo>
                  <a:lnTo>
                    <a:pt x="158" y="522"/>
                  </a:lnTo>
                  <a:lnTo>
                    <a:pt x="125" y="503"/>
                  </a:lnTo>
                  <a:lnTo>
                    <a:pt x="95" y="481"/>
                  </a:lnTo>
                  <a:lnTo>
                    <a:pt x="67" y="454"/>
                  </a:lnTo>
                  <a:lnTo>
                    <a:pt x="45" y="422"/>
                  </a:lnTo>
                  <a:lnTo>
                    <a:pt x="25" y="389"/>
                  </a:lnTo>
                  <a:lnTo>
                    <a:pt x="12" y="353"/>
                  </a:lnTo>
                  <a:lnTo>
                    <a:pt x="4" y="314"/>
                  </a:lnTo>
                  <a:lnTo>
                    <a:pt x="0" y="274"/>
                  </a:lnTo>
                  <a:lnTo>
                    <a:pt x="4" y="233"/>
                  </a:lnTo>
                  <a:lnTo>
                    <a:pt x="12" y="195"/>
                  </a:lnTo>
                  <a:lnTo>
                    <a:pt x="25" y="158"/>
                  </a:lnTo>
                  <a:lnTo>
                    <a:pt x="45" y="125"/>
                  </a:lnTo>
                  <a:lnTo>
                    <a:pt x="67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8" y="25"/>
                  </a:lnTo>
                  <a:lnTo>
                    <a:pt x="195" y="12"/>
                  </a:lnTo>
                  <a:lnTo>
                    <a:pt x="233" y="3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861" y="2096"/>
              <a:ext cx="110" cy="109"/>
            </a:xfrm>
            <a:custGeom>
              <a:avLst/>
              <a:gdLst>
                <a:gd name="T0" fmla="*/ 239 w 547"/>
                <a:gd name="T1" fmla="*/ 82 h 548"/>
                <a:gd name="T2" fmla="*/ 175 w 547"/>
                <a:gd name="T3" fmla="*/ 106 h 548"/>
                <a:gd name="T4" fmla="*/ 124 w 547"/>
                <a:gd name="T5" fmla="*/ 148 h 548"/>
                <a:gd name="T6" fmla="*/ 90 w 547"/>
                <a:gd name="T7" fmla="*/ 206 h 548"/>
                <a:gd name="T8" fmla="*/ 79 w 547"/>
                <a:gd name="T9" fmla="*/ 274 h 548"/>
                <a:gd name="T10" fmla="*/ 90 w 547"/>
                <a:gd name="T11" fmla="*/ 342 h 548"/>
                <a:gd name="T12" fmla="*/ 124 w 547"/>
                <a:gd name="T13" fmla="*/ 399 h 548"/>
                <a:gd name="T14" fmla="*/ 175 w 547"/>
                <a:gd name="T15" fmla="*/ 442 h 548"/>
                <a:gd name="T16" fmla="*/ 239 w 547"/>
                <a:gd name="T17" fmla="*/ 465 h 548"/>
                <a:gd name="T18" fmla="*/ 308 w 547"/>
                <a:gd name="T19" fmla="*/ 465 h 548"/>
                <a:gd name="T20" fmla="*/ 372 w 547"/>
                <a:gd name="T21" fmla="*/ 442 h 548"/>
                <a:gd name="T22" fmla="*/ 423 w 547"/>
                <a:gd name="T23" fmla="*/ 399 h 548"/>
                <a:gd name="T24" fmla="*/ 456 w 547"/>
                <a:gd name="T25" fmla="*/ 342 h 548"/>
                <a:gd name="T26" fmla="*/ 468 w 547"/>
                <a:gd name="T27" fmla="*/ 274 h 548"/>
                <a:gd name="T28" fmla="*/ 456 w 547"/>
                <a:gd name="T29" fmla="*/ 206 h 548"/>
                <a:gd name="T30" fmla="*/ 423 w 547"/>
                <a:gd name="T31" fmla="*/ 148 h 548"/>
                <a:gd name="T32" fmla="*/ 372 w 547"/>
                <a:gd name="T33" fmla="*/ 106 h 548"/>
                <a:gd name="T34" fmla="*/ 308 w 547"/>
                <a:gd name="T35" fmla="*/ 82 h 548"/>
                <a:gd name="T36" fmla="*/ 273 w 547"/>
                <a:gd name="T37" fmla="*/ 0 h 548"/>
                <a:gd name="T38" fmla="*/ 352 w 547"/>
                <a:gd name="T39" fmla="*/ 12 h 548"/>
                <a:gd name="T40" fmla="*/ 423 w 547"/>
                <a:gd name="T41" fmla="*/ 44 h 548"/>
                <a:gd name="T42" fmla="*/ 480 w 547"/>
                <a:gd name="T43" fmla="*/ 94 h 548"/>
                <a:gd name="T44" fmla="*/ 521 w 547"/>
                <a:gd name="T45" fmla="*/ 159 h 548"/>
                <a:gd name="T46" fmla="*/ 544 w 547"/>
                <a:gd name="T47" fmla="*/ 234 h 548"/>
                <a:gd name="T48" fmla="*/ 544 w 547"/>
                <a:gd name="T49" fmla="*/ 315 h 548"/>
                <a:gd name="T50" fmla="*/ 521 w 547"/>
                <a:gd name="T51" fmla="*/ 390 h 548"/>
                <a:gd name="T52" fmla="*/ 480 w 547"/>
                <a:gd name="T53" fmla="*/ 454 h 548"/>
                <a:gd name="T54" fmla="*/ 423 w 547"/>
                <a:gd name="T55" fmla="*/ 503 h 548"/>
                <a:gd name="T56" fmla="*/ 352 w 547"/>
                <a:gd name="T57" fmla="*/ 536 h 548"/>
                <a:gd name="T58" fmla="*/ 273 w 547"/>
                <a:gd name="T59" fmla="*/ 548 h 548"/>
                <a:gd name="T60" fmla="*/ 194 w 547"/>
                <a:gd name="T61" fmla="*/ 536 h 548"/>
                <a:gd name="T62" fmla="*/ 124 w 547"/>
                <a:gd name="T63" fmla="*/ 503 h 548"/>
                <a:gd name="T64" fmla="*/ 67 w 547"/>
                <a:gd name="T65" fmla="*/ 454 h 548"/>
                <a:gd name="T66" fmla="*/ 26 w 547"/>
                <a:gd name="T67" fmla="*/ 390 h 548"/>
                <a:gd name="T68" fmla="*/ 3 w 547"/>
                <a:gd name="T69" fmla="*/ 315 h 548"/>
                <a:gd name="T70" fmla="*/ 3 w 547"/>
                <a:gd name="T71" fmla="*/ 234 h 548"/>
                <a:gd name="T72" fmla="*/ 26 w 547"/>
                <a:gd name="T73" fmla="*/ 159 h 548"/>
                <a:gd name="T74" fmla="*/ 67 w 547"/>
                <a:gd name="T75" fmla="*/ 94 h 548"/>
                <a:gd name="T76" fmla="*/ 124 w 547"/>
                <a:gd name="T77" fmla="*/ 44 h 548"/>
                <a:gd name="T78" fmla="*/ 194 w 547"/>
                <a:gd name="T79" fmla="*/ 12 h 548"/>
                <a:gd name="T80" fmla="*/ 273 w 547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8">
                  <a:moveTo>
                    <a:pt x="273" y="79"/>
                  </a:moveTo>
                  <a:lnTo>
                    <a:pt x="239" y="82"/>
                  </a:lnTo>
                  <a:lnTo>
                    <a:pt x="205" y="91"/>
                  </a:lnTo>
                  <a:lnTo>
                    <a:pt x="175" y="106"/>
                  </a:lnTo>
                  <a:lnTo>
                    <a:pt x="148" y="126"/>
                  </a:lnTo>
                  <a:lnTo>
                    <a:pt x="124" y="148"/>
                  </a:lnTo>
                  <a:lnTo>
                    <a:pt x="106" y="175"/>
                  </a:lnTo>
                  <a:lnTo>
                    <a:pt x="90" y="206"/>
                  </a:lnTo>
                  <a:lnTo>
                    <a:pt x="82" y="239"/>
                  </a:lnTo>
                  <a:lnTo>
                    <a:pt x="79" y="274"/>
                  </a:lnTo>
                  <a:lnTo>
                    <a:pt x="82" y="310"/>
                  </a:lnTo>
                  <a:lnTo>
                    <a:pt x="90" y="342"/>
                  </a:lnTo>
                  <a:lnTo>
                    <a:pt x="106" y="372"/>
                  </a:lnTo>
                  <a:lnTo>
                    <a:pt x="124" y="399"/>
                  </a:lnTo>
                  <a:lnTo>
                    <a:pt x="148" y="423"/>
                  </a:lnTo>
                  <a:lnTo>
                    <a:pt x="175" y="442"/>
                  </a:lnTo>
                  <a:lnTo>
                    <a:pt x="205" y="457"/>
                  </a:lnTo>
                  <a:lnTo>
                    <a:pt x="239" y="465"/>
                  </a:lnTo>
                  <a:lnTo>
                    <a:pt x="273" y="469"/>
                  </a:lnTo>
                  <a:lnTo>
                    <a:pt x="308" y="465"/>
                  </a:lnTo>
                  <a:lnTo>
                    <a:pt x="341" y="457"/>
                  </a:lnTo>
                  <a:lnTo>
                    <a:pt x="372" y="442"/>
                  </a:lnTo>
                  <a:lnTo>
                    <a:pt x="399" y="423"/>
                  </a:lnTo>
                  <a:lnTo>
                    <a:pt x="423" y="399"/>
                  </a:lnTo>
                  <a:lnTo>
                    <a:pt x="441" y="372"/>
                  </a:lnTo>
                  <a:lnTo>
                    <a:pt x="456" y="342"/>
                  </a:lnTo>
                  <a:lnTo>
                    <a:pt x="465" y="310"/>
                  </a:lnTo>
                  <a:lnTo>
                    <a:pt x="468" y="274"/>
                  </a:lnTo>
                  <a:lnTo>
                    <a:pt x="465" y="239"/>
                  </a:lnTo>
                  <a:lnTo>
                    <a:pt x="456" y="206"/>
                  </a:lnTo>
                  <a:lnTo>
                    <a:pt x="441" y="175"/>
                  </a:lnTo>
                  <a:lnTo>
                    <a:pt x="423" y="148"/>
                  </a:lnTo>
                  <a:lnTo>
                    <a:pt x="399" y="126"/>
                  </a:lnTo>
                  <a:lnTo>
                    <a:pt x="372" y="106"/>
                  </a:lnTo>
                  <a:lnTo>
                    <a:pt x="341" y="91"/>
                  </a:lnTo>
                  <a:lnTo>
                    <a:pt x="308" y="82"/>
                  </a:lnTo>
                  <a:lnTo>
                    <a:pt x="273" y="79"/>
                  </a:lnTo>
                  <a:close/>
                  <a:moveTo>
                    <a:pt x="273" y="0"/>
                  </a:moveTo>
                  <a:lnTo>
                    <a:pt x="313" y="3"/>
                  </a:lnTo>
                  <a:lnTo>
                    <a:pt x="352" y="12"/>
                  </a:lnTo>
                  <a:lnTo>
                    <a:pt x="389" y="26"/>
                  </a:lnTo>
                  <a:lnTo>
                    <a:pt x="423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3" y="126"/>
                  </a:lnTo>
                  <a:lnTo>
                    <a:pt x="521" y="159"/>
                  </a:lnTo>
                  <a:lnTo>
                    <a:pt x="535" y="195"/>
                  </a:lnTo>
                  <a:lnTo>
                    <a:pt x="544" y="234"/>
                  </a:lnTo>
                  <a:lnTo>
                    <a:pt x="547" y="274"/>
                  </a:lnTo>
                  <a:lnTo>
                    <a:pt x="544" y="315"/>
                  </a:lnTo>
                  <a:lnTo>
                    <a:pt x="535" y="353"/>
                  </a:lnTo>
                  <a:lnTo>
                    <a:pt x="521" y="390"/>
                  </a:lnTo>
                  <a:lnTo>
                    <a:pt x="503" y="423"/>
                  </a:lnTo>
                  <a:lnTo>
                    <a:pt x="480" y="454"/>
                  </a:lnTo>
                  <a:lnTo>
                    <a:pt x="453" y="481"/>
                  </a:lnTo>
                  <a:lnTo>
                    <a:pt x="423" y="503"/>
                  </a:lnTo>
                  <a:lnTo>
                    <a:pt x="389" y="523"/>
                  </a:lnTo>
                  <a:lnTo>
                    <a:pt x="352" y="536"/>
                  </a:lnTo>
                  <a:lnTo>
                    <a:pt x="313" y="544"/>
                  </a:lnTo>
                  <a:lnTo>
                    <a:pt x="273" y="548"/>
                  </a:lnTo>
                  <a:lnTo>
                    <a:pt x="233" y="544"/>
                  </a:lnTo>
                  <a:lnTo>
                    <a:pt x="194" y="536"/>
                  </a:lnTo>
                  <a:lnTo>
                    <a:pt x="159" y="523"/>
                  </a:lnTo>
                  <a:lnTo>
                    <a:pt x="124" y="503"/>
                  </a:lnTo>
                  <a:lnTo>
                    <a:pt x="94" y="481"/>
                  </a:lnTo>
                  <a:lnTo>
                    <a:pt x="67" y="454"/>
                  </a:lnTo>
                  <a:lnTo>
                    <a:pt x="44" y="423"/>
                  </a:lnTo>
                  <a:lnTo>
                    <a:pt x="26" y="390"/>
                  </a:lnTo>
                  <a:lnTo>
                    <a:pt x="11" y="353"/>
                  </a:lnTo>
                  <a:lnTo>
                    <a:pt x="3" y="315"/>
                  </a:lnTo>
                  <a:lnTo>
                    <a:pt x="0" y="274"/>
                  </a:lnTo>
                  <a:lnTo>
                    <a:pt x="3" y="234"/>
                  </a:lnTo>
                  <a:lnTo>
                    <a:pt x="11" y="195"/>
                  </a:lnTo>
                  <a:lnTo>
                    <a:pt x="26" y="159"/>
                  </a:lnTo>
                  <a:lnTo>
                    <a:pt x="44" y="126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4" y="44"/>
                  </a:lnTo>
                  <a:lnTo>
                    <a:pt x="159" y="26"/>
                  </a:lnTo>
                  <a:lnTo>
                    <a:pt x="194" y="12"/>
                  </a:lnTo>
                  <a:lnTo>
                    <a:pt x="233" y="3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1109" y="2096"/>
              <a:ext cx="110" cy="109"/>
            </a:xfrm>
            <a:custGeom>
              <a:avLst/>
              <a:gdLst>
                <a:gd name="T0" fmla="*/ 239 w 548"/>
                <a:gd name="T1" fmla="*/ 82 h 548"/>
                <a:gd name="T2" fmla="*/ 176 w 548"/>
                <a:gd name="T3" fmla="*/ 106 h 548"/>
                <a:gd name="T4" fmla="*/ 125 w 548"/>
                <a:gd name="T5" fmla="*/ 148 h 548"/>
                <a:gd name="T6" fmla="*/ 91 w 548"/>
                <a:gd name="T7" fmla="*/ 206 h 548"/>
                <a:gd name="T8" fmla="*/ 79 w 548"/>
                <a:gd name="T9" fmla="*/ 274 h 548"/>
                <a:gd name="T10" fmla="*/ 91 w 548"/>
                <a:gd name="T11" fmla="*/ 342 h 548"/>
                <a:gd name="T12" fmla="*/ 125 w 548"/>
                <a:gd name="T13" fmla="*/ 399 h 548"/>
                <a:gd name="T14" fmla="*/ 176 w 548"/>
                <a:gd name="T15" fmla="*/ 442 h 548"/>
                <a:gd name="T16" fmla="*/ 238 w 548"/>
                <a:gd name="T17" fmla="*/ 465 h 548"/>
                <a:gd name="T18" fmla="*/ 309 w 548"/>
                <a:gd name="T19" fmla="*/ 465 h 548"/>
                <a:gd name="T20" fmla="*/ 373 w 548"/>
                <a:gd name="T21" fmla="*/ 442 h 548"/>
                <a:gd name="T22" fmla="*/ 422 w 548"/>
                <a:gd name="T23" fmla="*/ 399 h 548"/>
                <a:gd name="T24" fmla="*/ 456 w 548"/>
                <a:gd name="T25" fmla="*/ 342 h 548"/>
                <a:gd name="T26" fmla="*/ 469 w 548"/>
                <a:gd name="T27" fmla="*/ 274 h 548"/>
                <a:gd name="T28" fmla="*/ 456 w 548"/>
                <a:gd name="T29" fmla="*/ 206 h 548"/>
                <a:gd name="T30" fmla="*/ 422 w 548"/>
                <a:gd name="T31" fmla="*/ 148 h 548"/>
                <a:gd name="T32" fmla="*/ 373 w 548"/>
                <a:gd name="T33" fmla="*/ 106 h 548"/>
                <a:gd name="T34" fmla="*/ 309 w 548"/>
                <a:gd name="T35" fmla="*/ 82 h 548"/>
                <a:gd name="T36" fmla="*/ 274 w 548"/>
                <a:gd name="T37" fmla="*/ 0 h 548"/>
                <a:gd name="T38" fmla="*/ 353 w 548"/>
                <a:gd name="T39" fmla="*/ 12 h 548"/>
                <a:gd name="T40" fmla="*/ 422 w 548"/>
                <a:gd name="T41" fmla="*/ 44 h 548"/>
                <a:gd name="T42" fmla="*/ 481 w 548"/>
                <a:gd name="T43" fmla="*/ 94 h 548"/>
                <a:gd name="T44" fmla="*/ 522 w 548"/>
                <a:gd name="T45" fmla="*/ 159 h 548"/>
                <a:gd name="T46" fmla="*/ 545 w 548"/>
                <a:gd name="T47" fmla="*/ 234 h 548"/>
                <a:gd name="T48" fmla="*/ 545 w 548"/>
                <a:gd name="T49" fmla="*/ 315 h 548"/>
                <a:gd name="T50" fmla="*/ 522 w 548"/>
                <a:gd name="T51" fmla="*/ 390 h 548"/>
                <a:gd name="T52" fmla="*/ 481 w 548"/>
                <a:gd name="T53" fmla="*/ 454 h 548"/>
                <a:gd name="T54" fmla="*/ 422 w 548"/>
                <a:gd name="T55" fmla="*/ 503 h 548"/>
                <a:gd name="T56" fmla="*/ 353 w 548"/>
                <a:gd name="T57" fmla="*/ 536 h 548"/>
                <a:gd name="T58" fmla="*/ 274 w 548"/>
                <a:gd name="T59" fmla="*/ 548 h 548"/>
                <a:gd name="T60" fmla="*/ 195 w 548"/>
                <a:gd name="T61" fmla="*/ 536 h 548"/>
                <a:gd name="T62" fmla="*/ 125 w 548"/>
                <a:gd name="T63" fmla="*/ 503 h 548"/>
                <a:gd name="T64" fmla="*/ 67 w 548"/>
                <a:gd name="T65" fmla="*/ 454 h 548"/>
                <a:gd name="T66" fmla="*/ 25 w 548"/>
                <a:gd name="T67" fmla="*/ 390 h 548"/>
                <a:gd name="T68" fmla="*/ 4 w 548"/>
                <a:gd name="T69" fmla="*/ 315 h 548"/>
                <a:gd name="T70" fmla="*/ 4 w 548"/>
                <a:gd name="T71" fmla="*/ 234 h 548"/>
                <a:gd name="T72" fmla="*/ 25 w 548"/>
                <a:gd name="T73" fmla="*/ 159 h 548"/>
                <a:gd name="T74" fmla="*/ 67 w 548"/>
                <a:gd name="T75" fmla="*/ 94 h 548"/>
                <a:gd name="T76" fmla="*/ 125 w 548"/>
                <a:gd name="T77" fmla="*/ 44 h 548"/>
                <a:gd name="T78" fmla="*/ 195 w 548"/>
                <a:gd name="T79" fmla="*/ 12 h 548"/>
                <a:gd name="T80" fmla="*/ 274 w 548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8">
                  <a:moveTo>
                    <a:pt x="274" y="79"/>
                  </a:moveTo>
                  <a:lnTo>
                    <a:pt x="239" y="82"/>
                  </a:lnTo>
                  <a:lnTo>
                    <a:pt x="206" y="91"/>
                  </a:lnTo>
                  <a:lnTo>
                    <a:pt x="176" y="106"/>
                  </a:lnTo>
                  <a:lnTo>
                    <a:pt x="149" y="126"/>
                  </a:lnTo>
                  <a:lnTo>
                    <a:pt x="125" y="148"/>
                  </a:lnTo>
                  <a:lnTo>
                    <a:pt x="105" y="175"/>
                  </a:lnTo>
                  <a:lnTo>
                    <a:pt x="91" y="206"/>
                  </a:lnTo>
                  <a:lnTo>
                    <a:pt x="83" y="239"/>
                  </a:lnTo>
                  <a:lnTo>
                    <a:pt x="79" y="274"/>
                  </a:lnTo>
                  <a:lnTo>
                    <a:pt x="83" y="310"/>
                  </a:lnTo>
                  <a:lnTo>
                    <a:pt x="91" y="342"/>
                  </a:lnTo>
                  <a:lnTo>
                    <a:pt x="105" y="372"/>
                  </a:lnTo>
                  <a:lnTo>
                    <a:pt x="125" y="399"/>
                  </a:lnTo>
                  <a:lnTo>
                    <a:pt x="149" y="423"/>
                  </a:lnTo>
                  <a:lnTo>
                    <a:pt x="176" y="442"/>
                  </a:lnTo>
                  <a:lnTo>
                    <a:pt x="206" y="457"/>
                  </a:lnTo>
                  <a:lnTo>
                    <a:pt x="238" y="465"/>
                  </a:lnTo>
                  <a:lnTo>
                    <a:pt x="274" y="469"/>
                  </a:lnTo>
                  <a:lnTo>
                    <a:pt x="309" y="465"/>
                  </a:lnTo>
                  <a:lnTo>
                    <a:pt x="342" y="457"/>
                  </a:lnTo>
                  <a:lnTo>
                    <a:pt x="373" y="442"/>
                  </a:lnTo>
                  <a:lnTo>
                    <a:pt x="400" y="423"/>
                  </a:lnTo>
                  <a:lnTo>
                    <a:pt x="422" y="399"/>
                  </a:lnTo>
                  <a:lnTo>
                    <a:pt x="442" y="372"/>
                  </a:lnTo>
                  <a:lnTo>
                    <a:pt x="456" y="342"/>
                  </a:lnTo>
                  <a:lnTo>
                    <a:pt x="466" y="310"/>
                  </a:lnTo>
                  <a:lnTo>
                    <a:pt x="469" y="274"/>
                  </a:lnTo>
                  <a:lnTo>
                    <a:pt x="466" y="239"/>
                  </a:lnTo>
                  <a:lnTo>
                    <a:pt x="456" y="206"/>
                  </a:lnTo>
                  <a:lnTo>
                    <a:pt x="442" y="175"/>
                  </a:lnTo>
                  <a:lnTo>
                    <a:pt x="422" y="148"/>
                  </a:lnTo>
                  <a:lnTo>
                    <a:pt x="400" y="126"/>
                  </a:lnTo>
                  <a:lnTo>
                    <a:pt x="373" y="106"/>
                  </a:lnTo>
                  <a:lnTo>
                    <a:pt x="342" y="91"/>
                  </a:lnTo>
                  <a:lnTo>
                    <a:pt x="309" y="82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3"/>
                  </a:lnTo>
                  <a:lnTo>
                    <a:pt x="353" y="12"/>
                  </a:lnTo>
                  <a:lnTo>
                    <a:pt x="389" y="26"/>
                  </a:lnTo>
                  <a:lnTo>
                    <a:pt x="422" y="44"/>
                  </a:lnTo>
                  <a:lnTo>
                    <a:pt x="454" y="67"/>
                  </a:lnTo>
                  <a:lnTo>
                    <a:pt x="481" y="94"/>
                  </a:lnTo>
                  <a:lnTo>
                    <a:pt x="503" y="126"/>
                  </a:lnTo>
                  <a:lnTo>
                    <a:pt x="522" y="159"/>
                  </a:lnTo>
                  <a:lnTo>
                    <a:pt x="536" y="195"/>
                  </a:lnTo>
                  <a:lnTo>
                    <a:pt x="545" y="234"/>
                  </a:lnTo>
                  <a:lnTo>
                    <a:pt x="548" y="274"/>
                  </a:lnTo>
                  <a:lnTo>
                    <a:pt x="545" y="315"/>
                  </a:lnTo>
                  <a:lnTo>
                    <a:pt x="536" y="353"/>
                  </a:lnTo>
                  <a:lnTo>
                    <a:pt x="522" y="390"/>
                  </a:lnTo>
                  <a:lnTo>
                    <a:pt x="503" y="423"/>
                  </a:lnTo>
                  <a:lnTo>
                    <a:pt x="481" y="454"/>
                  </a:lnTo>
                  <a:lnTo>
                    <a:pt x="454" y="481"/>
                  </a:lnTo>
                  <a:lnTo>
                    <a:pt x="422" y="503"/>
                  </a:lnTo>
                  <a:lnTo>
                    <a:pt x="389" y="523"/>
                  </a:lnTo>
                  <a:lnTo>
                    <a:pt x="353" y="536"/>
                  </a:lnTo>
                  <a:lnTo>
                    <a:pt x="314" y="544"/>
                  </a:lnTo>
                  <a:lnTo>
                    <a:pt x="274" y="548"/>
                  </a:lnTo>
                  <a:lnTo>
                    <a:pt x="233" y="544"/>
                  </a:lnTo>
                  <a:lnTo>
                    <a:pt x="195" y="536"/>
                  </a:lnTo>
                  <a:lnTo>
                    <a:pt x="158" y="523"/>
                  </a:lnTo>
                  <a:lnTo>
                    <a:pt x="125" y="503"/>
                  </a:lnTo>
                  <a:lnTo>
                    <a:pt x="95" y="481"/>
                  </a:lnTo>
                  <a:lnTo>
                    <a:pt x="67" y="454"/>
                  </a:lnTo>
                  <a:lnTo>
                    <a:pt x="45" y="423"/>
                  </a:lnTo>
                  <a:lnTo>
                    <a:pt x="25" y="390"/>
                  </a:lnTo>
                  <a:lnTo>
                    <a:pt x="12" y="353"/>
                  </a:lnTo>
                  <a:lnTo>
                    <a:pt x="4" y="315"/>
                  </a:lnTo>
                  <a:lnTo>
                    <a:pt x="0" y="274"/>
                  </a:lnTo>
                  <a:lnTo>
                    <a:pt x="4" y="234"/>
                  </a:lnTo>
                  <a:lnTo>
                    <a:pt x="12" y="195"/>
                  </a:lnTo>
                  <a:lnTo>
                    <a:pt x="25" y="159"/>
                  </a:lnTo>
                  <a:lnTo>
                    <a:pt x="45" y="126"/>
                  </a:lnTo>
                  <a:lnTo>
                    <a:pt x="67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8" y="26"/>
                  </a:lnTo>
                  <a:lnTo>
                    <a:pt x="195" y="12"/>
                  </a:lnTo>
                  <a:lnTo>
                    <a:pt x="233" y="3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1344" y="2096"/>
              <a:ext cx="109" cy="109"/>
            </a:xfrm>
            <a:custGeom>
              <a:avLst/>
              <a:gdLst>
                <a:gd name="T0" fmla="*/ 239 w 547"/>
                <a:gd name="T1" fmla="*/ 82 h 548"/>
                <a:gd name="T2" fmla="*/ 175 w 547"/>
                <a:gd name="T3" fmla="*/ 106 h 548"/>
                <a:gd name="T4" fmla="*/ 124 w 547"/>
                <a:gd name="T5" fmla="*/ 148 h 548"/>
                <a:gd name="T6" fmla="*/ 91 w 547"/>
                <a:gd name="T7" fmla="*/ 206 h 548"/>
                <a:gd name="T8" fmla="*/ 79 w 547"/>
                <a:gd name="T9" fmla="*/ 274 h 548"/>
                <a:gd name="T10" fmla="*/ 91 w 547"/>
                <a:gd name="T11" fmla="*/ 342 h 548"/>
                <a:gd name="T12" fmla="*/ 124 w 547"/>
                <a:gd name="T13" fmla="*/ 399 h 548"/>
                <a:gd name="T14" fmla="*/ 175 w 547"/>
                <a:gd name="T15" fmla="*/ 442 h 548"/>
                <a:gd name="T16" fmla="*/ 239 w 547"/>
                <a:gd name="T17" fmla="*/ 465 h 548"/>
                <a:gd name="T18" fmla="*/ 308 w 547"/>
                <a:gd name="T19" fmla="*/ 465 h 548"/>
                <a:gd name="T20" fmla="*/ 372 w 547"/>
                <a:gd name="T21" fmla="*/ 442 h 548"/>
                <a:gd name="T22" fmla="*/ 423 w 547"/>
                <a:gd name="T23" fmla="*/ 399 h 548"/>
                <a:gd name="T24" fmla="*/ 456 w 547"/>
                <a:gd name="T25" fmla="*/ 342 h 548"/>
                <a:gd name="T26" fmla="*/ 468 w 547"/>
                <a:gd name="T27" fmla="*/ 274 h 548"/>
                <a:gd name="T28" fmla="*/ 456 w 547"/>
                <a:gd name="T29" fmla="*/ 206 h 548"/>
                <a:gd name="T30" fmla="*/ 423 w 547"/>
                <a:gd name="T31" fmla="*/ 148 h 548"/>
                <a:gd name="T32" fmla="*/ 372 w 547"/>
                <a:gd name="T33" fmla="*/ 106 h 548"/>
                <a:gd name="T34" fmla="*/ 308 w 547"/>
                <a:gd name="T35" fmla="*/ 82 h 548"/>
                <a:gd name="T36" fmla="*/ 274 w 547"/>
                <a:gd name="T37" fmla="*/ 0 h 548"/>
                <a:gd name="T38" fmla="*/ 353 w 547"/>
                <a:gd name="T39" fmla="*/ 12 h 548"/>
                <a:gd name="T40" fmla="*/ 423 w 547"/>
                <a:gd name="T41" fmla="*/ 44 h 548"/>
                <a:gd name="T42" fmla="*/ 480 w 547"/>
                <a:gd name="T43" fmla="*/ 94 h 548"/>
                <a:gd name="T44" fmla="*/ 521 w 547"/>
                <a:gd name="T45" fmla="*/ 159 h 548"/>
                <a:gd name="T46" fmla="*/ 544 w 547"/>
                <a:gd name="T47" fmla="*/ 234 h 548"/>
                <a:gd name="T48" fmla="*/ 544 w 547"/>
                <a:gd name="T49" fmla="*/ 315 h 548"/>
                <a:gd name="T50" fmla="*/ 521 w 547"/>
                <a:gd name="T51" fmla="*/ 390 h 548"/>
                <a:gd name="T52" fmla="*/ 480 w 547"/>
                <a:gd name="T53" fmla="*/ 454 h 548"/>
                <a:gd name="T54" fmla="*/ 423 w 547"/>
                <a:gd name="T55" fmla="*/ 503 h 548"/>
                <a:gd name="T56" fmla="*/ 353 w 547"/>
                <a:gd name="T57" fmla="*/ 536 h 548"/>
                <a:gd name="T58" fmla="*/ 274 w 547"/>
                <a:gd name="T59" fmla="*/ 548 h 548"/>
                <a:gd name="T60" fmla="*/ 195 w 547"/>
                <a:gd name="T61" fmla="*/ 536 h 548"/>
                <a:gd name="T62" fmla="*/ 124 w 547"/>
                <a:gd name="T63" fmla="*/ 503 h 548"/>
                <a:gd name="T64" fmla="*/ 67 w 547"/>
                <a:gd name="T65" fmla="*/ 454 h 548"/>
                <a:gd name="T66" fmla="*/ 26 w 547"/>
                <a:gd name="T67" fmla="*/ 390 h 548"/>
                <a:gd name="T68" fmla="*/ 3 w 547"/>
                <a:gd name="T69" fmla="*/ 315 h 548"/>
                <a:gd name="T70" fmla="*/ 3 w 547"/>
                <a:gd name="T71" fmla="*/ 234 h 548"/>
                <a:gd name="T72" fmla="*/ 26 w 547"/>
                <a:gd name="T73" fmla="*/ 159 h 548"/>
                <a:gd name="T74" fmla="*/ 67 w 547"/>
                <a:gd name="T75" fmla="*/ 94 h 548"/>
                <a:gd name="T76" fmla="*/ 124 w 547"/>
                <a:gd name="T77" fmla="*/ 44 h 548"/>
                <a:gd name="T78" fmla="*/ 195 w 547"/>
                <a:gd name="T79" fmla="*/ 12 h 548"/>
                <a:gd name="T80" fmla="*/ 274 w 547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8">
                  <a:moveTo>
                    <a:pt x="274" y="79"/>
                  </a:moveTo>
                  <a:lnTo>
                    <a:pt x="239" y="82"/>
                  </a:lnTo>
                  <a:lnTo>
                    <a:pt x="205" y="91"/>
                  </a:lnTo>
                  <a:lnTo>
                    <a:pt x="175" y="106"/>
                  </a:lnTo>
                  <a:lnTo>
                    <a:pt x="148" y="126"/>
                  </a:lnTo>
                  <a:lnTo>
                    <a:pt x="124" y="148"/>
                  </a:lnTo>
                  <a:lnTo>
                    <a:pt x="106" y="175"/>
                  </a:lnTo>
                  <a:lnTo>
                    <a:pt x="91" y="206"/>
                  </a:lnTo>
                  <a:lnTo>
                    <a:pt x="82" y="239"/>
                  </a:lnTo>
                  <a:lnTo>
                    <a:pt x="79" y="274"/>
                  </a:lnTo>
                  <a:lnTo>
                    <a:pt x="82" y="310"/>
                  </a:lnTo>
                  <a:lnTo>
                    <a:pt x="91" y="342"/>
                  </a:lnTo>
                  <a:lnTo>
                    <a:pt x="106" y="372"/>
                  </a:lnTo>
                  <a:lnTo>
                    <a:pt x="124" y="399"/>
                  </a:lnTo>
                  <a:lnTo>
                    <a:pt x="148" y="423"/>
                  </a:lnTo>
                  <a:lnTo>
                    <a:pt x="175" y="442"/>
                  </a:lnTo>
                  <a:lnTo>
                    <a:pt x="205" y="457"/>
                  </a:lnTo>
                  <a:lnTo>
                    <a:pt x="239" y="465"/>
                  </a:lnTo>
                  <a:lnTo>
                    <a:pt x="274" y="469"/>
                  </a:lnTo>
                  <a:lnTo>
                    <a:pt x="308" y="465"/>
                  </a:lnTo>
                  <a:lnTo>
                    <a:pt x="342" y="457"/>
                  </a:lnTo>
                  <a:lnTo>
                    <a:pt x="372" y="442"/>
                  </a:lnTo>
                  <a:lnTo>
                    <a:pt x="399" y="423"/>
                  </a:lnTo>
                  <a:lnTo>
                    <a:pt x="423" y="399"/>
                  </a:lnTo>
                  <a:lnTo>
                    <a:pt x="441" y="372"/>
                  </a:lnTo>
                  <a:lnTo>
                    <a:pt x="456" y="342"/>
                  </a:lnTo>
                  <a:lnTo>
                    <a:pt x="465" y="310"/>
                  </a:lnTo>
                  <a:lnTo>
                    <a:pt x="468" y="274"/>
                  </a:lnTo>
                  <a:lnTo>
                    <a:pt x="465" y="239"/>
                  </a:lnTo>
                  <a:lnTo>
                    <a:pt x="456" y="206"/>
                  </a:lnTo>
                  <a:lnTo>
                    <a:pt x="441" y="175"/>
                  </a:lnTo>
                  <a:lnTo>
                    <a:pt x="423" y="148"/>
                  </a:lnTo>
                  <a:lnTo>
                    <a:pt x="399" y="126"/>
                  </a:lnTo>
                  <a:lnTo>
                    <a:pt x="372" y="106"/>
                  </a:lnTo>
                  <a:lnTo>
                    <a:pt x="342" y="91"/>
                  </a:lnTo>
                  <a:lnTo>
                    <a:pt x="308" y="82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3"/>
                  </a:lnTo>
                  <a:lnTo>
                    <a:pt x="353" y="12"/>
                  </a:lnTo>
                  <a:lnTo>
                    <a:pt x="389" y="26"/>
                  </a:lnTo>
                  <a:lnTo>
                    <a:pt x="423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3" y="126"/>
                  </a:lnTo>
                  <a:lnTo>
                    <a:pt x="521" y="159"/>
                  </a:lnTo>
                  <a:lnTo>
                    <a:pt x="535" y="195"/>
                  </a:lnTo>
                  <a:lnTo>
                    <a:pt x="544" y="234"/>
                  </a:lnTo>
                  <a:lnTo>
                    <a:pt x="547" y="274"/>
                  </a:lnTo>
                  <a:lnTo>
                    <a:pt x="544" y="315"/>
                  </a:lnTo>
                  <a:lnTo>
                    <a:pt x="535" y="353"/>
                  </a:lnTo>
                  <a:lnTo>
                    <a:pt x="521" y="390"/>
                  </a:lnTo>
                  <a:lnTo>
                    <a:pt x="503" y="423"/>
                  </a:lnTo>
                  <a:lnTo>
                    <a:pt x="480" y="454"/>
                  </a:lnTo>
                  <a:lnTo>
                    <a:pt x="453" y="481"/>
                  </a:lnTo>
                  <a:lnTo>
                    <a:pt x="423" y="503"/>
                  </a:lnTo>
                  <a:lnTo>
                    <a:pt x="389" y="523"/>
                  </a:lnTo>
                  <a:lnTo>
                    <a:pt x="353" y="536"/>
                  </a:lnTo>
                  <a:lnTo>
                    <a:pt x="314" y="544"/>
                  </a:lnTo>
                  <a:lnTo>
                    <a:pt x="274" y="548"/>
                  </a:lnTo>
                  <a:lnTo>
                    <a:pt x="234" y="544"/>
                  </a:lnTo>
                  <a:lnTo>
                    <a:pt x="195" y="536"/>
                  </a:lnTo>
                  <a:lnTo>
                    <a:pt x="159" y="523"/>
                  </a:lnTo>
                  <a:lnTo>
                    <a:pt x="124" y="503"/>
                  </a:lnTo>
                  <a:lnTo>
                    <a:pt x="94" y="481"/>
                  </a:lnTo>
                  <a:lnTo>
                    <a:pt x="67" y="454"/>
                  </a:lnTo>
                  <a:lnTo>
                    <a:pt x="44" y="423"/>
                  </a:lnTo>
                  <a:lnTo>
                    <a:pt x="26" y="390"/>
                  </a:lnTo>
                  <a:lnTo>
                    <a:pt x="12" y="353"/>
                  </a:lnTo>
                  <a:lnTo>
                    <a:pt x="3" y="315"/>
                  </a:lnTo>
                  <a:lnTo>
                    <a:pt x="0" y="274"/>
                  </a:lnTo>
                  <a:lnTo>
                    <a:pt x="3" y="234"/>
                  </a:lnTo>
                  <a:lnTo>
                    <a:pt x="12" y="195"/>
                  </a:lnTo>
                  <a:lnTo>
                    <a:pt x="26" y="159"/>
                  </a:lnTo>
                  <a:lnTo>
                    <a:pt x="44" y="126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4" y="44"/>
                  </a:lnTo>
                  <a:lnTo>
                    <a:pt x="159" y="26"/>
                  </a:lnTo>
                  <a:lnTo>
                    <a:pt x="195" y="12"/>
                  </a:lnTo>
                  <a:lnTo>
                    <a:pt x="234" y="3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799" y="2351"/>
              <a:ext cx="109" cy="110"/>
            </a:xfrm>
            <a:custGeom>
              <a:avLst/>
              <a:gdLst>
                <a:gd name="T0" fmla="*/ 239 w 547"/>
                <a:gd name="T1" fmla="*/ 81 h 547"/>
                <a:gd name="T2" fmla="*/ 175 w 547"/>
                <a:gd name="T3" fmla="*/ 105 h 547"/>
                <a:gd name="T4" fmla="*/ 124 w 547"/>
                <a:gd name="T5" fmla="*/ 149 h 547"/>
                <a:gd name="T6" fmla="*/ 91 w 547"/>
                <a:gd name="T7" fmla="*/ 206 h 547"/>
                <a:gd name="T8" fmla="*/ 79 w 547"/>
                <a:gd name="T9" fmla="*/ 273 h 547"/>
                <a:gd name="T10" fmla="*/ 91 w 547"/>
                <a:gd name="T11" fmla="*/ 341 h 547"/>
                <a:gd name="T12" fmla="*/ 124 w 547"/>
                <a:gd name="T13" fmla="*/ 399 h 547"/>
                <a:gd name="T14" fmla="*/ 175 w 547"/>
                <a:gd name="T15" fmla="*/ 442 h 547"/>
                <a:gd name="T16" fmla="*/ 239 w 547"/>
                <a:gd name="T17" fmla="*/ 466 h 547"/>
                <a:gd name="T18" fmla="*/ 308 w 547"/>
                <a:gd name="T19" fmla="*/ 466 h 547"/>
                <a:gd name="T20" fmla="*/ 372 w 547"/>
                <a:gd name="T21" fmla="*/ 442 h 547"/>
                <a:gd name="T22" fmla="*/ 423 w 547"/>
                <a:gd name="T23" fmla="*/ 399 h 547"/>
                <a:gd name="T24" fmla="*/ 457 w 547"/>
                <a:gd name="T25" fmla="*/ 341 h 547"/>
                <a:gd name="T26" fmla="*/ 468 w 547"/>
                <a:gd name="T27" fmla="*/ 273 h 547"/>
                <a:gd name="T28" fmla="*/ 457 w 547"/>
                <a:gd name="T29" fmla="*/ 206 h 547"/>
                <a:gd name="T30" fmla="*/ 423 w 547"/>
                <a:gd name="T31" fmla="*/ 149 h 547"/>
                <a:gd name="T32" fmla="*/ 372 w 547"/>
                <a:gd name="T33" fmla="*/ 105 h 547"/>
                <a:gd name="T34" fmla="*/ 308 w 547"/>
                <a:gd name="T35" fmla="*/ 81 h 547"/>
                <a:gd name="T36" fmla="*/ 274 w 547"/>
                <a:gd name="T37" fmla="*/ 0 h 547"/>
                <a:gd name="T38" fmla="*/ 353 w 547"/>
                <a:gd name="T39" fmla="*/ 11 h 547"/>
                <a:gd name="T40" fmla="*/ 423 w 547"/>
                <a:gd name="T41" fmla="*/ 44 h 547"/>
                <a:gd name="T42" fmla="*/ 480 w 547"/>
                <a:gd name="T43" fmla="*/ 94 h 547"/>
                <a:gd name="T44" fmla="*/ 521 w 547"/>
                <a:gd name="T45" fmla="*/ 158 h 547"/>
                <a:gd name="T46" fmla="*/ 544 w 547"/>
                <a:gd name="T47" fmla="*/ 233 h 547"/>
                <a:gd name="T48" fmla="*/ 544 w 547"/>
                <a:gd name="T49" fmla="*/ 314 h 547"/>
                <a:gd name="T50" fmla="*/ 521 w 547"/>
                <a:gd name="T51" fmla="*/ 389 h 547"/>
                <a:gd name="T52" fmla="*/ 480 w 547"/>
                <a:gd name="T53" fmla="*/ 453 h 547"/>
                <a:gd name="T54" fmla="*/ 423 w 547"/>
                <a:gd name="T55" fmla="*/ 504 h 547"/>
                <a:gd name="T56" fmla="*/ 353 w 547"/>
                <a:gd name="T57" fmla="*/ 536 h 547"/>
                <a:gd name="T58" fmla="*/ 274 w 547"/>
                <a:gd name="T59" fmla="*/ 547 h 547"/>
                <a:gd name="T60" fmla="*/ 195 w 547"/>
                <a:gd name="T61" fmla="*/ 536 h 547"/>
                <a:gd name="T62" fmla="*/ 124 w 547"/>
                <a:gd name="T63" fmla="*/ 504 h 547"/>
                <a:gd name="T64" fmla="*/ 67 w 547"/>
                <a:gd name="T65" fmla="*/ 453 h 547"/>
                <a:gd name="T66" fmla="*/ 26 w 547"/>
                <a:gd name="T67" fmla="*/ 389 h 547"/>
                <a:gd name="T68" fmla="*/ 3 w 547"/>
                <a:gd name="T69" fmla="*/ 314 h 547"/>
                <a:gd name="T70" fmla="*/ 3 w 547"/>
                <a:gd name="T71" fmla="*/ 233 h 547"/>
                <a:gd name="T72" fmla="*/ 26 w 547"/>
                <a:gd name="T73" fmla="*/ 158 h 547"/>
                <a:gd name="T74" fmla="*/ 67 w 547"/>
                <a:gd name="T75" fmla="*/ 94 h 547"/>
                <a:gd name="T76" fmla="*/ 124 w 547"/>
                <a:gd name="T77" fmla="*/ 44 h 547"/>
                <a:gd name="T78" fmla="*/ 195 w 547"/>
                <a:gd name="T79" fmla="*/ 11 h 547"/>
                <a:gd name="T80" fmla="*/ 274 w 547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7">
                  <a:moveTo>
                    <a:pt x="274" y="79"/>
                  </a:moveTo>
                  <a:lnTo>
                    <a:pt x="239" y="81"/>
                  </a:lnTo>
                  <a:lnTo>
                    <a:pt x="206" y="91"/>
                  </a:lnTo>
                  <a:lnTo>
                    <a:pt x="175" y="105"/>
                  </a:lnTo>
                  <a:lnTo>
                    <a:pt x="148" y="125"/>
                  </a:lnTo>
                  <a:lnTo>
                    <a:pt x="124" y="149"/>
                  </a:lnTo>
                  <a:lnTo>
                    <a:pt x="106" y="176"/>
                  </a:lnTo>
                  <a:lnTo>
                    <a:pt x="91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1" y="341"/>
                  </a:lnTo>
                  <a:lnTo>
                    <a:pt x="106" y="372"/>
                  </a:lnTo>
                  <a:lnTo>
                    <a:pt x="124" y="399"/>
                  </a:lnTo>
                  <a:lnTo>
                    <a:pt x="148" y="422"/>
                  </a:lnTo>
                  <a:lnTo>
                    <a:pt x="175" y="442"/>
                  </a:lnTo>
                  <a:lnTo>
                    <a:pt x="206" y="456"/>
                  </a:lnTo>
                  <a:lnTo>
                    <a:pt x="239" y="466"/>
                  </a:lnTo>
                  <a:lnTo>
                    <a:pt x="274" y="469"/>
                  </a:lnTo>
                  <a:lnTo>
                    <a:pt x="308" y="466"/>
                  </a:lnTo>
                  <a:lnTo>
                    <a:pt x="342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3" y="399"/>
                  </a:lnTo>
                  <a:lnTo>
                    <a:pt x="441" y="372"/>
                  </a:lnTo>
                  <a:lnTo>
                    <a:pt x="457" y="341"/>
                  </a:lnTo>
                  <a:lnTo>
                    <a:pt x="465" y="309"/>
                  </a:lnTo>
                  <a:lnTo>
                    <a:pt x="468" y="273"/>
                  </a:lnTo>
                  <a:lnTo>
                    <a:pt x="465" y="238"/>
                  </a:lnTo>
                  <a:lnTo>
                    <a:pt x="457" y="206"/>
                  </a:lnTo>
                  <a:lnTo>
                    <a:pt x="441" y="176"/>
                  </a:lnTo>
                  <a:lnTo>
                    <a:pt x="423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2" y="91"/>
                  </a:lnTo>
                  <a:lnTo>
                    <a:pt x="308" y="81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2"/>
                  </a:lnTo>
                  <a:lnTo>
                    <a:pt x="353" y="11"/>
                  </a:lnTo>
                  <a:lnTo>
                    <a:pt x="388" y="25"/>
                  </a:lnTo>
                  <a:lnTo>
                    <a:pt x="423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3" y="125"/>
                  </a:lnTo>
                  <a:lnTo>
                    <a:pt x="521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7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1" y="389"/>
                  </a:lnTo>
                  <a:lnTo>
                    <a:pt x="503" y="422"/>
                  </a:lnTo>
                  <a:lnTo>
                    <a:pt x="480" y="453"/>
                  </a:lnTo>
                  <a:lnTo>
                    <a:pt x="453" y="480"/>
                  </a:lnTo>
                  <a:lnTo>
                    <a:pt x="423" y="504"/>
                  </a:lnTo>
                  <a:lnTo>
                    <a:pt x="388" y="522"/>
                  </a:lnTo>
                  <a:lnTo>
                    <a:pt x="353" y="536"/>
                  </a:lnTo>
                  <a:lnTo>
                    <a:pt x="314" y="545"/>
                  </a:lnTo>
                  <a:lnTo>
                    <a:pt x="274" y="547"/>
                  </a:lnTo>
                  <a:lnTo>
                    <a:pt x="234" y="545"/>
                  </a:lnTo>
                  <a:lnTo>
                    <a:pt x="195" y="536"/>
                  </a:lnTo>
                  <a:lnTo>
                    <a:pt x="158" y="522"/>
                  </a:lnTo>
                  <a:lnTo>
                    <a:pt x="124" y="504"/>
                  </a:lnTo>
                  <a:lnTo>
                    <a:pt x="94" y="480"/>
                  </a:lnTo>
                  <a:lnTo>
                    <a:pt x="67" y="453"/>
                  </a:lnTo>
                  <a:lnTo>
                    <a:pt x="44" y="422"/>
                  </a:lnTo>
                  <a:lnTo>
                    <a:pt x="26" y="389"/>
                  </a:lnTo>
                  <a:lnTo>
                    <a:pt x="12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5"/>
                  </a:lnTo>
                  <a:lnTo>
                    <a:pt x="26" y="158"/>
                  </a:lnTo>
                  <a:lnTo>
                    <a:pt x="44" y="125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4" y="44"/>
                  </a:lnTo>
                  <a:lnTo>
                    <a:pt x="158" y="25"/>
                  </a:lnTo>
                  <a:lnTo>
                    <a:pt x="195" y="11"/>
                  </a:lnTo>
                  <a:lnTo>
                    <a:pt x="234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 noEditPoints="1"/>
            </p:cNvSpPr>
            <p:nvPr/>
          </p:nvSpPr>
          <p:spPr bwMode="auto">
            <a:xfrm>
              <a:off x="916" y="2351"/>
              <a:ext cx="110" cy="110"/>
            </a:xfrm>
            <a:custGeom>
              <a:avLst/>
              <a:gdLst>
                <a:gd name="T0" fmla="*/ 239 w 548"/>
                <a:gd name="T1" fmla="*/ 81 h 547"/>
                <a:gd name="T2" fmla="*/ 177 w 548"/>
                <a:gd name="T3" fmla="*/ 105 h 547"/>
                <a:gd name="T4" fmla="*/ 126 w 548"/>
                <a:gd name="T5" fmla="*/ 149 h 547"/>
                <a:gd name="T6" fmla="*/ 92 w 548"/>
                <a:gd name="T7" fmla="*/ 206 h 547"/>
                <a:gd name="T8" fmla="*/ 79 w 548"/>
                <a:gd name="T9" fmla="*/ 273 h 547"/>
                <a:gd name="T10" fmla="*/ 92 w 548"/>
                <a:gd name="T11" fmla="*/ 341 h 547"/>
                <a:gd name="T12" fmla="*/ 126 w 548"/>
                <a:gd name="T13" fmla="*/ 399 h 547"/>
                <a:gd name="T14" fmla="*/ 176 w 548"/>
                <a:gd name="T15" fmla="*/ 442 h 547"/>
                <a:gd name="T16" fmla="*/ 239 w 548"/>
                <a:gd name="T17" fmla="*/ 466 h 547"/>
                <a:gd name="T18" fmla="*/ 310 w 548"/>
                <a:gd name="T19" fmla="*/ 466 h 547"/>
                <a:gd name="T20" fmla="*/ 372 w 548"/>
                <a:gd name="T21" fmla="*/ 442 h 547"/>
                <a:gd name="T22" fmla="*/ 423 w 548"/>
                <a:gd name="T23" fmla="*/ 399 h 547"/>
                <a:gd name="T24" fmla="*/ 457 w 548"/>
                <a:gd name="T25" fmla="*/ 341 h 547"/>
                <a:gd name="T26" fmla="*/ 469 w 548"/>
                <a:gd name="T27" fmla="*/ 273 h 547"/>
                <a:gd name="T28" fmla="*/ 457 w 548"/>
                <a:gd name="T29" fmla="*/ 206 h 547"/>
                <a:gd name="T30" fmla="*/ 423 w 548"/>
                <a:gd name="T31" fmla="*/ 149 h 547"/>
                <a:gd name="T32" fmla="*/ 372 w 548"/>
                <a:gd name="T33" fmla="*/ 105 h 547"/>
                <a:gd name="T34" fmla="*/ 310 w 548"/>
                <a:gd name="T35" fmla="*/ 81 h 547"/>
                <a:gd name="T36" fmla="*/ 274 w 548"/>
                <a:gd name="T37" fmla="*/ 0 h 547"/>
                <a:gd name="T38" fmla="*/ 353 w 548"/>
                <a:gd name="T39" fmla="*/ 11 h 547"/>
                <a:gd name="T40" fmla="*/ 423 w 548"/>
                <a:gd name="T41" fmla="*/ 44 h 547"/>
                <a:gd name="T42" fmla="*/ 481 w 548"/>
                <a:gd name="T43" fmla="*/ 94 h 547"/>
                <a:gd name="T44" fmla="*/ 523 w 548"/>
                <a:gd name="T45" fmla="*/ 158 h 547"/>
                <a:gd name="T46" fmla="*/ 544 w 548"/>
                <a:gd name="T47" fmla="*/ 233 h 547"/>
                <a:gd name="T48" fmla="*/ 544 w 548"/>
                <a:gd name="T49" fmla="*/ 314 h 547"/>
                <a:gd name="T50" fmla="*/ 523 w 548"/>
                <a:gd name="T51" fmla="*/ 389 h 547"/>
                <a:gd name="T52" fmla="*/ 481 w 548"/>
                <a:gd name="T53" fmla="*/ 453 h 547"/>
                <a:gd name="T54" fmla="*/ 423 w 548"/>
                <a:gd name="T55" fmla="*/ 504 h 547"/>
                <a:gd name="T56" fmla="*/ 353 w 548"/>
                <a:gd name="T57" fmla="*/ 536 h 547"/>
                <a:gd name="T58" fmla="*/ 274 w 548"/>
                <a:gd name="T59" fmla="*/ 547 h 547"/>
                <a:gd name="T60" fmla="*/ 195 w 548"/>
                <a:gd name="T61" fmla="*/ 536 h 547"/>
                <a:gd name="T62" fmla="*/ 126 w 548"/>
                <a:gd name="T63" fmla="*/ 504 h 547"/>
                <a:gd name="T64" fmla="*/ 67 w 548"/>
                <a:gd name="T65" fmla="*/ 453 h 547"/>
                <a:gd name="T66" fmla="*/ 26 w 548"/>
                <a:gd name="T67" fmla="*/ 389 h 547"/>
                <a:gd name="T68" fmla="*/ 4 w 548"/>
                <a:gd name="T69" fmla="*/ 314 h 547"/>
                <a:gd name="T70" fmla="*/ 4 w 548"/>
                <a:gd name="T71" fmla="*/ 233 h 547"/>
                <a:gd name="T72" fmla="*/ 26 w 548"/>
                <a:gd name="T73" fmla="*/ 158 h 547"/>
                <a:gd name="T74" fmla="*/ 67 w 548"/>
                <a:gd name="T75" fmla="*/ 94 h 547"/>
                <a:gd name="T76" fmla="*/ 126 w 548"/>
                <a:gd name="T77" fmla="*/ 44 h 547"/>
                <a:gd name="T78" fmla="*/ 195 w 548"/>
                <a:gd name="T79" fmla="*/ 11 h 547"/>
                <a:gd name="T80" fmla="*/ 274 w 548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7">
                  <a:moveTo>
                    <a:pt x="274" y="79"/>
                  </a:moveTo>
                  <a:lnTo>
                    <a:pt x="239" y="81"/>
                  </a:lnTo>
                  <a:lnTo>
                    <a:pt x="207" y="91"/>
                  </a:lnTo>
                  <a:lnTo>
                    <a:pt x="177" y="105"/>
                  </a:lnTo>
                  <a:lnTo>
                    <a:pt x="148" y="125"/>
                  </a:lnTo>
                  <a:lnTo>
                    <a:pt x="126" y="149"/>
                  </a:lnTo>
                  <a:lnTo>
                    <a:pt x="106" y="176"/>
                  </a:lnTo>
                  <a:lnTo>
                    <a:pt x="92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2" y="341"/>
                  </a:lnTo>
                  <a:lnTo>
                    <a:pt x="106" y="372"/>
                  </a:lnTo>
                  <a:lnTo>
                    <a:pt x="126" y="399"/>
                  </a:lnTo>
                  <a:lnTo>
                    <a:pt x="148" y="422"/>
                  </a:lnTo>
                  <a:lnTo>
                    <a:pt x="176" y="442"/>
                  </a:lnTo>
                  <a:lnTo>
                    <a:pt x="207" y="456"/>
                  </a:lnTo>
                  <a:lnTo>
                    <a:pt x="239" y="466"/>
                  </a:lnTo>
                  <a:lnTo>
                    <a:pt x="274" y="469"/>
                  </a:lnTo>
                  <a:lnTo>
                    <a:pt x="310" y="466"/>
                  </a:lnTo>
                  <a:lnTo>
                    <a:pt x="342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3" y="399"/>
                  </a:lnTo>
                  <a:lnTo>
                    <a:pt x="443" y="372"/>
                  </a:lnTo>
                  <a:lnTo>
                    <a:pt x="457" y="341"/>
                  </a:lnTo>
                  <a:lnTo>
                    <a:pt x="465" y="309"/>
                  </a:lnTo>
                  <a:lnTo>
                    <a:pt x="469" y="273"/>
                  </a:lnTo>
                  <a:lnTo>
                    <a:pt x="465" y="238"/>
                  </a:lnTo>
                  <a:lnTo>
                    <a:pt x="457" y="206"/>
                  </a:lnTo>
                  <a:lnTo>
                    <a:pt x="443" y="176"/>
                  </a:lnTo>
                  <a:lnTo>
                    <a:pt x="423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2" y="91"/>
                  </a:lnTo>
                  <a:lnTo>
                    <a:pt x="310" y="81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5" y="2"/>
                  </a:lnTo>
                  <a:lnTo>
                    <a:pt x="353" y="11"/>
                  </a:lnTo>
                  <a:lnTo>
                    <a:pt x="390" y="25"/>
                  </a:lnTo>
                  <a:lnTo>
                    <a:pt x="423" y="44"/>
                  </a:lnTo>
                  <a:lnTo>
                    <a:pt x="454" y="67"/>
                  </a:lnTo>
                  <a:lnTo>
                    <a:pt x="481" y="94"/>
                  </a:lnTo>
                  <a:lnTo>
                    <a:pt x="503" y="125"/>
                  </a:lnTo>
                  <a:lnTo>
                    <a:pt x="523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8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3" y="389"/>
                  </a:lnTo>
                  <a:lnTo>
                    <a:pt x="503" y="422"/>
                  </a:lnTo>
                  <a:lnTo>
                    <a:pt x="481" y="453"/>
                  </a:lnTo>
                  <a:lnTo>
                    <a:pt x="454" y="480"/>
                  </a:lnTo>
                  <a:lnTo>
                    <a:pt x="423" y="504"/>
                  </a:lnTo>
                  <a:lnTo>
                    <a:pt x="390" y="522"/>
                  </a:lnTo>
                  <a:lnTo>
                    <a:pt x="353" y="536"/>
                  </a:lnTo>
                  <a:lnTo>
                    <a:pt x="315" y="545"/>
                  </a:lnTo>
                  <a:lnTo>
                    <a:pt x="274" y="547"/>
                  </a:lnTo>
                  <a:lnTo>
                    <a:pt x="234" y="545"/>
                  </a:lnTo>
                  <a:lnTo>
                    <a:pt x="195" y="536"/>
                  </a:lnTo>
                  <a:lnTo>
                    <a:pt x="159" y="522"/>
                  </a:lnTo>
                  <a:lnTo>
                    <a:pt x="126" y="504"/>
                  </a:lnTo>
                  <a:lnTo>
                    <a:pt x="94" y="480"/>
                  </a:lnTo>
                  <a:lnTo>
                    <a:pt x="67" y="453"/>
                  </a:lnTo>
                  <a:lnTo>
                    <a:pt x="45" y="422"/>
                  </a:lnTo>
                  <a:lnTo>
                    <a:pt x="26" y="389"/>
                  </a:lnTo>
                  <a:lnTo>
                    <a:pt x="12" y="352"/>
                  </a:lnTo>
                  <a:lnTo>
                    <a:pt x="4" y="314"/>
                  </a:lnTo>
                  <a:lnTo>
                    <a:pt x="0" y="273"/>
                  </a:lnTo>
                  <a:lnTo>
                    <a:pt x="4" y="233"/>
                  </a:lnTo>
                  <a:lnTo>
                    <a:pt x="12" y="195"/>
                  </a:lnTo>
                  <a:lnTo>
                    <a:pt x="26" y="158"/>
                  </a:lnTo>
                  <a:lnTo>
                    <a:pt x="45" y="125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6" y="44"/>
                  </a:lnTo>
                  <a:lnTo>
                    <a:pt x="159" y="25"/>
                  </a:lnTo>
                  <a:lnTo>
                    <a:pt x="195" y="11"/>
                  </a:lnTo>
                  <a:lnTo>
                    <a:pt x="234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051" y="2351"/>
              <a:ext cx="109" cy="110"/>
            </a:xfrm>
            <a:custGeom>
              <a:avLst/>
              <a:gdLst>
                <a:gd name="T0" fmla="*/ 239 w 548"/>
                <a:gd name="T1" fmla="*/ 81 h 547"/>
                <a:gd name="T2" fmla="*/ 175 w 548"/>
                <a:gd name="T3" fmla="*/ 105 h 547"/>
                <a:gd name="T4" fmla="*/ 126 w 548"/>
                <a:gd name="T5" fmla="*/ 149 h 547"/>
                <a:gd name="T6" fmla="*/ 91 w 548"/>
                <a:gd name="T7" fmla="*/ 206 h 547"/>
                <a:gd name="T8" fmla="*/ 79 w 548"/>
                <a:gd name="T9" fmla="*/ 273 h 547"/>
                <a:gd name="T10" fmla="*/ 91 w 548"/>
                <a:gd name="T11" fmla="*/ 341 h 547"/>
                <a:gd name="T12" fmla="*/ 126 w 548"/>
                <a:gd name="T13" fmla="*/ 399 h 547"/>
                <a:gd name="T14" fmla="*/ 175 w 548"/>
                <a:gd name="T15" fmla="*/ 442 h 547"/>
                <a:gd name="T16" fmla="*/ 239 w 548"/>
                <a:gd name="T17" fmla="*/ 466 h 547"/>
                <a:gd name="T18" fmla="*/ 309 w 548"/>
                <a:gd name="T19" fmla="*/ 466 h 547"/>
                <a:gd name="T20" fmla="*/ 372 w 548"/>
                <a:gd name="T21" fmla="*/ 442 h 547"/>
                <a:gd name="T22" fmla="*/ 423 w 548"/>
                <a:gd name="T23" fmla="*/ 399 h 547"/>
                <a:gd name="T24" fmla="*/ 457 w 548"/>
                <a:gd name="T25" fmla="*/ 341 h 547"/>
                <a:gd name="T26" fmla="*/ 469 w 548"/>
                <a:gd name="T27" fmla="*/ 273 h 547"/>
                <a:gd name="T28" fmla="*/ 457 w 548"/>
                <a:gd name="T29" fmla="*/ 206 h 547"/>
                <a:gd name="T30" fmla="*/ 423 w 548"/>
                <a:gd name="T31" fmla="*/ 149 h 547"/>
                <a:gd name="T32" fmla="*/ 372 w 548"/>
                <a:gd name="T33" fmla="*/ 105 h 547"/>
                <a:gd name="T34" fmla="*/ 309 w 548"/>
                <a:gd name="T35" fmla="*/ 81 h 547"/>
                <a:gd name="T36" fmla="*/ 274 w 548"/>
                <a:gd name="T37" fmla="*/ 0 h 547"/>
                <a:gd name="T38" fmla="*/ 353 w 548"/>
                <a:gd name="T39" fmla="*/ 11 h 547"/>
                <a:gd name="T40" fmla="*/ 423 w 548"/>
                <a:gd name="T41" fmla="*/ 44 h 547"/>
                <a:gd name="T42" fmla="*/ 481 w 548"/>
                <a:gd name="T43" fmla="*/ 94 h 547"/>
                <a:gd name="T44" fmla="*/ 522 w 548"/>
                <a:gd name="T45" fmla="*/ 158 h 547"/>
                <a:gd name="T46" fmla="*/ 544 w 548"/>
                <a:gd name="T47" fmla="*/ 233 h 547"/>
                <a:gd name="T48" fmla="*/ 544 w 548"/>
                <a:gd name="T49" fmla="*/ 314 h 547"/>
                <a:gd name="T50" fmla="*/ 522 w 548"/>
                <a:gd name="T51" fmla="*/ 389 h 547"/>
                <a:gd name="T52" fmla="*/ 481 w 548"/>
                <a:gd name="T53" fmla="*/ 453 h 547"/>
                <a:gd name="T54" fmla="*/ 423 w 548"/>
                <a:gd name="T55" fmla="*/ 504 h 547"/>
                <a:gd name="T56" fmla="*/ 353 w 548"/>
                <a:gd name="T57" fmla="*/ 536 h 547"/>
                <a:gd name="T58" fmla="*/ 274 w 548"/>
                <a:gd name="T59" fmla="*/ 547 h 547"/>
                <a:gd name="T60" fmla="*/ 195 w 548"/>
                <a:gd name="T61" fmla="*/ 536 h 547"/>
                <a:gd name="T62" fmla="*/ 125 w 548"/>
                <a:gd name="T63" fmla="*/ 504 h 547"/>
                <a:gd name="T64" fmla="*/ 67 w 548"/>
                <a:gd name="T65" fmla="*/ 453 h 547"/>
                <a:gd name="T66" fmla="*/ 26 w 548"/>
                <a:gd name="T67" fmla="*/ 389 h 547"/>
                <a:gd name="T68" fmla="*/ 3 w 548"/>
                <a:gd name="T69" fmla="*/ 314 h 547"/>
                <a:gd name="T70" fmla="*/ 3 w 548"/>
                <a:gd name="T71" fmla="*/ 233 h 547"/>
                <a:gd name="T72" fmla="*/ 26 w 548"/>
                <a:gd name="T73" fmla="*/ 158 h 547"/>
                <a:gd name="T74" fmla="*/ 67 w 548"/>
                <a:gd name="T75" fmla="*/ 94 h 547"/>
                <a:gd name="T76" fmla="*/ 125 w 548"/>
                <a:gd name="T77" fmla="*/ 44 h 547"/>
                <a:gd name="T78" fmla="*/ 195 w 548"/>
                <a:gd name="T79" fmla="*/ 11 h 547"/>
                <a:gd name="T80" fmla="*/ 274 w 548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7">
                  <a:moveTo>
                    <a:pt x="274" y="79"/>
                  </a:moveTo>
                  <a:lnTo>
                    <a:pt x="239" y="81"/>
                  </a:lnTo>
                  <a:lnTo>
                    <a:pt x="206" y="91"/>
                  </a:lnTo>
                  <a:lnTo>
                    <a:pt x="175" y="105"/>
                  </a:lnTo>
                  <a:lnTo>
                    <a:pt x="148" y="125"/>
                  </a:lnTo>
                  <a:lnTo>
                    <a:pt x="126" y="149"/>
                  </a:lnTo>
                  <a:lnTo>
                    <a:pt x="106" y="176"/>
                  </a:lnTo>
                  <a:lnTo>
                    <a:pt x="91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1" y="341"/>
                  </a:lnTo>
                  <a:lnTo>
                    <a:pt x="106" y="372"/>
                  </a:lnTo>
                  <a:lnTo>
                    <a:pt x="126" y="399"/>
                  </a:lnTo>
                  <a:lnTo>
                    <a:pt x="148" y="422"/>
                  </a:lnTo>
                  <a:lnTo>
                    <a:pt x="175" y="442"/>
                  </a:lnTo>
                  <a:lnTo>
                    <a:pt x="206" y="456"/>
                  </a:lnTo>
                  <a:lnTo>
                    <a:pt x="239" y="466"/>
                  </a:lnTo>
                  <a:lnTo>
                    <a:pt x="274" y="469"/>
                  </a:lnTo>
                  <a:lnTo>
                    <a:pt x="309" y="466"/>
                  </a:lnTo>
                  <a:lnTo>
                    <a:pt x="342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3" y="399"/>
                  </a:lnTo>
                  <a:lnTo>
                    <a:pt x="443" y="372"/>
                  </a:lnTo>
                  <a:lnTo>
                    <a:pt x="457" y="341"/>
                  </a:lnTo>
                  <a:lnTo>
                    <a:pt x="465" y="309"/>
                  </a:lnTo>
                  <a:lnTo>
                    <a:pt x="469" y="273"/>
                  </a:lnTo>
                  <a:lnTo>
                    <a:pt x="465" y="238"/>
                  </a:lnTo>
                  <a:lnTo>
                    <a:pt x="457" y="206"/>
                  </a:lnTo>
                  <a:lnTo>
                    <a:pt x="443" y="176"/>
                  </a:lnTo>
                  <a:lnTo>
                    <a:pt x="423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2" y="91"/>
                  </a:lnTo>
                  <a:lnTo>
                    <a:pt x="309" y="81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2"/>
                  </a:lnTo>
                  <a:lnTo>
                    <a:pt x="353" y="11"/>
                  </a:lnTo>
                  <a:lnTo>
                    <a:pt x="390" y="25"/>
                  </a:lnTo>
                  <a:lnTo>
                    <a:pt x="423" y="44"/>
                  </a:lnTo>
                  <a:lnTo>
                    <a:pt x="454" y="67"/>
                  </a:lnTo>
                  <a:lnTo>
                    <a:pt x="481" y="94"/>
                  </a:lnTo>
                  <a:lnTo>
                    <a:pt x="503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8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2" y="389"/>
                  </a:lnTo>
                  <a:lnTo>
                    <a:pt x="503" y="422"/>
                  </a:lnTo>
                  <a:lnTo>
                    <a:pt x="481" y="453"/>
                  </a:lnTo>
                  <a:lnTo>
                    <a:pt x="454" y="480"/>
                  </a:lnTo>
                  <a:lnTo>
                    <a:pt x="423" y="504"/>
                  </a:lnTo>
                  <a:lnTo>
                    <a:pt x="390" y="522"/>
                  </a:lnTo>
                  <a:lnTo>
                    <a:pt x="353" y="536"/>
                  </a:lnTo>
                  <a:lnTo>
                    <a:pt x="314" y="545"/>
                  </a:lnTo>
                  <a:lnTo>
                    <a:pt x="274" y="547"/>
                  </a:lnTo>
                  <a:lnTo>
                    <a:pt x="234" y="545"/>
                  </a:lnTo>
                  <a:lnTo>
                    <a:pt x="195" y="536"/>
                  </a:lnTo>
                  <a:lnTo>
                    <a:pt x="159" y="522"/>
                  </a:lnTo>
                  <a:lnTo>
                    <a:pt x="125" y="504"/>
                  </a:lnTo>
                  <a:lnTo>
                    <a:pt x="94" y="480"/>
                  </a:lnTo>
                  <a:lnTo>
                    <a:pt x="67" y="453"/>
                  </a:lnTo>
                  <a:lnTo>
                    <a:pt x="45" y="422"/>
                  </a:lnTo>
                  <a:lnTo>
                    <a:pt x="26" y="389"/>
                  </a:lnTo>
                  <a:lnTo>
                    <a:pt x="12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5"/>
                  </a:lnTo>
                  <a:lnTo>
                    <a:pt x="26" y="158"/>
                  </a:lnTo>
                  <a:lnTo>
                    <a:pt x="45" y="125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5" y="44"/>
                  </a:lnTo>
                  <a:lnTo>
                    <a:pt x="159" y="25"/>
                  </a:lnTo>
                  <a:lnTo>
                    <a:pt x="195" y="11"/>
                  </a:lnTo>
                  <a:lnTo>
                    <a:pt x="234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1168" y="2351"/>
              <a:ext cx="109" cy="110"/>
            </a:xfrm>
            <a:custGeom>
              <a:avLst/>
              <a:gdLst>
                <a:gd name="T0" fmla="*/ 239 w 547"/>
                <a:gd name="T1" fmla="*/ 81 h 547"/>
                <a:gd name="T2" fmla="*/ 176 w 547"/>
                <a:gd name="T3" fmla="*/ 105 h 547"/>
                <a:gd name="T4" fmla="*/ 125 w 547"/>
                <a:gd name="T5" fmla="*/ 149 h 547"/>
                <a:gd name="T6" fmla="*/ 91 w 547"/>
                <a:gd name="T7" fmla="*/ 206 h 547"/>
                <a:gd name="T8" fmla="*/ 78 w 547"/>
                <a:gd name="T9" fmla="*/ 273 h 547"/>
                <a:gd name="T10" fmla="*/ 91 w 547"/>
                <a:gd name="T11" fmla="*/ 341 h 547"/>
                <a:gd name="T12" fmla="*/ 125 w 547"/>
                <a:gd name="T13" fmla="*/ 399 h 547"/>
                <a:gd name="T14" fmla="*/ 176 w 547"/>
                <a:gd name="T15" fmla="*/ 442 h 547"/>
                <a:gd name="T16" fmla="*/ 239 w 547"/>
                <a:gd name="T17" fmla="*/ 466 h 547"/>
                <a:gd name="T18" fmla="*/ 309 w 547"/>
                <a:gd name="T19" fmla="*/ 466 h 547"/>
                <a:gd name="T20" fmla="*/ 372 w 547"/>
                <a:gd name="T21" fmla="*/ 442 h 547"/>
                <a:gd name="T22" fmla="*/ 422 w 547"/>
                <a:gd name="T23" fmla="*/ 399 h 547"/>
                <a:gd name="T24" fmla="*/ 456 w 547"/>
                <a:gd name="T25" fmla="*/ 341 h 547"/>
                <a:gd name="T26" fmla="*/ 468 w 547"/>
                <a:gd name="T27" fmla="*/ 273 h 547"/>
                <a:gd name="T28" fmla="*/ 456 w 547"/>
                <a:gd name="T29" fmla="*/ 206 h 547"/>
                <a:gd name="T30" fmla="*/ 422 w 547"/>
                <a:gd name="T31" fmla="*/ 149 h 547"/>
                <a:gd name="T32" fmla="*/ 372 w 547"/>
                <a:gd name="T33" fmla="*/ 105 h 547"/>
                <a:gd name="T34" fmla="*/ 309 w 547"/>
                <a:gd name="T35" fmla="*/ 81 h 547"/>
                <a:gd name="T36" fmla="*/ 273 w 547"/>
                <a:gd name="T37" fmla="*/ 0 h 547"/>
                <a:gd name="T38" fmla="*/ 352 w 547"/>
                <a:gd name="T39" fmla="*/ 11 h 547"/>
                <a:gd name="T40" fmla="*/ 422 w 547"/>
                <a:gd name="T41" fmla="*/ 44 h 547"/>
                <a:gd name="T42" fmla="*/ 480 w 547"/>
                <a:gd name="T43" fmla="*/ 94 h 547"/>
                <a:gd name="T44" fmla="*/ 522 w 547"/>
                <a:gd name="T45" fmla="*/ 158 h 547"/>
                <a:gd name="T46" fmla="*/ 545 w 547"/>
                <a:gd name="T47" fmla="*/ 233 h 547"/>
                <a:gd name="T48" fmla="*/ 545 w 547"/>
                <a:gd name="T49" fmla="*/ 314 h 547"/>
                <a:gd name="T50" fmla="*/ 522 w 547"/>
                <a:gd name="T51" fmla="*/ 389 h 547"/>
                <a:gd name="T52" fmla="*/ 480 w 547"/>
                <a:gd name="T53" fmla="*/ 453 h 547"/>
                <a:gd name="T54" fmla="*/ 422 w 547"/>
                <a:gd name="T55" fmla="*/ 504 h 547"/>
                <a:gd name="T56" fmla="*/ 352 w 547"/>
                <a:gd name="T57" fmla="*/ 536 h 547"/>
                <a:gd name="T58" fmla="*/ 273 w 547"/>
                <a:gd name="T59" fmla="*/ 547 h 547"/>
                <a:gd name="T60" fmla="*/ 195 w 547"/>
                <a:gd name="T61" fmla="*/ 536 h 547"/>
                <a:gd name="T62" fmla="*/ 125 w 547"/>
                <a:gd name="T63" fmla="*/ 504 h 547"/>
                <a:gd name="T64" fmla="*/ 68 w 547"/>
                <a:gd name="T65" fmla="*/ 453 h 547"/>
                <a:gd name="T66" fmla="*/ 25 w 547"/>
                <a:gd name="T67" fmla="*/ 389 h 547"/>
                <a:gd name="T68" fmla="*/ 3 w 547"/>
                <a:gd name="T69" fmla="*/ 314 h 547"/>
                <a:gd name="T70" fmla="*/ 3 w 547"/>
                <a:gd name="T71" fmla="*/ 233 h 547"/>
                <a:gd name="T72" fmla="*/ 25 w 547"/>
                <a:gd name="T73" fmla="*/ 158 h 547"/>
                <a:gd name="T74" fmla="*/ 68 w 547"/>
                <a:gd name="T75" fmla="*/ 94 h 547"/>
                <a:gd name="T76" fmla="*/ 125 w 547"/>
                <a:gd name="T77" fmla="*/ 44 h 547"/>
                <a:gd name="T78" fmla="*/ 195 w 547"/>
                <a:gd name="T79" fmla="*/ 11 h 547"/>
                <a:gd name="T80" fmla="*/ 273 w 547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7">
                  <a:moveTo>
                    <a:pt x="273" y="79"/>
                  </a:moveTo>
                  <a:lnTo>
                    <a:pt x="239" y="81"/>
                  </a:lnTo>
                  <a:lnTo>
                    <a:pt x="206" y="91"/>
                  </a:lnTo>
                  <a:lnTo>
                    <a:pt x="176" y="105"/>
                  </a:lnTo>
                  <a:lnTo>
                    <a:pt x="149" y="125"/>
                  </a:lnTo>
                  <a:lnTo>
                    <a:pt x="125" y="149"/>
                  </a:lnTo>
                  <a:lnTo>
                    <a:pt x="106" y="176"/>
                  </a:lnTo>
                  <a:lnTo>
                    <a:pt x="91" y="206"/>
                  </a:lnTo>
                  <a:lnTo>
                    <a:pt x="82" y="238"/>
                  </a:lnTo>
                  <a:lnTo>
                    <a:pt x="78" y="273"/>
                  </a:lnTo>
                  <a:lnTo>
                    <a:pt x="82" y="309"/>
                  </a:lnTo>
                  <a:lnTo>
                    <a:pt x="91" y="341"/>
                  </a:lnTo>
                  <a:lnTo>
                    <a:pt x="106" y="372"/>
                  </a:lnTo>
                  <a:lnTo>
                    <a:pt x="125" y="399"/>
                  </a:lnTo>
                  <a:lnTo>
                    <a:pt x="149" y="422"/>
                  </a:lnTo>
                  <a:lnTo>
                    <a:pt x="176" y="442"/>
                  </a:lnTo>
                  <a:lnTo>
                    <a:pt x="206" y="456"/>
                  </a:lnTo>
                  <a:lnTo>
                    <a:pt x="239" y="466"/>
                  </a:lnTo>
                  <a:lnTo>
                    <a:pt x="273" y="469"/>
                  </a:lnTo>
                  <a:lnTo>
                    <a:pt x="309" y="466"/>
                  </a:lnTo>
                  <a:lnTo>
                    <a:pt x="341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2" y="399"/>
                  </a:lnTo>
                  <a:lnTo>
                    <a:pt x="442" y="372"/>
                  </a:lnTo>
                  <a:lnTo>
                    <a:pt x="456" y="341"/>
                  </a:lnTo>
                  <a:lnTo>
                    <a:pt x="465" y="309"/>
                  </a:lnTo>
                  <a:lnTo>
                    <a:pt x="468" y="273"/>
                  </a:lnTo>
                  <a:lnTo>
                    <a:pt x="465" y="238"/>
                  </a:lnTo>
                  <a:lnTo>
                    <a:pt x="456" y="206"/>
                  </a:lnTo>
                  <a:lnTo>
                    <a:pt x="442" y="176"/>
                  </a:lnTo>
                  <a:lnTo>
                    <a:pt x="422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1" y="91"/>
                  </a:lnTo>
                  <a:lnTo>
                    <a:pt x="309" y="81"/>
                  </a:lnTo>
                  <a:lnTo>
                    <a:pt x="273" y="79"/>
                  </a:lnTo>
                  <a:close/>
                  <a:moveTo>
                    <a:pt x="273" y="0"/>
                  </a:moveTo>
                  <a:lnTo>
                    <a:pt x="314" y="2"/>
                  </a:lnTo>
                  <a:lnTo>
                    <a:pt x="352" y="11"/>
                  </a:lnTo>
                  <a:lnTo>
                    <a:pt x="389" y="25"/>
                  </a:lnTo>
                  <a:lnTo>
                    <a:pt x="422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4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5" y="233"/>
                  </a:lnTo>
                  <a:lnTo>
                    <a:pt x="547" y="273"/>
                  </a:lnTo>
                  <a:lnTo>
                    <a:pt x="545" y="314"/>
                  </a:lnTo>
                  <a:lnTo>
                    <a:pt x="536" y="352"/>
                  </a:lnTo>
                  <a:lnTo>
                    <a:pt x="522" y="389"/>
                  </a:lnTo>
                  <a:lnTo>
                    <a:pt x="504" y="422"/>
                  </a:lnTo>
                  <a:lnTo>
                    <a:pt x="480" y="453"/>
                  </a:lnTo>
                  <a:lnTo>
                    <a:pt x="453" y="480"/>
                  </a:lnTo>
                  <a:lnTo>
                    <a:pt x="422" y="504"/>
                  </a:lnTo>
                  <a:lnTo>
                    <a:pt x="389" y="522"/>
                  </a:lnTo>
                  <a:lnTo>
                    <a:pt x="352" y="536"/>
                  </a:lnTo>
                  <a:lnTo>
                    <a:pt x="314" y="545"/>
                  </a:lnTo>
                  <a:lnTo>
                    <a:pt x="273" y="547"/>
                  </a:lnTo>
                  <a:lnTo>
                    <a:pt x="233" y="545"/>
                  </a:lnTo>
                  <a:lnTo>
                    <a:pt x="195" y="536"/>
                  </a:lnTo>
                  <a:lnTo>
                    <a:pt x="159" y="522"/>
                  </a:lnTo>
                  <a:lnTo>
                    <a:pt x="125" y="504"/>
                  </a:lnTo>
                  <a:lnTo>
                    <a:pt x="95" y="480"/>
                  </a:lnTo>
                  <a:lnTo>
                    <a:pt x="68" y="453"/>
                  </a:lnTo>
                  <a:lnTo>
                    <a:pt x="44" y="422"/>
                  </a:lnTo>
                  <a:lnTo>
                    <a:pt x="25" y="389"/>
                  </a:lnTo>
                  <a:lnTo>
                    <a:pt x="11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1" y="195"/>
                  </a:lnTo>
                  <a:lnTo>
                    <a:pt x="25" y="158"/>
                  </a:lnTo>
                  <a:lnTo>
                    <a:pt x="44" y="125"/>
                  </a:lnTo>
                  <a:lnTo>
                    <a:pt x="68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9" y="25"/>
                  </a:lnTo>
                  <a:lnTo>
                    <a:pt x="195" y="11"/>
                  </a:lnTo>
                  <a:lnTo>
                    <a:pt x="233" y="2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1285" y="2351"/>
              <a:ext cx="109" cy="110"/>
            </a:xfrm>
            <a:custGeom>
              <a:avLst/>
              <a:gdLst>
                <a:gd name="T0" fmla="*/ 239 w 547"/>
                <a:gd name="T1" fmla="*/ 81 h 547"/>
                <a:gd name="T2" fmla="*/ 176 w 547"/>
                <a:gd name="T3" fmla="*/ 105 h 547"/>
                <a:gd name="T4" fmla="*/ 125 w 547"/>
                <a:gd name="T5" fmla="*/ 149 h 547"/>
                <a:gd name="T6" fmla="*/ 92 w 547"/>
                <a:gd name="T7" fmla="*/ 206 h 547"/>
                <a:gd name="T8" fmla="*/ 79 w 547"/>
                <a:gd name="T9" fmla="*/ 273 h 547"/>
                <a:gd name="T10" fmla="*/ 92 w 547"/>
                <a:gd name="T11" fmla="*/ 341 h 547"/>
                <a:gd name="T12" fmla="*/ 125 w 547"/>
                <a:gd name="T13" fmla="*/ 399 h 547"/>
                <a:gd name="T14" fmla="*/ 176 w 547"/>
                <a:gd name="T15" fmla="*/ 442 h 547"/>
                <a:gd name="T16" fmla="*/ 239 w 547"/>
                <a:gd name="T17" fmla="*/ 466 h 547"/>
                <a:gd name="T18" fmla="*/ 309 w 547"/>
                <a:gd name="T19" fmla="*/ 466 h 547"/>
                <a:gd name="T20" fmla="*/ 372 w 547"/>
                <a:gd name="T21" fmla="*/ 442 h 547"/>
                <a:gd name="T22" fmla="*/ 423 w 547"/>
                <a:gd name="T23" fmla="*/ 399 h 547"/>
                <a:gd name="T24" fmla="*/ 456 w 547"/>
                <a:gd name="T25" fmla="*/ 341 h 547"/>
                <a:gd name="T26" fmla="*/ 468 w 547"/>
                <a:gd name="T27" fmla="*/ 273 h 547"/>
                <a:gd name="T28" fmla="*/ 456 w 547"/>
                <a:gd name="T29" fmla="*/ 206 h 547"/>
                <a:gd name="T30" fmla="*/ 423 w 547"/>
                <a:gd name="T31" fmla="*/ 149 h 547"/>
                <a:gd name="T32" fmla="*/ 372 w 547"/>
                <a:gd name="T33" fmla="*/ 105 h 547"/>
                <a:gd name="T34" fmla="*/ 309 w 547"/>
                <a:gd name="T35" fmla="*/ 81 h 547"/>
                <a:gd name="T36" fmla="*/ 273 w 547"/>
                <a:gd name="T37" fmla="*/ 0 h 547"/>
                <a:gd name="T38" fmla="*/ 352 w 547"/>
                <a:gd name="T39" fmla="*/ 11 h 547"/>
                <a:gd name="T40" fmla="*/ 423 w 547"/>
                <a:gd name="T41" fmla="*/ 44 h 547"/>
                <a:gd name="T42" fmla="*/ 480 w 547"/>
                <a:gd name="T43" fmla="*/ 94 h 547"/>
                <a:gd name="T44" fmla="*/ 522 w 547"/>
                <a:gd name="T45" fmla="*/ 158 h 547"/>
                <a:gd name="T46" fmla="*/ 544 w 547"/>
                <a:gd name="T47" fmla="*/ 233 h 547"/>
                <a:gd name="T48" fmla="*/ 544 w 547"/>
                <a:gd name="T49" fmla="*/ 314 h 547"/>
                <a:gd name="T50" fmla="*/ 522 w 547"/>
                <a:gd name="T51" fmla="*/ 389 h 547"/>
                <a:gd name="T52" fmla="*/ 480 w 547"/>
                <a:gd name="T53" fmla="*/ 453 h 547"/>
                <a:gd name="T54" fmla="*/ 423 w 547"/>
                <a:gd name="T55" fmla="*/ 504 h 547"/>
                <a:gd name="T56" fmla="*/ 352 w 547"/>
                <a:gd name="T57" fmla="*/ 536 h 547"/>
                <a:gd name="T58" fmla="*/ 273 w 547"/>
                <a:gd name="T59" fmla="*/ 547 h 547"/>
                <a:gd name="T60" fmla="*/ 194 w 547"/>
                <a:gd name="T61" fmla="*/ 536 h 547"/>
                <a:gd name="T62" fmla="*/ 125 w 547"/>
                <a:gd name="T63" fmla="*/ 504 h 547"/>
                <a:gd name="T64" fmla="*/ 68 w 547"/>
                <a:gd name="T65" fmla="*/ 453 h 547"/>
                <a:gd name="T66" fmla="*/ 26 w 547"/>
                <a:gd name="T67" fmla="*/ 389 h 547"/>
                <a:gd name="T68" fmla="*/ 3 w 547"/>
                <a:gd name="T69" fmla="*/ 314 h 547"/>
                <a:gd name="T70" fmla="*/ 3 w 547"/>
                <a:gd name="T71" fmla="*/ 233 h 547"/>
                <a:gd name="T72" fmla="*/ 26 w 547"/>
                <a:gd name="T73" fmla="*/ 158 h 547"/>
                <a:gd name="T74" fmla="*/ 68 w 547"/>
                <a:gd name="T75" fmla="*/ 94 h 547"/>
                <a:gd name="T76" fmla="*/ 125 w 547"/>
                <a:gd name="T77" fmla="*/ 44 h 547"/>
                <a:gd name="T78" fmla="*/ 194 w 547"/>
                <a:gd name="T79" fmla="*/ 11 h 547"/>
                <a:gd name="T80" fmla="*/ 273 w 547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7">
                  <a:moveTo>
                    <a:pt x="273" y="79"/>
                  </a:moveTo>
                  <a:lnTo>
                    <a:pt x="239" y="81"/>
                  </a:lnTo>
                  <a:lnTo>
                    <a:pt x="206" y="91"/>
                  </a:lnTo>
                  <a:lnTo>
                    <a:pt x="176" y="105"/>
                  </a:lnTo>
                  <a:lnTo>
                    <a:pt x="148" y="125"/>
                  </a:lnTo>
                  <a:lnTo>
                    <a:pt x="125" y="149"/>
                  </a:lnTo>
                  <a:lnTo>
                    <a:pt x="106" y="176"/>
                  </a:lnTo>
                  <a:lnTo>
                    <a:pt x="92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2" y="341"/>
                  </a:lnTo>
                  <a:lnTo>
                    <a:pt x="106" y="372"/>
                  </a:lnTo>
                  <a:lnTo>
                    <a:pt x="125" y="399"/>
                  </a:lnTo>
                  <a:lnTo>
                    <a:pt x="148" y="422"/>
                  </a:lnTo>
                  <a:lnTo>
                    <a:pt x="176" y="442"/>
                  </a:lnTo>
                  <a:lnTo>
                    <a:pt x="206" y="456"/>
                  </a:lnTo>
                  <a:lnTo>
                    <a:pt x="239" y="466"/>
                  </a:lnTo>
                  <a:lnTo>
                    <a:pt x="273" y="469"/>
                  </a:lnTo>
                  <a:lnTo>
                    <a:pt x="309" y="466"/>
                  </a:lnTo>
                  <a:lnTo>
                    <a:pt x="342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3" y="399"/>
                  </a:lnTo>
                  <a:lnTo>
                    <a:pt x="442" y="372"/>
                  </a:lnTo>
                  <a:lnTo>
                    <a:pt x="456" y="341"/>
                  </a:lnTo>
                  <a:lnTo>
                    <a:pt x="465" y="309"/>
                  </a:lnTo>
                  <a:lnTo>
                    <a:pt x="468" y="273"/>
                  </a:lnTo>
                  <a:lnTo>
                    <a:pt x="465" y="238"/>
                  </a:lnTo>
                  <a:lnTo>
                    <a:pt x="456" y="206"/>
                  </a:lnTo>
                  <a:lnTo>
                    <a:pt x="442" y="176"/>
                  </a:lnTo>
                  <a:lnTo>
                    <a:pt x="423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2" y="91"/>
                  </a:lnTo>
                  <a:lnTo>
                    <a:pt x="309" y="81"/>
                  </a:lnTo>
                  <a:lnTo>
                    <a:pt x="273" y="79"/>
                  </a:lnTo>
                  <a:close/>
                  <a:moveTo>
                    <a:pt x="273" y="0"/>
                  </a:moveTo>
                  <a:lnTo>
                    <a:pt x="315" y="2"/>
                  </a:lnTo>
                  <a:lnTo>
                    <a:pt x="352" y="11"/>
                  </a:lnTo>
                  <a:lnTo>
                    <a:pt x="389" y="25"/>
                  </a:lnTo>
                  <a:lnTo>
                    <a:pt x="423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3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7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2" y="389"/>
                  </a:lnTo>
                  <a:lnTo>
                    <a:pt x="503" y="422"/>
                  </a:lnTo>
                  <a:lnTo>
                    <a:pt x="480" y="453"/>
                  </a:lnTo>
                  <a:lnTo>
                    <a:pt x="453" y="480"/>
                  </a:lnTo>
                  <a:lnTo>
                    <a:pt x="423" y="504"/>
                  </a:lnTo>
                  <a:lnTo>
                    <a:pt x="389" y="522"/>
                  </a:lnTo>
                  <a:lnTo>
                    <a:pt x="352" y="536"/>
                  </a:lnTo>
                  <a:lnTo>
                    <a:pt x="315" y="545"/>
                  </a:lnTo>
                  <a:lnTo>
                    <a:pt x="273" y="547"/>
                  </a:lnTo>
                  <a:lnTo>
                    <a:pt x="233" y="545"/>
                  </a:lnTo>
                  <a:lnTo>
                    <a:pt x="194" y="536"/>
                  </a:lnTo>
                  <a:lnTo>
                    <a:pt x="159" y="522"/>
                  </a:lnTo>
                  <a:lnTo>
                    <a:pt x="125" y="504"/>
                  </a:lnTo>
                  <a:lnTo>
                    <a:pt x="95" y="480"/>
                  </a:lnTo>
                  <a:lnTo>
                    <a:pt x="68" y="453"/>
                  </a:lnTo>
                  <a:lnTo>
                    <a:pt x="44" y="422"/>
                  </a:lnTo>
                  <a:lnTo>
                    <a:pt x="26" y="389"/>
                  </a:lnTo>
                  <a:lnTo>
                    <a:pt x="12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5"/>
                  </a:lnTo>
                  <a:lnTo>
                    <a:pt x="26" y="158"/>
                  </a:lnTo>
                  <a:lnTo>
                    <a:pt x="44" y="125"/>
                  </a:lnTo>
                  <a:lnTo>
                    <a:pt x="68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9" y="25"/>
                  </a:lnTo>
                  <a:lnTo>
                    <a:pt x="194" y="11"/>
                  </a:lnTo>
                  <a:lnTo>
                    <a:pt x="233" y="2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1402" y="2351"/>
              <a:ext cx="110" cy="110"/>
            </a:xfrm>
            <a:custGeom>
              <a:avLst/>
              <a:gdLst>
                <a:gd name="T0" fmla="*/ 238 w 548"/>
                <a:gd name="T1" fmla="*/ 81 h 547"/>
                <a:gd name="T2" fmla="*/ 175 w 548"/>
                <a:gd name="T3" fmla="*/ 105 h 547"/>
                <a:gd name="T4" fmla="*/ 125 w 548"/>
                <a:gd name="T5" fmla="*/ 149 h 547"/>
                <a:gd name="T6" fmla="*/ 91 w 548"/>
                <a:gd name="T7" fmla="*/ 206 h 547"/>
                <a:gd name="T8" fmla="*/ 79 w 548"/>
                <a:gd name="T9" fmla="*/ 273 h 547"/>
                <a:gd name="T10" fmla="*/ 91 w 548"/>
                <a:gd name="T11" fmla="*/ 341 h 547"/>
                <a:gd name="T12" fmla="*/ 125 w 548"/>
                <a:gd name="T13" fmla="*/ 399 h 547"/>
                <a:gd name="T14" fmla="*/ 175 w 548"/>
                <a:gd name="T15" fmla="*/ 442 h 547"/>
                <a:gd name="T16" fmla="*/ 238 w 548"/>
                <a:gd name="T17" fmla="*/ 466 h 547"/>
                <a:gd name="T18" fmla="*/ 308 w 548"/>
                <a:gd name="T19" fmla="*/ 466 h 547"/>
                <a:gd name="T20" fmla="*/ 371 w 548"/>
                <a:gd name="T21" fmla="*/ 442 h 547"/>
                <a:gd name="T22" fmla="*/ 422 w 548"/>
                <a:gd name="T23" fmla="*/ 399 h 547"/>
                <a:gd name="T24" fmla="*/ 456 w 548"/>
                <a:gd name="T25" fmla="*/ 341 h 547"/>
                <a:gd name="T26" fmla="*/ 469 w 548"/>
                <a:gd name="T27" fmla="*/ 273 h 547"/>
                <a:gd name="T28" fmla="*/ 456 w 548"/>
                <a:gd name="T29" fmla="*/ 206 h 547"/>
                <a:gd name="T30" fmla="*/ 422 w 548"/>
                <a:gd name="T31" fmla="*/ 149 h 547"/>
                <a:gd name="T32" fmla="*/ 371 w 548"/>
                <a:gd name="T33" fmla="*/ 105 h 547"/>
                <a:gd name="T34" fmla="*/ 308 w 548"/>
                <a:gd name="T35" fmla="*/ 81 h 547"/>
                <a:gd name="T36" fmla="*/ 274 w 548"/>
                <a:gd name="T37" fmla="*/ 0 h 547"/>
                <a:gd name="T38" fmla="*/ 353 w 548"/>
                <a:gd name="T39" fmla="*/ 11 h 547"/>
                <a:gd name="T40" fmla="*/ 422 w 548"/>
                <a:gd name="T41" fmla="*/ 44 h 547"/>
                <a:gd name="T42" fmla="*/ 479 w 548"/>
                <a:gd name="T43" fmla="*/ 94 h 547"/>
                <a:gd name="T44" fmla="*/ 522 w 548"/>
                <a:gd name="T45" fmla="*/ 158 h 547"/>
                <a:gd name="T46" fmla="*/ 544 w 548"/>
                <a:gd name="T47" fmla="*/ 233 h 547"/>
                <a:gd name="T48" fmla="*/ 544 w 548"/>
                <a:gd name="T49" fmla="*/ 314 h 547"/>
                <a:gd name="T50" fmla="*/ 522 w 548"/>
                <a:gd name="T51" fmla="*/ 389 h 547"/>
                <a:gd name="T52" fmla="*/ 479 w 548"/>
                <a:gd name="T53" fmla="*/ 453 h 547"/>
                <a:gd name="T54" fmla="*/ 422 w 548"/>
                <a:gd name="T55" fmla="*/ 504 h 547"/>
                <a:gd name="T56" fmla="*/ 353 w 548"/>
                <a:gd name="T57" fmla="*/ 536 h 547"/>
                <a:gd name="T58" fmla="*/ 274 w 548"/>
                <a:gd name="T59" fmla="*/ 547 h 547"/>
                <a:gd name="T60" fmla="*/ 195 w 548"/>
                <a:gd name="T61" fmla="*/ 536 h 547"/>
                <a:gd name="T62" fmla="*/ 125 w 548"/>
                <a:gd name="T63" fmla="*/ 504 h 547"/>
                <a:gd name="T64" fmla="*/ 67 w 548"/>
                <a:gd name="T65" fmla="*/ 453 h 547"/>
                <a:gd name="T66" fmla="*/ 25 w 548"/>
                <a:gd name="T67" fmla="*/ 389 h 547"/>
                <a:gd name="T68" fmla="*/ 3 w 548"/>
                <a:gd name="T69" fmla="*/ 314 h 547"/>
                <a:gd name="T70" fmla="*/ 3 w 548"/>
                <a:gd name="T71" fmla="*/ 233 h 547"/>
                <a:gd name="T72" fmla="*/ 25 w 548"/>
                <a:gd name="T73" fmla="*/ 158 h 547"/>
                <a:gd name="T74" fmla="*/ 67 w 548"/>
                <a:gd name="T75" fmla="*/ 94 h 547"/>
                <a:gd name="T76" fmla="*/ 125 w 548"/>
                <a:gd name="T77" fmla="*/ 44 h 547"/>
                <a:gd name="T78" fmla="*/ 195 w 548"/>
                <a:gd name="T79" fmla="*/ 11 h 547"/>
                <a:gd name="T80" fmla="*/ 274 w 548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7">
                  <a:moveTo>
                    <a:pt x="274" y="79"/>
                  </a:moveTo>
                  <a:lnTo>
                    <a:pt x="238" y="81"/>
                  </a:lnTo>
                  <a:lnTo>
                    <a:pt x="206" y="91"/>
                  </a:lnTo>
                  <a:lnTo>
                    <a:pt x="175" y="105"/>
                  </a:lnTo>
                  <a:lnTo>
                    <a:pt x="148" y="125"/>
                  </a:lnTo>
                  <a:lnTo>
                    <a:pt x="125" y="149"/>
                  </a:lnTo>
                  <a:lnTo>
                    <a:pt x="105" y="176"/>
                  </a:lnTo>
                  <a:lnTo>
                    <a:pt x="91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1" y="341"/>
                  </a:lnTo>
                  <a:lnTo>
                    <a:pt x="105" y="372"/>
                  </a:lnTo>
                  <a:lnTo>
                    <a:pt x="125" y="399"/>
                  </a:lnTo>
                  <a:lnTo>
                    <a:pt x="148" y="422"/>
                  </a:lnTo>
                  <a:lnTo>
                    <a:pt x="175" y="442"/>
                  </a:lnTo>
                  <a:lnTo>
                    <a:pt x="206" y="456"/>
                  </a:lnTo>
                  <a:lnTo>
                    <a:pt x="238" y="466"/>
                  </a:lnTo>
                  <a:lnTo>
                    <a:pt x="274" y="469"/>
                  </a:lnTo>
                  <a:lnTo>
                    <a:pt x="308" y="466"/>
                  </a:lnTo>
                  <a:lnTo>
                    <a:pt x="341" y="456"/>
                  </a:lnTo>
                  <a:lnTo>
                    <a:pt x="371" y="442"/>
                  </a:lnTo>
                  <a:lnTo>
                    <a:pt x="399" y="422"/>
                  </a:lnTo>
                  <a:lnTo>
                    <a:pt x="422" y="399"/>
                  </a:lnTo>
                  <a:lnTo>
                    <a:pt x="441" y="372"/>
                  </a:lnTo>
                  <a:lnTo>
                    <a:pt x="456" y="341"/>
                  </a:lnTo>
                  <a:lnTo>
                    <a:pt x="465" y="309"/>
                  </a:lnTo>
                  <a:lnTo>
                    <a:pt x="469" y="273"/>
                  </a:lnTo>
                  <a:lnTo>
                    <a:pt x="465" y="238"/>
                  </a:lnTo>
                  <a:lnTo>
                    <a:pt x="456" y="206"/>
                  </a:lnTo>
                  <a:lnTo>
                    <a:pt x="441" y="176"/>
                  </a:lnTo>
                  <a:lnTo>
                    <a:pt x="422" y="149"/>
                  </a:lnTo>
                  <a:lnTo>
                    <a:pt x="399" y="125"/>
                  </a:lnTo>
                  <a:lnTo>
                    <a:pt x="371" y="105"/>
                  </a:lnTo>
                  <a:lnTo>
                    <a:pt x="341" y="91"/>
                  </a:lnTo>
                  <a:lnTo>
                    <a:pt x="308" y="81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2"/>
                  </a:lnTo>
                  <a:lnTo>
                    <a:pt x="353" y="11"/>
                  </a:lnTo>
                  <a:lnTo>
                    <a:pt x="388" y="25"/>
                  </a:lnTo>
                  <a:lnTo>
                    <a:pt x="422" y="44"/>
                  </a:lnTo>
                  <a:lnTo>
                    <a:pt x="453" y="67"/>
                  </a:lnTo>
                  <a:lnTo>
                    <a:pt x="479" y="94"/>
                  </a:lnTo>
                  <a:lnTo>
                    <a:pt x="503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8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2" y="389"/>
                  </a:lnTo>
                  <a:lnTo>
                    <a:pt x="503" y="422"/>
                  </a:lnTo>
                  <a:lnTo>
                    <a:pt x="479" y="453"/>
                  </a:lnTo>
                  <a:lnTo>
                    <a:pt x="453" y="480"/>
                  </a:lnTo>
                  <a:lnTo>
                    <a:pt x="422" y="504"/>
                  </a:lnTo>
                  <a:lnTo>
                    <a:pt x="388" y="522"/>
                  </a:lnTo>
                  <a:lnTo>
                    <a:pt x="353" y="536"/>
                  </a:lnTo>
                  <a:lnTo>
                    <a:pt x="314" y="545"/>
                  </a:lnTo>
                  <a:lnTo>
                    <a:pt x="274" y="547"/>
                  </a:lnTo>
                  <a:lnTo>
                    <a:pt x="233" y="545"/>
                  </a:lnTo>
                  <a:lnTo>
                    <a:pt x="195" y="536"/>
                  </a:lnTo>
                  <a:lnTo>
                    <a:pt x="158" y="522"/>
                  </a:lnTo>
                  <a:lnTo>
                    <a:pt x="125" y="504"/>
                  </a:lnTo>
                  <a:lnTo>
                    <a:pt x="94" y="480"/>
                  </a:lnTo>
                  <a:lnTo>
                    <a:pt x="67" y="453"/>
                  </a:lnTo>
                  <a:lnTo>
                    <a:pt x="44" y="422"/>
                  </a:lnTo>
                  <a:lnTo>
                    <a:pt x="25" y="389"/>
                  </a:lnTo>
                  <a:lnTo>
                    <a:pt x="12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5"/>
                  </a:lnTo>
                  <a:lnTo>
                    <a:pt x="25" y="158"/>
                  </a:lnTo>
                  <a:lnTo>
                    <a:pt x="44" y="125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5" y="44"/>
                  </a:lnTo>
                  <a:lnTo>
                    <a:pt x="158" y="25"/>
                  </a:lnTo>
                  <a:lnTo>
                    <a:pt x="195" y="11"/>
                  </a:lnTo>
                  <a:lnTo>
                    <a:pt x="233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891" y="1984"/>
              <a:ext cx="536" cy="96"/>
            </a:xfrm>
            <a:custGeom>
              <a:avLst/>
              <a:gdLst>
                <a:gd name="T0" fmla="*/ 1337 w 2682"/>
                <a:gd name="T1" fmla="*/ 0 h 479"/>
                <a:gd name="T2" fmla="*/ 1398 w 2682"/>
                <a:gd name="T3" fmla="*/ 0 h 479"/>
                <a:gd name="T4" fmla="*/ 1398 w 2682"/>
                <a:gd name="T5" fmla="*/ 141 h 479"/>
                <a:gd name="T6" fmla="*/ 2682 w 2682"/>
                <a:gd name="T7" fmla="*/ 141 h 479"/>
                <a:gd name="T8" fmla="*/ 2682 w 2682"/>
                <a:gd name="T9" fmla="*/ 479 h 479"/>
                <a:gd name="T10" fmla="*/ 2618 w 2682"/>
                <a:gd name="T11" fmla="*/ 479 h 479"/>
                <a:gd name="T12" fmla="*/ 2618 w 2682"/>
                <a:gd name="T13" fmla="*/ 205 h 479"/>
                <a:gd name="T14" fmla="*/ 1398 w 2682"/>
                <a:gd name="T15" fmla="*/ 205 h 479"/>
                <a:gd name="T16" fmla="*/ 1398 w 2682"/>
                <a:gd name="T17" fmla="*/ 479 h 479"/>
                <a:gd name="T18" fmla="*/ 1336 w 2682"/>
                <a:gd name="T19" fmla="*/ 479 h 479"/>
                <a:gd name="T20" fmla="*/ 1336 w 2682"/>
                <a:gd name="T21" fmla="*/ 205 h 479"/>
                <a:gd name="T22" fmla="*/ 62 w 2682"/>
                <a:gd name="T23" fmla="*/ 205 h 479"/>
                <a:gd name="T24" fmla="*/ 62 w 2682"/>
                <a:gd name="T25" fmla="*/ 479 h 479"/>
                <a:gd name="T26" fmla="*/ 0 w 2682"/>
                <a:gd name="T27" fmla="*/ 479 h 479"/>
                <a:gd name="T28" fmla="*/ 0 w 2682"/>
                <a:gd name="T29" fmla="*/ 141 h 479"/>
                <a:gd name="T30" fmla="*/ 1337 w 2682"/>
                <a:gd name="T31" fmla="*/ 141 h 479"/>
                <a:gd name="T32" fmla="*/ 1337 w 2682"/>
                <a:gd name="T3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82" h="479">
                  <a:moveTo>
                    <a:pt x="1337" y="0"/>
                  </a:moveTo>
                  <a:lnTo>
                    <a:pt x="1398" y="0"/>
                  </a:lnTo>
                  <a:lnTo>
                    <a:pt x="1398" y="141"/>
                  </a:lnTo>
                  <a:lnTo>
                    <a:pt x="2682" y="141"/>
                  </a:lnTo>
                  <a:lnTo>
                    <a:pt x="2682" y="479"/>
                  </a:lnTo>
                  <a:lnTo>
                    <a:pt x="2618" y="479"/>
                  </a:lnTo>
                  <a:lnTo>
                    <a:pt x="2618" y="205"/>
                  </a:lnTo>
                  <a:lnTo>
                    <a:pt x="1398" y="205"/>
                  </a:lnTo>
                  <a:lnTo>
                    <a:pt x="1398" y="479"/>
                  </a:lnTo>
                  <a:lnTo>
                    <a:pt x="1336" y="479"/>
                  </a:lnTo>
                  <a:lnTo>
                    <a:pt x="1336" y="205"/>
                  </a:lnTo>
                  <a:lnTo>
                    <a:pt x="62" y="205"/>
                  </a:lnTo>
                  <a:lnTo>
                    <a:pt x="62" y="479"/>
                  </a:lnTo>
                  <a:lnTo>
                    <a:pt x="0" y="479"/>
                  </a:lnTo>
                  <a:lnTo>
                    <a:pt x="0" y="141"/>
                  </a:lnTo>
                  <a:lnTo>
                    <a:pt x="1337" y="141"/>
                  </a:lnTo>
                  <a:lnTo>
                    <a:pt x="13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869" y="2237"/>
              <a:ext cx="94" cy="96"/>
            </a:xfrm>
            <a:custGeom>
              <a:avLst/>
              <a:gdLst>
                <a:gd name="T0" fmla="*/ 198 w 467"/>
                <a:gd name="T1" fmla="*/ 0 h 480"/>
                <a:gd name="T2" fmla="*/ 260 w 467"/>
                <a:gd name="T3" fmla="*/ 0 h 480"/>
                <a:gd name="T4" fmla="*/ 260 w 467"/>
                <a:gd name="T5" fmla="*/ 142 h 480"/>
                <a:gd name="T6" fmla="*/ 467 w 467"/>
                <a:gd name="T7" fmla="*/ 142 h 480"/>
                <a:gd name="T8" fmla="*/ 467 w 467"/>
                <a:gd name="T9" fmla="*/ 480 h 480"/>
                <a:gd name="T10" fmla="*/ 404 w 467"/>
                <a:gd name="T11" fmla="*/ 480 h 480"/>
                <a:gd name="T12" fmla="*/ 404 w 467"/>
                <a:gd name="T13" fmla="*/ 205 h 480"/>
                <a:gd name="T14" fmla="*/ 62 w 467"/>
                <a:gd name="T15" fmla="*/ 205 h 480"/>
                <a:gd name="T16" fmla="*/ 62 w 467"/>
                <a:gd name="T17" fmla="*/ 480 h 480"/>
                <a:gd name="T18" fmla="*/ 0 w 467"/>
                <a:gd name="T19" fmla="*/ 480 h 480"/>
                <a:gd name="T20" fmla="*/ 0 w 467"/>
                <a:gd name="T21" fmla="*/ 142 h 480"/>
                <a:gd name="T22" fmla="*/ 198 w 467"/>
                <a:gd name="T23" fmla="*/ 142 h 480"/>
                <a:gd name="T24" fmla="*/ 198 w 467"/>
                <a:gd name="T2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7" h="480">
                  <a:moveTo>
                    <a:pt x="198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467" y="142"/>
                  </a:lnTo>
                  <a:lnTo>
                    <a:pt x="467" y="480"/>
                  </a:lnTo>
                  <a:lnTo>
                    <a:pt x="404" y="480"/>
                  </a:lnTo>
                  <a:lnTo>
                    <a:pt x="404" y="205"/>
                  </a:lnTo>
                  <a:lnTo>
                    <a:pt x="62" y="205"/>
                  </a:lnTo>
                  <a:lnTo>
                    <a:pt x="62" y="480"/>
                  </a:lnTo>
                  <a:lnTo>
                    <a:pt x="0" y="480"/>
                  </a:lnTo>
                  <a:lnTo>
                    <a:pt x="0" y="142"/>
                  </a:lnTo>
                  <a:lnTo>
                    <a:pt x="198" y="142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1352" y="2237"/>
              <a:ext cx="93" cy="96"/>
            </a:xfrm>
            <a:custGeom>
              <a:avLst/>
              <a:gdLst>
                <a:gd name="T0" fmla="*/ 198 w 467"/>
                <a:gd name="T1" fmla="*/ 0 h 480"/>
                <a:gd name="T2" fmla="*/ 261 w 467"/>
                <a:gd name="T3" fmla="*/ 0 h 480"/>
                <a:gd name="T4" fmla="*/ 261 w 467"/>
                <a:gd name="T5" fmla="*/ 142 h 480"/>
                <a:gd name="T6" fmla="*/ 467 w 467"/>
                <a:gd name="T7" fmla="*/ 142 h 480"/>
                <a:gd name="T8" fmla="*/ 467 w 467"/>
                <a:gd name="T9" fmla="*/ 480 h 480"/>
                <a:gd name="T10" fmla="*/ 405 w 467"/>
                <a:gd name="T11" fmla="*/ 480 h 480"/>
                <a:gd name="T12" fmla="*/ 405 w 467"/>
                <a:gd name="T13" fmla="*/ 205 h 480"/>
                <a:gd name="T14" fmla="*/ 63 w 467"/>
                <a:gd name="T15" fmla="*/ 205 h 480"/>
                <a:gd name="T16" fmla="*/ 63 w 467"/>
                <a:gd name="T17" fmla="*/ 480 h 480"/>
                <a:gd name="T18" fmla="*/ 0 w 467"/>
                <a:gd name="T19" fmla="*/ 480 h 480"/>
                <a:gd name="T20" fmla="*/ 0 w 467"/>
                <a:gd name="T21" fmla="*/ 142 h 480"/>
                <a:gd name="T22" fmla="*/ 198 w 467"/>
                <a:gd name="T23" fmla="*/ 142 h 480"/>
                <a:gd name="T24" fmla="*/ 198 w 467"/>
                <a:gd name="T2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7" h="480">
                  <a:moveTo>
                    <a:pt x="198" y="0"/>
                  </a:moveTo>
                  <a:lnTo>
                    <a:pt x="261" y="0"/>
                  </a:lnTo>
                  <a:lnTo>
                    <a:pt x="261" y="142"/>
                  </a:lnTo>
                  <a:lnTo>
                    <a:pt x="467" y="142"/>
                  </a:lnTo>
                  <a:lnTo>
                    <a:pt x="467" y="480"/>
                  </a:lnTo>
                  <a:lnTo>
                    <a:pt x="405" y="480"/>
                  </a:lnTo>
                  <a:lnTo>
                    <a:pt x="405" y="205"/>
                  </a:lnTo>
                  <a:lnTo>
                    <a:pt x="63" y="205"/>
                  </a:lnTo>
                  <a:lnTo>
                    <a:pt x="63" y="480"/>
                  </a:lnTo>
                  <a:lnTo>
                    <a:pt x="0" y="480"/>
                  </a:lnTo>
                  <a:lnTo>
                    <a:pt x="0" y="142"/>
                  </a:lnTo>
                  <a:lnTo>
                    <a:pt x="198" y="142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1117" y="2237"/>
              <a:ext cx="94" cy="96"/>
            </a:xfrm>
            <a:custGeom>
              <a:avLst/>
              <a:gdLst>
                <a:gd name="T0" fmla="*/ 197 w 468"/>
                <a:gd name="T1" fmla="*/ 0 h 480"/>
                <a:gd name="T2" fmla="*/ 261 w 468"/>
                <a:gd name="T3" fmla="*/ 0 h 480"/>
                <a:gd name="T4" fmla="*/ 261 w 468"/>
                <a:gd name="T5" fmla="*/ 142 h 480"/>
                <a:gd name="T6" fmla="*/ 468 w 468"/>
                <a:gd name="T7" fmla="*/ 142 h 480"/>
                <a:gd name="T8" fmla="*/ 468 w 468"/>
                <a:gd name="T9" fmla="*/ 480 h 480"/>
                <a:gd name="T10" fmla="*/ 405 w 468"/>
                <a:gd name="T11" fmla="*/ 480 h 480"/>
                <a:gd name="T12" fmla="*/ 405 w 468"/>
                <a:gd name="T13" fmla="*/ 205 h 480"/>
                <a:gd name="T14" fmla="*/ 63 w 468"/>
                <a:gd name="T15" fmla="*/ 205 h 480"/>
                <a:gd name="T16" fmla="*/ 63 w 468"/>
                <a:gd name="T17" fmla="*/ 480 h 480"/>
                <a:gd name="T18" fmla="*/ 0 w 468"/>
                <a:gd name="T19" fmla="*/ 480 h 480"/>
                <a:gd name="T20" fmla="*/ 0 w 468"/>
                <a:gd name="T21" fmla="*/ 142 h 480"/>
                <a:gd name="T22" fmla="*/ 197 w 468"/>
                <a:gd name="T23" fmla="*/ 142 h 480"/>
                <a:gd name="T24" fmla="*/ 197 w 468"/>
                <a:gd name="T2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8" h="480">
                  <a:moveTo>
                    <a:pt x="197" y="0"/>
                  </a:moveTo>
                  <a:lnTo>
                    <a:pt x="261" y="0"/>
                  </a:lnTo>
                  <a:lnTo>
                    <a:pt x="261" y="142"/>
                  </a:lnTo>
                  <a:lnTo>
                    <a:pt x="468" y="142"/>
                  </a:lnTo>
                  <a:lnTo>
                    <a:pt x="468" y="480"/>
                  </a:lnTo>
                  <a:lnTo>
                    <a:pt x="405" y="480"/>
                  </a:lnTo>
                  <a:lnTo>
                    <a:pt x="405" y="205"/>
                  </a:lnTo>
                  <a:lnTo>
                    <a:pt x="63" y="205"/>
                  </a:lnTo>
                  <a:lnTo>
                    <a:pt x="63" y="480"/>
                  </a:lnTo>
                  <a:lnTo>
                    <a:pt x="0" y="480"/>
                  </a:lnTo>
                  <a:lnTo>
                    <a:pt x="0" y="142"/>
                  </a:lnTo>
                  <a:lnTo>
                    <a:pt x="197" y="142"/>
                  </a:lnTo>
                  <a:lnTo>
                    <a:pt x="1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6"/>
          <p:cNvGrpSpPr>
            <a:grpSpLocks noChangeAspect="1"/>
          </p:cNvGrpSpPr>
          <p:nvPr/>
        </p:nvGrpSpPr>
        <p:grpSpPr bwMode="auto">
          <a:xfrm>
            <a:off x="7015842" y="2758791"/>
            <a:ext cx="883328" cy="763588"/>
            <a:chOff x="3514" y="1018"/>
            <a:chExt cx="2641" cy="2283"/>
          </a:xfrm>
          <a:solidFill>
            <a:srgbClr val="4472C4"/>
          </a:solidFill>
        </p:grpSpPr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3514" y="1018"/>
              <a:ext cx="2641" cy="2283"/>
            </a:xfrm>
            <a:custGeom>
              <a:avLst/>
              <a:gdLst>
                <a:gd name="T0" fmla="*/ 383 w 5282"/>
                <a:gd name="T1" fmla="*/ 3127 h 4566"/>
                <a:gd name="T2" fmla="*/ 4899 w 5282"/>
                <a:gd name="T3" fmla="*/ 384 h 4566"/>
                <a:gd name="T4" fmla="*/ 257 w 5282"/>
                <a:gd name="T5" fmla="*/ 0 h 4566"/>
                <a:gd name="T6" fmla="*/ 5072 w 5282"/>
                <a:gd name="T7" fmla="*/ 4 h 4566"/>
                <a:gd name="T8" fmla="*/ 5156 w 5282"/>
                <a:gd name="T9" fmla="*/ 36 h 4566"/>
                <a:gd name="T10" fmla="*/ 5221 w 5282"/>
                <a:gd name="T11" fmla="*/ 90 h 4566"/>
                <a:gd name="T12" fmla="*/ 5266 w 5282"/>
                <a:gd name="T13" fmla="*/ 168 h 4566"/>
                <a:gd name="T14" fmla="*/ 5282 w 5282"/>
                <a:gd name="T15" fmla="*/ 256 h 4566"/>
                <a:gd name="T16" fmla="*/ 5278 w 5282"/>
                <a:gd name="T17" fmla="*/ 3300 h 4566"/>
                <a:gd name="T18" fmla="*/ 5247 w 5282"/>
                <a:gd name="T19" fmla="*/ 3384 h 4566"/>
                <a:gd name="T20" fmla="*/ 5191 w 5282"/>
                <a:gd name="T21" fmla="*/ 3451 h 4566"/>
                <a:gd name="T22" fmla="*/ 5116 w 5282"/>
                <a:gd name="T23" fmla="*/ 3494 h 4566"/>
                <a:gd name="T24" fmla="*/ 5026 w 5282"/>
                <a:gd name="T25" fmla="*/ 3511 h 4566"/>
                <a:gd name="T26" fmla="*/ 3243 w 5282"/>
                <a:gd name="T27" fmla="*/ 4092 h 4566"/>
                <a:gd name="T28" fmla="*/ 3985 w 5282"/>
                <a:gd name="T29" fmla="*/ 4097 h 4566"/>
                <a:gd name="T30" fmla="*/ 4068 w 5282"/>
                <a:gd name="T31" fmla="*/ 4132 h 4566"/>
                <a:gd name="T32" fmla="*/ 4133 w 5282"/>
                <a:gd name="T33" fmla="*/ 4196 h 4566"/>
                <a:gd name="T34" fmla="*/ 4168 w 5282"/>
                <a:gd name="T35" fmla="*/ 4280 h 4566"/>
                <a:gd name="T36" fmla="*/ 4168 w 5282"/>
                <a:gd name="T37" fmla="*/ 4376 h 4566"/>
                <a:gd name="T38" fmla="*/ 4133 w 5282"/>
                <a:gd name="T39" fmla="*/ 4462 h 4566"/>
                <a:gd name="T40" fmla="*/ 4068 w 5282"/>
                <a:gd name="T41" fmla="*/ 4524 h 4566"/>
                <a:gd name="T42" fmla="*/ 3985 w 5282"/>
                <a:gd name="T43" fmla="*/ 4561 h 4566"/>
                <a:gd name="T44" fmla="*/ 1345 w 5282"/>
                <a:gd name="T45" fmla="*/ 4566 h 4566"/>
                <a:gd name="T46" fmla="*/ 1254 w 5282"/>
                <a:gd name="T47" fmla="*/ 4547 h 4566"/>
                <a:gd name="T48" fmla="*/ 1179 w 5282"/>
                <a:gd name="T49" fmla="*/ 4495 h 4566"/>
                <a:gd name="T50" fmla="*/ 1127 w 5282"/>
                <a:gd name="T51" fmla="*/ 4421 h 4566"/>
                <a:gd name="T52" fmla="*/ 1110 w 5282"/>
                <a:gd name="T53" fmla="*/ 4328 h 4566"/>
                <a:gd name="T54" fmla="*/ 1127 w 5282"/>
                <a:gd name="T55" fmla="*/ 4237 h 4566"/>
                <a:gd name="T56" fmla="*/ 1179 w 5282"/>
                <a:gd name="T57" fmla="*/ 4161 h 4566"/>
                <a:gd name="T58" fmla="*/ 1254 w 5282"/>
                <a:gd name="T59" fmla="*/ 4110 h 4566"/>
                <a:gd name="T60" fmla="*/ 1345 w 5282"/>
                <a:gd name="T61" fmla="*/ 4092 h 4566"/>
                <a:gd name="T62" fmla="*/ 2040 w 5282"/>
                <a:gd name="T63" fmla="*/ 3511 h 4566"/>
                <a:gd name="T64" fmla="*/ 210 w 5282"/>
                <a:gd name="T65" fmla="*/ 3507 h 4566"/>
                <a:gd name="T66" fmla="*/ 127 w 5282"/>
                <a:gd name="T67" fmla="*/ 3475 h 4566"/>
                <a:gd name="T68" fmla="*/ 61 w 5282"/>
                <a:gd name="T69" fmla="*/ 3419 h 4566"/>
                <a:gd name="T70" fmla="*/ 16 w 5282"/>
                <a:gd name="T71" fmla="*/ 3343 h 4566"/>
                <a:gd name="T72" fmla="*/ 0 w 5282"/>
                <a:gd name="T73" fmla="*/ 3255 h 4566"/>
                <a:gd name="T74" fmla="*/ 5 w 5282"/>
                <a:gd name="T75" fmla="*/ 211 h 4566"/>
                <a:gd name="T76" fmla="*/ 35 w 5282"/>
                <a:gd name="T77" fmla="*/ 127 h 4566"/>
                <a:gd name="T78" fmla="*/ 91 w 5282"/>
                <a:gd name="T79" fmla="*/ 60 h 4566"/>
                <a:gd name="T80" fmla="*/ 167 w 5282"/>
                <a:gd name="T81" fmla="*/ 17 h 4566"/>
                <a:gd name="T82" fmla="*/ 257 w 5282"/>
                <a:gd name="T83" fmla="*/ 0 h 4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2" h="4566">
                  <a:moveTo>
                    <a:pt x="383" y="384"/>
                  </a:moveTo>
                  <a:lnTo>
                    <a:pt x="383" y="3127"/>
                  </a:lnTo>
                  <a:lnTo>
                    <a:pt x="4899" y="3127"/>
                  </a:lnTo>
                  <a:lnTo>
                    <a:pt x="4899" y="384"/>
                  </a:lnTo>
                  <a:lnTo>
                    <a:pt x="383" y="384"/>
                  </a:lnTo>
                  <a:close/>
                  <a:moveTo>
                    <a:pt x="257" y="0"/>
                  </a:moveTo>
                  <a:lnTo>
                    <a:pt x="5026" y="0"/>
                  </a:lnTo>
                  <a:lnTo>
                    <a:pt x="5072" y="4"/>
                  </a:lnTo>
                  <a:lnTo>
                    <a:pt x="5116" y="17"/>
                  </a:lnTo>
                  <a:lnTo>
                    <a:pt x="5156" y="36"/>
                  </a:lnTo>
                  <a:lnTo>
                    <a:pt x="5191" y="60"/>
                  </a:lnTo>
                  <a:lnTo>
                    <a:pt x="5221" y="90"/>
                  </a:lnTo>
                  <a:lnTo>
                    <a:pt x="5247" y="127"/>
                  </a:lnTo>
                  <a:lnTo>
                    <a:pt x="5266" y="168"/>
                  </a:lnTo>
                  <a:lnTo>
                    <a:pt x="5278" y="211"/>
                  </a:lnTo>
                  <a:lnTo>
                    <a:pt x="5282" y="256"/>
                  </a:lnTo>
                  <a:lnTo>
                    <a:pt x="5282" y="3255"/>
                  </a:lnTo>
                  <a:lnTo>
                    <a:pt x="5278" y="3300"/>
                  </a:lnTo>
                  <a:lnTo>
                    <a:pt x="5266" y="3343"/>
                  </a:lnTo>
                  <a:lnTo>
                    <a:pt x="5247" y="3384"/>
                  </a:lnTo>
                  <a:lnTo>
                    <a:pt x="5221" y="3419"/>
                  </a:lnTo>
                  <a:lnTo>
                    <a:pt x="5191" y="3451"/>
                  </a:lnTo>
                  <a:lnTo>
                    <a:pt x="5156" y="3475"/>
                  </a:lnTo>
                  <a:lnTo>
                    <a:pt x="5116" y="3494"/>
                  </a:lnTo>
                  <a:lnTo>
                    <a:pt x="5072" y="3507"/>
                  </a:lnTo>
                  <a:lnTo>
                    <a:pt x="5026" y="3511"/>
                  </a:lnTo>
                  <a:lnTo>
                    <a:pt x="3243" y="3511"/>
                  </a:lnTo>
                  <a:lnTo>
                    <a:pt x="3243" y="4092"/>
                  </a:lnTo>
                  <a:lnTo>
                    <a:pt x="3937" y="4092"/>
                  </a:lnTo>
                  <a:lnTo>
                    <a:pt x="3985" y="4097"/>
                  </a:lnTo>
                  <a:lnTo>
                    <a:pt x="4028" y="4110"/>
                  </a:lnTo>
                  <a:lnTo>
                    <a:pt x="4068" y="4132"/>
                  </a:lnTo>
                  <a:lnTo>
                    <a:pt x="4104" y="4161"/>
                  </a:lnTo>
                  <a:lnTo>
                    <a:pt x="4133" y="4196"/>
                  </a:lnTo>
                  <a:lnTo>
                    <a:pt x="4155" y="4237"/>
                  </a:lnTo>
                  <a:lnTo>
                    <a:pt x="4168" y="4280"/>
                  </a:lnTo>
                  <a:lnTo>
                    <a:pt x="4173" y="4328"/>
                  </a:lnTo>
                  <a:lnTo>
                    <a:pt x="4168" y="4376"/>
                  </a:lnTo>
                  <a:lnTo>
                    <a:pt x="4155" y="4421"/>
                  </a:lnTo>
                  <a:lnTo>
                    <a:pt x="4133" y="4462"/>
                  </a:lnTo>
                  <a:lnTo>
                    <a:pt x="4104" y="4495"/>
                  </a:lnTo>
                  <a:lnTo>
                    <a:pt x="4068" y="4524"/>
                  </a:lnTo>
                  <a:lnTo>
                    <a:pt x="4028" y="4547"/>
                  </a:lnTo>
                  <a:lnTo>
                    <a:pt x="3985" y="4561"/>
                  </a:lnTo>
                  <a:lnTo>
                    <a:pt x="3937" y="4566"/>
                  </a:lnTo>
                  <a:lnTo>
                    <a:pt x="1345" y="4566"/>
                  </a:lnTo>
                  <a:lnTo>
                    <a:pt x="1297" y="4561"/>
                  </a:lnTo>
                  <a:lnTo>
                    <a:pt x="1254" y="4547"/>
                  </a:lnTo>
                  <a:lnTo>
                    <a:pt x="1214" y="4524"/>
                  </a:lnTo>
                  <a:lnTo>
                    <a:pt x="1179" y="4495"/>
                  </a:lnTo>
                  <a:lnTo>
                    <a:pt x="1150" y="4462"/>
                  </a:lnTo>
                  <a:lnTo>
                    <a:pt x="1127" y="4421"/>
                  </a:lnTo>
                  <a:lnTo>
                    <a:pt x="1115" y="4376"/>
                  </a:lnTo>
                  <a:lnTo>
                    <a:pt x="1110" y="4328"/>
                  </a:lnTo>
                  <a:lnTo>
                    <a:pt x="1115" y="4280"/>
                  </a:lnTo>
                  <a:lnTo>
                    <a:pt x="1127" y="4237"/>
                  </a:lnTo>
                  <a:lnTo>
                    <a:pt x="1150" y="4196"/>
                  </a:lnTo>
                  <a:lnTo>
                    <a:pt x="1179" y="4161"/>
                  </a:lnTo>
                  <a:lnTo>
                    <a:pt x="1214" y="4132"/>
                  </a:lnTo>
                  <a:lnTo>
                    <a:pt x="1254" y="4110"/>
                  </a:lnTo>
                  <a:lnTo>
                    <a:pt x="1297" y="4097"/>
                  </a:lnTo>
                  <a:lnTo>
                    <a:pt x="1345" y="4092"/>
                  </a:lnTo>
                  <a:lnTo>
                    <a:pt x="2040" y="4092"/>
                  </a:lnTo>
                  <a:lnTo>
                    <a:pt x="2040" y="3511"/>
                  </a:lnTo>
                  <a:lnTo>
                    <a:pt x="257" y="3511"/>
                  </a:lnTo>
                  <a:lnTo>
                    <a:pt x="210" y="3507"/>
                  </a:lnTo>
                  <a:lnTo>
                    <a:pt x="167" y="3494"/>
                  </a:lnTo>
                  <a:lnTo>
                    <a:pt x="127" y="3475"/>
                  </a:lnTo>
                  <a:lnTo>
                    <a:pt x="91" y="3451"/>
                  </a:lnTo>
                  <a:lnTo>
                    <a:pt x="61" y="3419"/>
                  </a:lnTo>
                  <a:lnTo>
                    <a:pt x="35" y="3384"/>
                  </a:lnTo>
                  <a:lnTo>
                    <a:pt x="16" y="3343"/>
                  </a:lnTo>
                  <a:lnTo>
                    <a:pt x="5" y="3300"/>
                  </a:lnTo>
                  <a:lnTo>
                    <a:pt x="0" y="3255"/>
                  </a:lnTo>
                  <a:lnTo>
                    <a:pt x="0" y="256"/>
                  </a:lnTo>
                  <a:lnTo>
                    <a:pt x="5" y="211"/>
                  </a:lnTo>
                  <a:lnTo>
                    <a:pt x="16" y="168"/>
                  </a:lnTo>
                  <a:lnTo>
                    <a:pt x="35" y="127"/>
                  </a:lnTo>
                  <a:lnTo>
                    <a:pt x="61" y="90"/>
                  </a:lnTo>
                  <a:lnTo>
                    <a:pt x="91" y="60"/>
                  </a:lnTo>
                  <a:lnTo>
                    <a:pt x="127" y="36"/>
                  </a:lnTo>
                  <a:lnTo>
                    <a:pt x="167" y="17"/>
                  </a:lnTo>
                  <a:lnTo>
                    <a:pt x="210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4074" y="1625"/>
              <a:ext cx="560" cy="539"/>
            </a:xfrm>
            <a:custGeom>
              <a:avLst/>
              <a:gdLst>
                <a:gd name="T0" fmla="*/ 964 w 1121"/>
                <a:gd name="T1" fmla="*/ 0 h 1078"/>
                <a:gd name="T2" fmla="*/ 993 w 1121"/>
                <a:gd name="T3" fmla="*/ 4 h 1078"/>
                <a:gd name="T4" fmla="*/ 1022 w 1121"/>
                <a:gd name="T5" fmla="*/ 12 h 1078"/>
                <a:gd name="T6" fmla="*/ 1048 w 1121"/>
                <a:gd name="T7" fmla="*/ 26 h 1078"/>
                <a:gd name="T8" fmla="*/ 1073 w 1121"/>
                <a:gd name="T9" fmla="*/ 45 h 1078"/>
                <a:gd name="T10" fmla="*/ 1094 w 1121"/>
                <a:gd name="T11" fmla="*/ 69 h 1078"/>
                <a:gd name="T12" fmla="*/ 1108 w 1121"/>
                <a:gd name="T13" fmla="*/ 97 h 1078"/>
                <a:gd name="T14" fmla="*/ 1118 w 1121"/>
                <a:gd name="T15" fmla="*/ 126 h 1078"/>
                <a:gd name="T16" fmla="*/ 1121 w 1121"/>
                <a:gd name="T17" fmla="*/ 158 h 1078"/>
                <a:gd name="T18" fmla="*/ 1121 w 1121"/>
                <a:gd name="T19" fmla="*/ 161 h 1078"/>
                <a:gd name="T20" fmla="*/ 1116 w 1121"/>
                <a:gd name="T21" fmla="*/ 198 h 1078"/>
                <a:gd name="T22" fmla="*/ 1105 w 1121"/>
                <a:gd name="T23" fmla="*/ 230 h 1078"/>
                <a:gd name="T24" fmla="*/ 1086 w 1121"/>
                <a:gd name="T25" fmla="*/ 261 h 1078"/>
                <a:gd name="T26" fmla="*/ 1060 w 1121"/>
                <a:gd name="T27" fmla="*/ 285 h 1078"/>
                <a:gd name="T28" fmla="*/ 1030 w 1121"/>
                <a:gd name="T29" fmla="*/ 304 h 1078"/>
                <a:gd name="T30" fmla="*/ 525 w 1121"/>
                <a:gd name="T31" fmla="*/ 538 h 1078"/>
                <a:gd name="T32" fmla="*/ 1030 w 1121"/>
                <a:gd name="T33" fmla="*/ 775 h 1078"/>
                <a:gd name="T34" fmla="*/ 1060 w 1121"/>
                <a:gd name="T35" fmla="*/ 792 h 1078"/>
                <a:gd name="T36" fmla="*/ 1086 w 1121"/>
                <a:gd name="T37" fmla="*/ 818 h 1078"/>
                <a:gd name="T38" fmla="*/ 1105 w 1121"/>
                <a:gd name="T39" fmla="*/ 847 h 1078"/>
                <a:gd name="T40" fmla="*/ 1116 w 1121"/>
                <a:gd name="T41" fmla="*/ 881 h 1078"/>
                <a:gd name="T42" fmla="*/ 1121 w 1121"/>
                <a:gd name="T43" fmla="*/ 916 h 1078"/>
                <a:gd name="T44" fmla="*/ 1121 w 1121"/>
                <a:gd name="T45" fmla="*/ 921 h 1078"/>
                <a:gd name="T46" fmla="*/ 1118 w 1121"/>
                <a:gd name="T47" fmla="*/ 953 h 1078"/>
                <a:gd name="T48" fmla="*/ 1108 w 1121"/>
                <a:gd name="T49" fmla="*/ 982 h 1078"/>
                <a:gd name="T50" fmla="*/ 1094 w 1121"/>
                <a:gd name="T51" fmla="*/ 1009 h 1078"/>
                <a:gd name="T52" fmla="*/ 1073 w 1121"/>
                <a:gd name="T53" fmla="*/ 1033 h 1078"/>
                <a:gd name="T54" fmla="*/ 1048 w 1121"/>
                <a:gd name="T55" fmla="*/ 1053 h 1078"/>
                <a:gd name="T56" fmla="*/ 1022 w 1121"/>
                <a:gd name="T57" fmla="*/ 1067 h 1078"/>
                <a:gd name="T58" fmla="*/ 993 w 1121"/>
                <a:gd name="T59" fmla="*/ 1075 h 1078"/>
                <a:gd name="T60" fmla="*/ 964 w 1121"/>
                <a:gd name="T61" fmla="*/ 1078 h 1078"/>
                <a:gd name="T62" fmla="*/ 930 w 1121"/>
                <a:gd name="T63" fmla="*/ 1073 h 1078"/>
                <a:gd name="T64" fmla="*/ 898 w 1121"/>
                <a:gd name="T65" fmla="*/ 1064 h 1078"/>
                <a:gd name="T66" fmla="*/ 90 w 1121"/>
                <a:gd name="T67" fmla="*/ 688 h 1078"/>
                <a:gd name="T68" fmla="*/ 60 w 1121"/>
                <a:gd name="T69" fmla="*/ 669 h 1078"/>
                <a:gd name="T70" fmla="*/ 36 w 1121"/>
                <a:gd name="T71" fmla="*/ 643 h 1078"/>
                <a:gd name="T72" fmla="*/ 16 w 1121"/>
                <a:gd name="T73" fmla="*/ 614 h 1078"/>
                <a:gd name="T74" fmla="*/ 4 w 1121"/>
                <a:gd name="T75" fmla="*/ 580 h 1078"/>
                <a:gd name="T76" fmla="*/ 0 w 1121"/>
                <a:gd name="T77" fmla="*/ 545 h 1078"/>
                <a:gd name="T78" fmla="*/ 0 w 1121"/>
                <a:gd name="T79" fmla="*/ 534 h 1078"/>
                <a:gd name="T80" fmla="*/ 4 w 1121"/>
                <a:gd name="T81" fmla="*/ 498 h 1078"/>
                <a:gd name="T82" fmla="*/ 16 w 1121"/>
                <a:gd name="T83" fmla="*/ 465 h 1078"/>
                <a:gd name="T84" fmla="*/ 36 w 1121"/>
                <a:gd name="T85" fmla="*/ 434 h 1078"/>
                <a:gd name="T86" fmla="*/ 60 w 1121"/>
                <a:gd name="T87" fmla="*/ 410 h 1078"/>
                <a:gd name="T88" fmla="*/ 90 w 1121"/>
                <a:gd name="T89" fmla="*/ 391 h 1078"/>
                <a:gd name="T90" fmla="*/ 898 w 1121"/>
                <a:gd name="T91" fmla="*/ 15 h 1078"/>
                <a:gd name="T92" fmla="*/ 930 w 1121"/>
                <a:gd name="T93" fmla="*/ 5 h 1078"/>
                <a:gd name="T94" fmla="*/ 964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964" y="0"/>
                  </a:moveTo>
                  <a:lnTo>
                    <a:pt x="993" y="4"/>
                  </a:lnTo>
                  <a:lnTo>
                    <a:pt x="1022" y="12"/>
                  </a:lnTo>
                  <a:lnTo>
                    <a:pt x="1048" y="26"/>
                  </a:lnTo>
                  <a:lnTo>
                    <a:pt x="1073" y="45"/>
                  </a:lnTo>
                  <a:lnTo>
                    <a:pt x="1094" y="69"/>
                  </a:lnTo>
                  <a:lnTo>
                    <a:pt x="1108" y="97"/>
                  </a:lnTo>
                  <a:lnTo>
                    <a:pt x="1118" y="126"/>
                  </a:lnTo>
                  <a:lnTo>
                    <a:pt x="1121" y="158"/>
                  </a:lnTo>
                  <a:lnTo>
                    <a:pt x="1121" y="161"/>
                  </a:lnTo>
                  <a:lnTo>
                    <a:pt x="1116" y="198"/>
                  </a:lnTo>
                  <a:lnTo>
                    <a:pt x="1105" y="230"/>
                  </a:lnTo>
                  <a:lnTo>
                    <a:pt x="1086" y="261"/>
                  </a:lnTo>
                  <a:lnTo>
                    <a:pt x="1060" y="285"/>
                  </a:lnTo>
                  <a:lnTo>
                    <a:pt x="1030" y="304"/>
                  </a:lnTo>
                  <a:lnTo>
                    <a:pt x="525" y="538"/>
                  </a:lnTo>
                  <a:lnTo>
                    <a:pt x="1030" y="775"/>
                  </a:lnTo>
                  <a:lnTo>
                    <a:pt x="1060" y="792"/>
                  </a:lnTo>
                  <a:lnTo>
                    <a:pt x="1086" y="818"/>
                  </a:lnTo>
                  <a:lnTo>
                    <a:pt x="1105" y="847"/>
                  </a:lnTo>
                  <a:lnTo>
                    <a:pt x="1116" y="881"/>
                  </a:lnTo>
                  <a:lnTo>
                    <a:pt x="1121" y="916"/>
                  </a:lnTo>
                  <a:lnTo>
                    <a:pt x="1121" y="921"/>
                  </a:lnTo>
                  <a:lnTo>
                    <a:pt x="1118" y="953"/>
                  </a:lnTo>
                  <a:lnTo>
                    <a:pt x="1108" y="982"/>
                  </a:lnTo>
                  <a:lnTo>
                    <a:pt x="1094" y="1009"/>
                  </a:lnTo>
                  <a:lnTo>
                    <a:pt x="1073" y="1033"/>
                  </a:lnTo>
                  <a:lnTo>
                    <a:pt x="1048" y="1053"/>
                  </a:lnTo>
                  <a:lnTo>
                    <a:pt x="1022" y="1067"/>
                  </a:lnTo>
                  <a:lnTo>
                    <a:pt x="993" y="1075"/>
                  </a:lnTo>
                  <a:lnTo>
                    <a:pt x="964" y="1078"/>
                  </a:lnTo>
                  <a:lnTo>
                    <a:pt x="930" y="1073"/>
                  </a:lnTo>
                  <a:lnTo>
                    <a:pt x="898" y="1064"/>
                  </a:lnTo>
                  <a:lnTo>
                    <a:pt x="90" y="688"/>
                  </a:lnTo>
                  <a:lnTo>
                    <a:pt x="60" y="669"/>
                  </a:lnTo>
                  <a:lnTo>
                    <a:pt x="36" y="643"/>
                  </a:lnTo>
                  <a:lnTo>
                    <a:pt x="16" y="614"/>
                  </a:lnTo>
                  <a:lnTo>
                    <a:pt x="4" y="580"/>
                  </a:lnTo>
                  <a:lnTo>
                    <a:pt x="0" y="545"/>
                  </a:lnTo>
                  <a:lnTo>
                    <a:pt x="0" y="534"/>
                  </a:lnTo>
                  <a:lnTo>
                    <a:pt x="4" y="498"/>
                  </a:lnTo>
                  <a:lnTo>
                    <a:pt x="16" y="465"/>
                  </a:lnTo>
                  <a:lnTo>
                    <a:pt x="36" y="434"/>
                  </a:lnTo>
                  <a:lnTo>
                    <a:pt x="60" y="410"/>
                  </a:lnTo>
                  <a:lnTo>
                    <a:pt x="90" y="391"/>
                  </a:lnTo>
                  <a:lnTo>
                    <a:pt x="898" y="15"/>
                  </a:lnTo>
                  <a:lnTo>
                    <a:pt x="930" y="5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4623" y="1401"/>
              <a:ext cx="423" cy="982"/>
            </a:xfrm>
            <a:custGeom>
              <a:avLst/>
              <a:gdLst>
                <a:gd name="T0" fmla="*/ 686 w 847"/>
                <a:gd name="T1" fmla="*/ 0 h 1963"/>
                <a:gd name="T2" fmla="*/ 691 w 847"/>
                <a:gd name="T3" fmla="*/ 0 h 1963"/>
                <a:gd name="T4" fmla="*/ 728 w 847"/>
                <a:gd name="T5" fmla="*/ 3 h 1963"/>
                <a:gd name="T6" fmla="*/ 762 w 847"/>
                <a:gd name="T7" fmla="*/ 16 h 1963"/>
                <a:gd name="T8" fmla="*/ 792 w 847"/>
                <a:gd name="T9" fmla="*/ 37 h 1963"/>
                <a:gd name="T10" fmla="*/ 818 w 847"/>
                <a:gd name="T11" fmla="*/ 64 h 1963"/>
                <a:gd name="T12" fmla="*/ 835 w 847"/>
                <a:gd name="T13" fmla="*/ 96 h 1963"/>
                <a:gd name="T14" fmla="*/ 845 w 847"/>
                <a:gd name="T15" fmla="*/ 131 h 1963"/>
                <a:gd name="T16" fmla="*/ 847 w 847"/>
                <a:gd name="T17" fmla="*/ 168 h 1963"/>
                <a:gd name="T18" fmla="*/ 840 w 847"/>
                <a:gd name="T19" fmla="*/ 204 h 1963"/>
                <a:gd name="T20" fmla="*/ 309 w 847"/>
                <a:gd name="T21" fmla="*/ 1854 h 1963"/>
                <a:gd name="T22" fmla="*/ 295 w 847"/>
                <a:gd name="T23" fmla="*/ 1884 h 1963"/>
                <a:gd name="T24" fmla="*/ 276 w 847"/>
                <a:gd name="T25" fmla="*/ 1911 h 1963"/>
                <a:gd name="T26" fmla="*/ 252 w 847"/>
                <a:gd name="T27" fmla="*/ 1934 h 1963"/>
                <a:gd name="T28" fmla="*/ 224 w 847"/>
                <a:gd name="T29" fmla="*/ 1950 h 1963"/>
                <a:gd name="T30" fmla="*/ 192 w 847"/>
                <a:gd name="T31" fmla="*/ 1960 h 1963"/>
                <a:gd name="T32" fmla="*/ 160 w 847"/>
                <a:gd name="T33" fmla="*/ 1963 h 1963"/>
                <a:gd name="T34" fmla="*/ 155 w 847"/>
                <a:gd name="T35" fmla="*/ 1963 h 1963"/>
                <a:gd name="T36" fmla="*/ 118 w 847"/>
                <a:gd name="T37" fmla="*/ 1960 h 1963"/>
                <a:gd name="T38" fmla="*/ 85 w 847"/>
                <a:gd name="T39" fmla="*/ 1947 h 1963"/>
                <a:gd name="T40" fmla="*/ 54 w 847"/>
                <a:gd name="T41" fmla="*/ 1926 h 1963"/>
                <a:gd name="T42" fmla="*/ 29 w 847"/>
                <a:gd name="T43" fmla="*/ 1899 h 1963"/>
                <a:gd name="T44" fmla="*/ 11 w 847"/>
                <a:gd name="T45" fmla="*/ 1866 h 1963"/>
                <a:gd name="T46" fmla="*/ 1 w 847"/>
                <a:gd name="T47" fmla="*/ 1831 h 1963"/>
                <a:gd name="T48" fmla="*/ 0 w 847"/>
                <a:gd name="T49" fmla="*/ 1794 h 1963"/>
                <a:gd name="T50" fmla="*/ 6 w 847"/>
                <a:gd name="T51" fmla="*/ 1759 h 1963"/>
                <a:gd name="T52" fmla="*/ 537 w 847"/>
                <a:gd name="T53" fmla="*/ 109 h 1963"/>
                <a:gd name="T54" fmla="*/ 551 w 847"/>
                <a:gd name="T55" fmla="*/ 77 h 1963"/>
                <a:gd name="T56" fmla="*/ 571 w 847"/>
                <a:gd name="T57" fmla="*/ 51 h 1963"/>
                <a:gd name="T58" fmla="*/ 595 w 847"/>
                <a:gd name="T59" fmla="*/ 29 h 1963"/>
                <a:gd name="T60" fmla="*/ 622 w 847"/>
                <a:gd name="T61" fmla="*/ 13 h 1963"/>
                <a:gd name="T62" fmla="*/ 654 w 847"/>
                <a:gd name="T63" fmla="*/ 3 h 1963"/>
                <a:gd name="T64" fmla="*/ 686 w 847"/>
                <a:gd name="T65" fmla="*/ 0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7" h="1963">
                  <a:moveTo>
                    <a:pt x="686" y="0"/>
                  </a:moveTo>
                  <a:lnTo>
                    <a:pt x="691" y="0"/>
                  </a:lnTo>
                  <a:lnTo>
                    <a:pt x="728" y="3"/>
                  </a:lnTo>
                  <a:lnTo>
                    <a:pt x="762" y="16"/>
                  </a:lnTo>
                  <a:lnTo>
                    <a:pt x="792" y="37"/>
                  </a:lnTo>
                  <a:lnTo>
                    <a:pt x="818" y="64"/>
                  </a:lnTo>
                  <a:lnTo>
                    <a:pt x="835" y="96"/>
                  </a:lnTo>
                  <a:lnTo>
                    <a:pt x="845" y="131"/>
                  </a:lnTo>
                  <a:lnTo>
                    <a:pt x="847" y="168"/>
                  </a:lnTo>
                  <a:lnTo>
                    <a:pt x="840" y="204"/>
                  </a:lnTo>
                  <a:lnTo>
                    <a:pt x="309" y="1854"/>
                  </a:lnTo>
                  <a:lnTo>
                    <a:pt x="295" y="1884"/>
                  </a:lnTo>
                  <a:lnTo>
                    <a:pt x="276" y="1911"/>
                  </a:lnTo>
                  <a:lnTo>
                    <a:pt x="252" y="1934"/>
                  </a:lnTo>
                  <a:lnTo>
                    <a:pt x="224" y="1950"/>
                  </a:lnTo>
                  <a:lnTo>
                    <a:pt x="192" y="1960"/>
                  </a:lnTo>
                  <a:lnTo>
                    <a:pt x="160" y="1963"/>
                  </a:lnTo>
                  <a:lnTo>
                    <a:pt x="155" y="1963"/>
                  </a:lnTo>
                  <a:lnTo>
                    <a:pt x="118" y="1960"/>
                  </a:lnTo>
                  <a:lnTo>
                    <a:pt x="85" y="1947"/>
                  </a:lnTo>
                  <a:lnTo>
                    <a:pt x="54" y="1926"/>
                  </a:lnTo>
                  <a:lnTo>
                    <a:pt x="29" y="1899"/>
                  </a:lnTo>
                  <a:lnTo>
                    <a:pt x="11" y="1866"/>
                  </a:lnTo>
                  <a:lnTo>
                    <a:pt x="1" y="1831"/>
                  </a:lnTo>
                  <a:lnTo>
                    <a:pt x="0" y="1794"/>
                  </a:lnTo>
                  <a:lnTo>
                    <a:pt x="6" y="1759"/>
                  </a:lnTo>
                  <a:lnTo>
                    <a:pt x="537" y="109"/>
                  </a:lnTo>
                  <a:lnTo>
                    <a:pt x="551" y="77"/>
                  </a:lnTo>
                  <a:lnTo>
                    <a:pt x="571" y="51"/>
                  </a:lnTo>
                  <a:lnTo>
                    <a:pt x="595" y="29"/>
                  </a:lnTo>
                  <a:lnTo>
                    <a:pt x="622" y="13"/>
                  </a:lnTo>
                  <a:lnTo>
                    <a:pt x="654" y="3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5035" y="1625"/>
              <a:ext cx="561" cy="539"/>
            </a:xfrm>
            <a:custGeom>
              <a:avLst/>
              <a:gdLst>
                <a:gd name="T0" fmla="*/ 157 w 1121"/>
                <a:gd name="T1" fmla="*/ 0 h 1078"/>
                <a:gd name="T2" fmla="*/ 191 w 1121"/>
                <a:gd name="T3" fmla="*/ 5 h 1078"/>
                <a:gd name="T4" fmla="*/ 223 w 1121"/>
                <a:gd name="T5" fmla="*/ 15 h 1078"/>
                <a:gd name="T6" fmla="*/ 1031 w 1121"/>
                <a:gd name="T7" fmla="*/ 391 h 1078"/>
                <a:gd name="T8" fmla="*/ 1062 w 1121"/>
                <a:gd name="T9" fmla="*/ 410 h 1078"/>
                <a:gd name="T10" fmla="*/ 1086 w 1121"/>
                <a:gd name="T11" fmla="*/ 434 h 1078"/>
                <a:gd name="T12" fmla="*/ 1105 w 1121"/>
                <a:gd name="T13" fmla="*/ 465 h 1078"/>
                <a:gd name="T14" fmla="*/ 1118 w 1121"/>
                <a:gd name="T15" fmla="*/ 498 h 1078"/>
                <a:gd name="T16" fmla="*/ 1121 w 1121"/>
                <a:gd name="T17" fmla="*/ 534 h 1078"/>
                <a:gd name="T18" fmla="*/ 1121 w 1121"/>
                <a:gd name="T19" fmla="*/ 545 h 1078"/>
                <a:gd name="T20" fmla="*/ 1118 w 1121"/>
                <a:gd name="T21" fmla="*/ 580 h 1078"/>
                <a:gd name="T22" fmla="*/ 1105 w 1121"/>
                <a:gd name="T23" fmla="*/ 614 h 1078"/>
                <a:gd name="T24" fmla="*/ 1086 w 1121"/>
                <a:gd name="T25" fmla="*/ 643 h 1078"/>
                <a:gd name="T26" fmla="*/ 1062 w 1121"/>
                <a:gd name="T27" fmla="*/ 669 h 1078"/>
                <a:gd name="T28" fmla="*/ 1031 w 1121"/>
                <a:gd name="T29" fmla="*/ 688 h 1078"/>
                <a:gd name="T30" fmla="*/ 223 w 1121"/>
                <a:gd name="T31" fmla="*/ 1064 h 1078"/>
                <a:gd name="T32" fmla="*/ 191 w 1121"/>
                <a:gd name="T33" fmla="*/ 1073 h 1078"/>
                <a:gd name="T34" fmla="*/ 157 w 1121"/>
                <a:gd name="T35" fmla="*/ 1078 h 1078"/>
                <a:gd name="T36" fmla="*/ 128 w 1121"/>
                <a:gd name="T37" fmla="*/ 1075 h 1078"/>
                <a:gd name="T38" fmla="*/ 100 w 1121"/>
                <a:gd name="T39" fmla="*/ 1067 h 1078"/>
                <a:gd name="T40" fmla="*/ 74 w 1121"/>
                <a:gd name="T41" fmla="*/ 1053 h 1078"/>
                <a:gd name="T42" fmla="*/ 48 w 1121"/>
                <a:gd name="T43" fmla="*/ 1033 h 1078"/>
                <a:gd name="T44" fmla="*/ 27 w 1121"/>
                <a:gd name="T45" fmla="*/ 1009 h 1078"/>
                <a:gd name="T46" fmla="*/ 13 w 1121"/>
                <a:gd name="T47" fmla="*/ 982 h 1078"/>
                <a:gd name="T48" fmla="*/ 3 w 1121"/>
                <a:gd name="T49" fmla="*/ 953 h 1078"/>
                <a:gd name="T50" fmla="*/ 0 w 1121"/>
                <a:gd name="T51" fmla="*/ 921 h 1078"/>
                <a:gd name="T52" fmla="*/ 0 w 1121"/>
                <a:gd name="T53" fmla="*/ 916 h 1078"/>
                <a:gd name="T54" fmla="*/ 5 w 1121"/>
                <a:gd name="T55" fmla="*/ 881 h 1078"/>
                <a:gd name="T56" fmla="*/ 16 w 1121"/>
                <a:gd name="T57" fmla="*/ 847 h 1078"/>
                <a:gd name="T58" fmla="*/ 35 w 1121"/>
                <a:gd name="T59" fmla="*/ 818 h 1078"/>
                <a:gd name="T60" fmla="*/ 61 w 1121"/>
                <a:gd name="T61" fmla="*/ 792 h 1078"/>
                <a:gd name="T62" fmla="*/ 92 w 1121"/>
                <a:gd name="T63" fmla="*/ 775 h 1078"/>
                <a:gd name="T64" fmla="*/ 597 w 1121"/>
                <a:gd name="T65" fmla="*/ 538 h 1078"/>
                <a:gd name="T66" fmla="*/ 92 w 1121"/>
                <a:gd name="T67" fmla="*/ 304 h 1078"/>
                <a:gd name="T68" fmla="*/ 61 w 1121"/>
                <a:gd name="T69" fmla="*/ 285 h 1078"/>
                <a:gd name="T70" fmla="*/ 35 w 1121"/>
                <a:gd name="T71" fmla="*/ 261 h 1078"/>
                <a:gd name="T72" fmla="*/ 16 w 1121"/>
                <a:gd name="T73" fmla="*/ 230 h 1078"/>
                <a:gd name="T74" fmla="*/ 5 w 1121"/>
                <a:gd name="T75" fmla="*/ 198 h 1078"/>
                <a:gd name="T76" fmla="*/ 0 w 1121"/>
                <a:gd name="T77" fmla="*/ 161 h 1078"/>
                <a:gd name="T78" fmla="*/ 0 w 1121"/>
                <a:gd name="T79" fmla="*/ 158 h 1078"/>
                <a:gd name="T80" fmla="*/ 3 w 1121"/>
                <a:gd name="T81" fmla="*/ 126 h 1078"/>
                <a:gd name="T82" fmla="*/ 13 w 1121"/>
                <a:gd name="T83" fmla="*/ 97 h 1078"/>
                <a:gd name="T84" fmla="*/ 27 w 1121"/>
                <a:gd name="T85" fmla="*/ 69 h 1078"/>
                <a:gd name="T86" fmla="*/ 48 w 1121"/>
                <a:gd name="T87" fmla="*/ 45 h 1078"/>
                <a:gd name="T88" fmla="*/ 74 w 1121"/>
                <a:gd name="T89" fmla="*/ 24 h 1078"/>
                <a:gd name="T90" fmla="*/ 100 w 1121"/>
                <a:gd name="T91" fmla="*/ 12 h 1078"/>
                <a:gd name="T92" fmla="*/ 128 w 1121"/>
                <a:gd name="T93" fmla="*/ 4 h 1078"/>
                <a:gd name="T94" fmla="*/ 157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157" y="0"/>
                  </a:moveTo>
                  <a:lnTo>
                    <a:pt x="191" y="5"/>
                  </a:lnTo>
                  <a:lnTo>
                    <a:pt x="223" y="15"/>
                  </a:lnTo>
                  <a:lnTo>
                    <a:pt x="1031" y="391"/>
                  </a:lnTo>
                  <a:lnTo>
                    <a:pt x="1062" y="410"/>
                  </a:lnTo>
                  <a:lnTo>
                    <a:pt x="1086" y="434"/>
                  </a:lnTo>
                  <a:lnTo>
                    <a:pt x="1105" y="465"/>
                  </a:lnTo>
                  <a:lnTo>
                    <a:pt x="1118" y="498"/>
                  </a:lnTo>
                  <a:lnTo>
                    <a:pt x="1121" y="534"/>
                  </a:lnTo>
                  <a:lnTo>
                    <a:pt x="1121" y="545"/>
                  </a:lnTo>
                  <a:lnTo>
                    <a:pt x="1118" y="580"/>
                  </a:lnTo>
                  <a:lnTo>
                    <a:pt x="1105" y="614"/>
                  </a:lnTo>
                  <a:lnTo>
                    <a:pt x="1086" y="643"/>
                  </a:lnTo>
                  <a:lnTo>
                    <a:pt x="1062" y="669"/>
                  </a:lnTo>
                  <a:lnTo>
                    <a:pt x="1031" y="688"/>
                  </a:lnTo>
                  <a:lnTo>
                    <a:pt x="223" y="1064"/>
                  </a:lnTo>
                  <a:lnTo>
                    <a:pt x="191" y="1073"/>
                  </a:lnTo>
                  <a:lnTo>
                    <a:pt x="157" y="1078"/>
                  </a:lnTo>
                  <a:lnTo>
                    <a:pt x="128" y="1075"/>
                  </a:lnTo>
                  <a:lnTo>
                    <a:pt x="100" y="1067"/>
                  </a:lnTo>
                  <a:lnTo>
                    <a:pt x="74" y="1053"/>
                  </a:lnTo>
                  <a:lnTo>
                    <a:pt x="48" y="1033"/>
                  </a:lnTo>
                  <a:lnTo>
                    <a:pt x="27" y="1009"/>
                  </a:lnTo>
                  <a:lnTo>
                    <a:pt x="13" y="982"/>
                  </a:lnTo>
                  <a:lnTo>
                    <a:pt x="3" y="953"/>
                  </a:lnTo>
                  <a:lnTo>
                    <a:pt x="0" y="921"/>
                  </a:lnTo>
                  <a:lnTo>
                    <a:pt x="0" y="916"/>
                  </a:lnTo>
                  <a:lnTo>
                    <a:pt x="5" y="881"/>
                  </a:lnTo>
                  <a:lnTo>
                    <a:pt x="16" y="847"/>
                  </a:lnTo>
                  <a:lnTo>
                    <a:pt x="35" y="818"/>
                  </a:lnTo>
                  <a:lnTo>
                    <a:pt x="61" y="792"/>
                  </a:lnTo>
                  <a:lnTo>
                    <a:pt x="92" y="775"/>
                  </a:lnTo>
                  <a:lnTo>
                    <a:pt x="597" y="538"/>
                  </a:lnTo>
                  <a:lnTo>
                    <a:pt x="92" y="304"/>
                  </a:lnTo>
                  <a:lnTo>
                    <a:pt x="61" y="285"/>
                  </a:lnTo>
                  <a:lnTo>
                    <a:pt x="35" y="261"/>
                  </a:lnTo>
                  <a:lnTo>
                    <a:pt x="16" y="230"/>
                  </a:lnTo>
                  <a:lnTo>
                    <a:pt x="5" y="198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3" y="126"/>
                  </a:lnTo>
                  <a:lnTo>
                    <a:pt x="13" y="97"/>
                  </a:lnTo>
                  <a:lnTo>
                    <a:pt x="27" y="69"/>
                  </a:lnTo>
                  <a:lnTo>
                    <a:pt x="48" y="45"/>
                  </a:lnTo>
                  <a:lnTo>
                    <a:pt x="74" y="24"/>
                  </a:lnTo>
                  <a:lnTo>
                    <a:pt x="100" y="12"/>
                  </a:lnTo>
                  <a:lnTo>
                    <a:pt x="128" y="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0" name="Group 44"/>
          <p:cNvGrpSpPr>
            <a:grpSpLocks noChangeAspect="1"/>
          </p:cNvGrpSpPr>
          <p:nvPr/>
        </p:nvGrpSpPr>
        <p:grpSpPr bwMode="auto">
          <a:xfrm>
            <a:off x="4271987" y="2762709"/>
            <a:ext cx="604210" cy="755752"/>
            <a:chOff x="2724" y="1968"/>
            <a:chExt cx="307" cy="384"/>
          </a:xfrm>
          <a:solidFill>
            <a:srgbClr val="4472C4"/>
          </a:solidFill>
        </p:grpSpPr>
        <p:sp>
          <p:nvSpPr>
            <p:cNvPr id="43" name="Freeform 46"/>
            <p:cNvSpPr>
              <a:spLocks/>
            </p:cNvSpPr>
            <p:nvPr/>
          </p:nvSpPr>
          <p:spPr bwMode="auto">
            <a:xfrm>
              <a:off x="2807" y="2128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2 h 115"/>
                <a:gd name="T8" fmla="*/ 1545 w 1555"/>
                <a:gd name="T9" fmla="*/ 24 h 115"/>
                <a:gd name="T10" fmla="*/ 1553 w 1555"/>
                <a:gd name="T11" fmla="*/ 40 h 115"/>
                <a:gd name="T12" fmla="*/ 1555 w 1555"/>
                <a:gd name="T13" fmla="*/ 58 h 115"/>
                <a:gd name="T14" fmla="*/ 1553 w 1555"/>
                <a:gd name="T15" fmla="*/ 75 h 115"/>
                <a:gd name="T16" fmla="*/ 1545 w 1555"/>
                <a:gd name="T17" fmla="*/ 92 h 115"/>
                <a:gd name="T18" fmla="*/ 1532 w 1555"/>
                <a:gd name="T19" fmla="*/ 104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4 h 115"/>
                <a:gd name="T30" fmla="*/ 11 w 1555"/>
                <a:gd name="T31" fmla="*/ 92 h 115"/>
                <a:gd name="T32" fmla="*/ 3 w 1555"/>
                <a:gd name="T33" fmla="*/ 75 h 115"/>
                <a:gd name="T34" fmla="*/ 0 w 1555"/>
                <a:gd name="T35" fmla="*/ 58 h 115"/>
                <a:gd name="T36" fmla="*/ 3 w 1555"/>
                <a:gd name="T37" fmla="*/ 40 h 115"/>
                <a:gd name="T38" fmla="*/ 11 w 1555"/>
                <a:gd name="T39" fmla="*/ 24 h 115"/>
                <a:gd name="T40" fmla="*/ 24 w 1555"/>
                <a:gd name="T41" fmla="*/ 12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5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/>
            <p:cNvSpPr>
              <a:spLocks/>
            </p:cNvSpPr>
            <p:nvPr/>
          </p:nvSpPr>
          <p:spPr bwMode="auto">
            <a:xfrm>
              <a:off x="2807" y="2077"/>
              <a:ext cx="77" cy="13"/>
            </a:xfrm>
            <a:custGeom>
              <a:avLst/>
              <a:gdLst>
                <a:gd name="T0" fmla="*/ 57 w 691"/>
                <a:gd name="T1" fmla="*/ 0 h 115"/>
                <a:gd name="T2" fmla="*/ 633 w 691"/>
                <a:gd name="T3" fmla="*/ 0 h 115"/>
                <a:gd name="T4" fmla="*/ 652 w 691"/>
                <a:gd name="T5" fmla="*/ 3 h 115"/>
                <a:gd name="T6" fmla="*/ 668 w 691"/>
                <a:gd name="T7" fmla="*/ 12 h 115"/>
                <a:gd name="T8" fmla="*/ 681 w 691"/>
                <a:gd name="T9" fmla="*/ 24 h 115"/>
                <a:gd name="T10" fmla="*/ 689 w 691"/>
                <a:gd name="T11" fmla="*/ 40 h 115"/>
                <a:gd name="T12" fmla="*/ 691 w 691"/>
                <a:gd name="T13" fmla="*/ 58 h 115"/>
                <a:gd name="T14" fmla="*/ 689 w 691"/>
                <a:gd name="T15" fmla="*/ 76 h 115"/>
                <a:gd name="T16" fmla="*/ 681 w 691"/>
                <a:gd name="T17" fmla="*/ 91 h 115"/>
                <a:gd name="T18" fmla="*/ 668 w 691"/>
                <a:gd name="T19" fmla="*/ 104 h 115"/>
                <a:gd name="T20" fmla="*/ 652 w 691"/>
                <a:gd name="T21" fmla="*/ 112 h 115"/>
                <a:gd name="T22" fmla="*/ 633 w 691"/>
                <a:gd name="T23" fmla="*/ 115 h 115"/>
                <a:gd name="T24" fmla="*/ 57 w 691"/>
                <a:gd name="T25" fmla="*/ 115 h 115"/>
                <a:gd name="T26" fmla="*/ 40 w 691"/>
                <a:gd name="T27" fmla="*/ 112 h 115"/>
                <a:gd name="T28" fmla="*/ 24 w 691"/>
                <a:gd name="T29" fmla="*/ 104 h 115"/>
                <a:gd name="T30" fmla="*/ 11 w 691"/>
                <a:gd name="T31" fmla="*/ 91 h 115"/>
                <a:gd name="T32" fmla="*/ 3 w 691"/>
                <a:gd name="T33" fmla="*/ 76 h 115"/>
                <a:gd name="T34" fmla="*/ 0 w 691"/>
                <a:gd name="T35" fmla="*/ 58 h 115"/>
                <a:gd name="T36" fmla="*/ 3 w 691"/>
                <a:gd name="T37" fmla="*/ 40 h 115"/>
                <a:gd name="T38" fmla="*/ 11 w 691"/>
                <a:gd name="T39" fmla="*/ 24 h 115"/>
                <a:gd name="T40" fmla="*/ 24 w 691"/>
                <a:gd name="T41" fmla="*/ 12 h 115"/>
                <a:gd name="T42" fmla="*/ 40 w 691"/>
                <a:gd name="T43" fmla="*/ 3 h 115"/>
                <a:gd name="T44" fmla="*/ 57 w 691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1" h="115">
                  <a:moveTo>
                    <a:pt x="57" y="0"/>
                  </a:moveTo>
                  <a:lnTo>
                    <a:pt x="633" y="0"/>
                  </a:lnTo>
                  <a:lnTo>
                    <a:pt x="652" y="3"/>
                  </a:lnTo>
                  <a:lnTo>
                    <a:pt x="668" y="12"/>
                  </a:lnTo>
                  <a:lnTo>
                    <a:pt x="681" y="24"/>
                  </a:lnTo>
                  <a:lnTo>
                    <a:pt x="689" y="40"/>
                  </a:lnTo>
                  <a:lnTo>
                    <a:pt x="691" y="58"/>
                  </a:lnTo>
                  <a:lnTo>
                    <a:pt x="689" y="76"/>
                  </a:lnTo>
                  <a:lnTo>
                    <a:pt x="681" y="91"/>
                  </a:lnTo>
                  <a:lnTo>
                    <a:pt x="668" y="104"/>
                  </a:lnTo>
                  <a:lnTo>
                    <a:pt x="652" y="112"/>
                  </a:lnTo>
                  <a:lnTo>
                    <a:pt x="633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"/>
            <p:cNvSpPr>
              <a:spLocks/>
            </p:cNvSpPr>
            <p:nvPr/>
          </p:nvSpPr>
          <p:spPr bwMode="auto">
            <a:xfrm>
              <a:off x="2807" y="2179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3 h 115"/>
                <a:gd name="T10" fmla="*/ 1553 w 1555"/>
                <a:gd name="T11" fmla="*/ 40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40 h 115"/>
                <a:gd name="T38" fmla="*/ 11 w 1555"/>
                <a:gd name="T39" fmla="*/ 23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3"/>
                  </a:lnTo>
                  <a:lnTo>
                    <a:pt x="1553" y="40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9"/>
            <p:cNvSpPr>
              <a:spLocks/>
            </p:cNvSpPr>
            <p:nvPr/>
          </p:nvSpPr>
          <p:spPr bwMode="auto">
            <a:xfrm>
              <a:off x="2807" y="2230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4 h 115"/>
                <a:gd name="T10" fmla="*/ 1553 w 1555"/>
                <a:gd name="T11" fmla="*/ 39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39 h 115"/>
                <a:gd name="T38" fmla="*/ 11 w 1555"/>
                <a:gd name="T39" fmla="*/ 24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4"/>
                  </a:lnTo>
                  <a:lnTo>
                    <a:pt x="1553" y="39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"/>
            <p:cNvSpPr>
              <a:spLocks/>
            </p:cNvSpPr>
            <p:nvPr/>
          </p:nvSpPr>
          <p:spPr bwMode="auto">
            <a:xfrm>
              <a:off x="2807" y="2282"/>
              <a:ext cx="173" cy="12"/>
            </a:xfrm>
            <a:custGeom>
              <a:avLst/>
              <a:gdLst>
                <a:gd name="T0" fmla="*/ 57 w 1555"/>
                <a:gd name="T1" fmla="*/ 0 h 116"/>
                <a:gd name="T2" fmla="*/ 1498 w 1555"/>
                <a:gd name="T3" fmla="*/ 0 h 116"/>
                <a:gd name="T4" fmla="*/ 1516 w 1555"/>
                <a:gd name="T5" fmla="*/ 4 h 116"/>
                <a:gd name="T6" fmla="*/ 1532 w 1555"/>
                <a:gd name="T7" fmla="*/ 12 h 116"/>
                <a:gd name="T8" fmla="*/ 1545 w 1555"/>
                <a:gd name="T9" fmla="*/ 24 h 116"/>
                <a:gd name="T10" fmla="*/ 1553 w 1555"/>
                <a:gd name="T11" fmla="*/ 40 h 116"/>
                <a:gd name="T12" fmla="*/ 1555 w 1555"/>
                <a:gd name="T13" fmla="*/ 58 h 116"/>
                <a:gd name="T14" fmla="*/ 1553 w 1555"/>
                <a:gd name="T15" fmla="*/ 76 h 116"/>
                <a:gd name="T16" fmla="*/ 1545 w 1555"/>
                <a:gd name="T17" fmla="*/ 92 h 116"/>
                <a:gd name="T18" fmla="*/ 1532 w 1555"/>
                <a:gd name="T19" fmla="*/ 104 h 116"/>
                <a:gd name="T20" fmla="*/ 1516 w 1555"/>
                <a:gd name="T21" fmla="*/ 112 h 116"/>
                <a:gd name="T22" fmla="*/ 1498 w 1555"/>
                <a:gd name="T23" fmla="*/ 116 h 116"/>
                <a:gd name="T24" fmla="*/ 57 w 1555"/>
                <a:gd name="T25" fmla="*/ 116 h 116"/>
                <a:gd name="T26" fmla="*/ 40 w 1555"/>
                <a:gd name="T27" fmla="*/ 112 h 116"/>
                <a:gd name="T28" fmla="*/ 24 w 1555"/>
                <a:gd name="T29" fmla="*/ 104 h 116"/>
                <a:gd name="T30" fmla="*/ 11 w 1555"/>
                <a:gd name="T31" fmla="*/ 92 h 116"/>
                <a:gd name="T32" fmla="*/ 3 w 1555"/>
                <a:gd name="T33" fmla="*/ 76 h 116"/>
                <a:gd name="T34" fmla="*/ 0 w 1555"/>
                <a:gd name="T35" fmla="*/ 58 h 116"/>
                <a:gd name="T36" fmla="*/ 3 w 1555"/>
                <a:gd name="T37" fmla="*/ 40 h 116"/>
                <a:gd name="T38" fmla="*/ 11 w 1555"/>
                <a:gd name="T39" fmla="*/ 24 h 116"/>
                <a:gd name="T40" fmla="*/ 24 w 1555"/>
                <a:gd name="T41" fmla="*/ 12 h 116"/>
                <a:gd name="T42" fmla="*/ 40 w 1555"/>
                <a:gd name="T43" fmla="*/ 4 h 116"/>
                <a:gd name="T44" fmla="*/ 57 w 155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6">
                  <a:moveTo>
                    <a:pt x="57" y="0"/>
                  </a:moveTo>
                  <a:lnTo>
                    <a:pt x="1498" y="0"/>
                  </a:lnTo>
                  <a:lnTo>
                    <a:pt x="1516" y="4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6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6"/>
                  </a:lnTo>
                  <a:lnTo>
                    <a:pt x="57" y="116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2724" y="1968"/>
              <a:ext cx="307" cy="384"/>
            </a:xfrm>
            <a:custGeom>
              <a:avLst/>
              <a:gdLst>
                <a:gd name="T0" fmla="*/ 1959 w 2765"/>
                <a:gd name="T1" fmla="*/ 485 h 3456"/>
                <a:gd name="T2" fmla="*/ 1959 w 2765"/>
                <a:gd name="T3" fmla="*/ 1094 h 3456"/>
                <a:gd name="T4" fmla="*/ 2569 w 2765"/>
                <a:gd name="T5" fmla="*/ 1094 h 3456"/>
                <a:gd name="T6" fmla="*/ 1959 w 2765"/>
                <a:gd name="T7" fmla="*/ 485 h 3456"/>
                <a:gd name="T8" fmla="*/ 404 w 2765"/>
                <a:gd name="T9" fmla="*/ 403 h 3456"/>
                <a:gd name="T10" fmla="*/ 404 w 2765"/>
                <a:gd name="T11" fmla="*/ 3341 h 3456"/>
                <a:gd name="T12" fmla="*/ 2650 w 2765"/>
                <a:gd name="T13" fmla="*/ 3341 h 3456"/>
                <a:gd name="T14" fmla="*/ 2650 w 2765"/>
                <a:gd name="T15" fmla="*/ 1210 h 3456"/>
                <a:gd name="T16" fmla="*/ 1844 w 2765"/>
                <a:gd name="T17" fmla="*/ 1210 h 3456"/>
                <a:gd name="T18" fmla="*/ 1844 w 2765"/>
                <a:gd name="T19" fmla="*/ 403 h 3456"/>
                <a:gd name="T20" fmla="*/ 404 w 2765"/>
                <a:gd name="T21" fmla="*/ 403 h 3456"/>
                <a:gd name="T22" fmla="*/ 116 w 2765"/>
                <a:gd name="T23" fmla="*/ 115 h 3456"/>
                <a:gd name="T24" fmla="*/ 116 w 2765"/>
                <a:gd name="T25" fmla="*/ 3053 h 3456"/>
                <a:gd name="T26" fmla="*/ 288 w 2765"/>
                <a:gd name="T27" fmla="*/ 3053 h 3456"/>
                <a:gd name="T28" fmla="*/ 288 w 2765"/>
                <a:gd name="T29" fmla="*/ 288 h 3456"/>
                <a:gd name="T30" fmla="*/ 1925 w 2765"/>
                <a:gd name="T31" fmla="*/ 288 h 3456"/>
                <a:gd name="T32" fmla="*/ 2362 w 2765"/>
                <a:gd name="T33" fmla="*/ 725 h 3456"/>
                <a:gd name="T34" fmla="*/ 2362 w 2765"/>
                <a:gd name="T35" fmla="*/ 115 h 3456"/>
                <a:gd name="T36" fmla="*/ 116 w 2765"/>
                <a:gd name="T37" fmla="*/ 115 h 3456"/>
                <a:gd name="T38" fmla="*/ 0 w 2765"/>
                <a:gd name="T39" fmla="*/ 0 h 3456"/>
                <a:gd name="T40" fmla="*/ 2477 w 2765"/>
                <a:gd name="T41" fmla="*/ 0 h 3456"/>
                <a:gd name="T42" fmla="*/ 2477 w 2765"/>
                <a:gd name="T43" fmla="*/ 840 h 3456"/>
                <a:gd name="T44" fmla="*/ 2765 w 2765"/>
                <a:gd name="T45" fmla="*/ 1128 h 3456"/>
                <a:gd name="T46" fmla="*/ 2765 w 2765"/>
                <a:gd name="T47" fmla="*/ 3456 h 3456"/>
                <a:gd name="T48" fmla="*/ 288 w 2765"/>
                <a:gd name="T49" fmla="*/ 3456 h 3456"/>
                <a:gd name="T50" fmla="*/ 288 w 2765"/>
                <a:gd name="T51" fmla="*/ 3168 h 3456"/>
                <a:gd name="T52" fmla="*/ 0 w 2765"/>
                <a:gd name="T53" fmla="*/ 3168 h 3456"/>
                <a:gd name="T54" fmla="*/ 0 w 2765"/>
                <a:gd name="T55" fmla="*/ 0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65" h="3456">
                  <a:moveTo>
                    <a:pt x="1959" y="485"/>
                  </a:moveTo>
                  <a:lnTo>
                    <a:pt x="1959" y="1094"/>
                  </a:lnTo>
                  <a:lnTo>
                    <a:pt x="2569" y="1094"/>
                  </a:lnTo>
                  <a:lnTo>
                    <a:pt x="1959" y="485"/>
                  </a:lnTo>
                  <a:close/>
                  <a:moveTo>
                    <a:pt x="404" y="403"/>
                  </a:moveTo>
                  <a:lnTo>
                    <a:pt x="404" y="3341"/>
                  </a:lnTo>
                  <a:lnTo>
                    <a:pt x="2650" y="3341"/>
                  </a:lnTo>
                  <a:lnTo>
                    <a:pt x="2650" y="1210"/>
                  </a:lnTo>
                  <a:lnTo>
                    <a:pt x="1844" y="1210"/>
                  </a:lnTo>
                  <a:lnTo>
                    <a:pt x="1844" y="403"/>
                  </a:lnTo>
                  <a:lnTo>
                    <a:pt x="404" y="403"/>
                  </a:lnTo>
                  <a:close/>
                  <a:moveTo>
                    <a:pt x="116" y="115"/>
                  </a:moveTo>
                  <a:lnTo>
                    <a:pt x="116" y="3053"/>
                  </a:lnTo>
                  <a:lnTo>
                    <a:pt x="288" y="3053"/>
                  </a:lnTo>
                  <a:lnTo>
                    <a:pt x="288" y="288"/>
                  </a:lnTo>
                  <a:lnTo>
                    <a:pt x="1925" y="288"/>
                  </a:lnTo>
                  <a:lnTo>
                    <a:pt x="2362" y="725"/>
                  </a:lnTo>
                  <a:lnTo>
                    <a:pt x="2362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2477" y="0"/>
                  </a:lnTo>
                  <a:lnTo>
                    <a:pt x="2477" y="840"/>
                  </a:lnTo>
                  <a:lnTo>
                    <a:pt x="2765" y="1128"/>
                  </a:lnTo>
                  <a:lnTo>
                    <a:pt x="2765" y="3456"/>
                  </a:lnTo>
                  <a:lnTo>
                    <a:pt x="288" y="3456"/>
                  </a:lnTo>
                  <a:lnTo>
                    <a:pt x="288" y="3168"/>
                  </a:lnTo>
                  <a:lnTo>
                    <a:pt x="0" y="3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65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>
            <p:custDataLst>
              <p:tags r:id="rId81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>
            <p:custDataLst>
              <p:tags r:id="rId82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>
            <p:custDataLst>
              <p:tags r:id="rId83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4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>
            <p:custDataLst>
              <p:tags r:id="rId85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>
            <p:custDataLst>
              <p:tags r:id="rId86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>
            <p:custDataLst>
              <p:tags r:id="rId89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90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91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92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93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102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104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105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7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3806638" y="2395138"/>
            <a:ext cx="1457699" cy="64892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CASA</a:t>
            </a:r>
            <a:endParaRPr lang="en-US" sz="2400" dirty="0"/>
          </a:p>
        </p:txBody>
      </p:sp>
      <p:sp>
        <p:nvSpPr>
          <p:cNvPr id="113" name="Rectangle 112"/>
          <p:cNvSpPr/>
          <p:nvPr/>
        </p:nvSpPr>
        <p:spPr>
          <a:xfrm>
            <a:off x="277803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6096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6096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19504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19504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7803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78038" y="5301643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69047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69047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annealing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69047" y="5301643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9047" y="5952047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26369" y="5952047"/>
            <a:ext cx="1209368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Elbow Connector 14"/>
          <p:cNvCxnSpPr>
            <a:stCxn id="4" idx="2"/>
            <a:endCxn id="110" idx="0"/>
          </p:cNvCxnSpPr>
          <p:nvPr/>
        </p:nvCxnSpPr>
        <p:spPr>
          <a:xfrm rot="5400000">
            <a:off x="3396385" y="2111440"/>
            <a:ext cx="206477" cy="2071731"/>
          </a:xfrm>
          <a:prstGeom prst="bentConnector3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Elbow Connector 133"/>
          <p:cNvCxnSpPr>
            <a:stCxn id="111" idx="0"/>
            <a:endCxn id="4" idx="2"/>
          </p:cNvCxnSpPr>
          <p:nvPr/>
        </p:nvCxnSpPr>
        <p:spPr>
          <a:xfrm rot="16200000" flipV="1">
            <a:off x="4922454" y="2657102"/>
            <a:ext cx="206477" cy="9804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Elbow Connector 136"/>
          <p:cNvCxnSpPr>
            <a:stCxn id="112" idx="0"/>
            <a:endCxn id="4" idx="2"/>
          </p:cNvCxnSpPr>
          <p:nvPr/>
        </p:nvCxnSpPr>
        <p:spPr>
          <a:xfrm rot="16200000" flipV="1">
            <a:off x="5993187" y="1586369"/>
            <a:ext cx="206477" cy="31218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Elbow Connector 137"/>
          <p:cNvCxnSpPr>
            <a:stCxn id="27" idx="2"/>
            <a:endCxn id="120" idx="1"/>
          </p:cNvCxnSpPr>
          <p:nvPr/>
        </p:nvCxnSpPr>
        <p:spPr>
          <a:xfrm rot="16200000" flipH="1">
            <a:off x="711788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691777" y="3250544"/>
            <a:ext cx="3543960" cy="648930"/>
            <a:chOff x="691777" y="3250544"/>
            <a:chExt cx="3543960" cy="648930"/>
          </a:xfrm>
        </p:grpSpPr>
        <p:sp>
          <p:nvSpPr>
            <p:cNvPr id="110" name="Rectangle 109"/>
            <p:cNvSpPr/>
            <p:nvPr/>
          </p:nvSpPr>
          <p:spPr>
            <a:xfrm>
              <a:off x="691777" y="3250544"/>
              <a:ext cx="3543960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casa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1777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00768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Elbow Connector 139"/>
          <p:cNvCxnSpPr>
            <a:stCxn id="139" idx="2"/>
            <a:endCxn id="113" idx="1"/>
          </p:cNvCxnSpPr>
          <p:nvPr/>
        </p:nvCxnSpPr>
        <p:spPr>
          <a:xfrm rot="16200000" flipH="1">
            <a:off x="2520779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" name="Group 86"/>
          <p:cNvGrpSpPr/>
          <p:nvPr/>
        </p:nvGrpSpPr>
        <p:grpSpPr>
          <a:xfrm>
            <a:off x="4654590" y="3250544"/>
            <a:ext cx="1722612" cy="648930"/>
            <a:chOff x="4654590" y="3250544"/>
            <a:chExt cx="1722612" cy="648930"/>
          </a:xfrm>
        </p:grpSpPr>
        <p:sp>
          <p:nvSpPr>
            <p:cNvPr id="111" name="Rectangle 110"/>
            <p:cNvSpPr/>
            <p:nvPr/>
          </p:nvSpPr>
          <p:spPr>
            <a:xfrm>
              <a:off x="4654590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655009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6056" y="3250544"/>
            <a:ext cx="1722612" cy="648930"/>
            <a:chOff x="6796056" y="3250544"/>
            <a:chExt cx="1722612" cy="648930"/>
          </a:xfrm>
        </p:grpSpPr>
        <p:sp>
          <p:nvSpPr>
            <p:cNvPr id="112" name="Rectangle 111"/>
            <p:cNvSpPr/>
            <p:nvPr/>
          </p:nvSpPr>
          <p:spPr>
            <a:xfrm>
              <a:off x="6796056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minisat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96056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Elbow Connector 142"/>
          <p:cNvCxnSpPr>
            <a:stCxn id="139" idx="2"/>
            <a:endCxn id="118" idx="1"/>
          </p:cNvCxnSpPr>
          <p:nvPr/>
        </p:nvCxnSpPr>
        <p:spPr>
          <a:xfrm rot="16200000" flipH="1">
            <a:off x="2195577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Elbow Connector 144"/>
          <p:cNvCxnSpPr>
            <a:stCxn id="139" idx="2"/>
            <a:endCxn id="119" idx="1"/>
          </p:cNvCxnSpPr>
          <p:nvPr/>
        </p:nvCxnSpPr>
        <p:spPr>
          <a:xfrm rot="16200000" flipH="1">
            <a:off x="1870375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Elbow Connector 148"/>
          <p:cNvCxnSpPr>
            <a:stCxn id="139" idx="2"/>
            <a:endCxn id="133" idx="1"/>
          </p:cNvCxnSpPr>
          <p:nvPr/>
        </p:nvCxnSpPr>
        <p:spPr>
          <a:xfrm rot="16200000" flipH="1">
            <a:off x="1669339" y="4869538"/>
            <a:ext cx="2327094" cy="386966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Elbow Connector 150"/>
          <p:cNvCxnSpPr>
            <a:stCxn id="27" idx="2"/>
            <a:endCxn id="121" idx="1"/>
          </p:cNvCxnSpPr>
          <p:nvPr/>
        </p:nvCxnSpPr>
        <p:spPr>
          <a:xfrm rot="16200000" flipH="1">
            <a:off x="386586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Elbow Connector 153"/>
          <p:cNvCxnSpPr>
            <a:stCxn id="27" idx="2"/>
            <a:endCxn id="122" idx="1"/>
          </p:cNvCxnSpPr>
          <p:nvPr/>
        </p:nvCxnSpPr>
        <p:spPr>
          <a:xfrm rot="16200000" flipH="1">
            <a:off x="61384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Elbow Connector 154"/>
          <p:cNvCxnSpPr>
            <a:stCxn id="27" idx="2"/>
            <a:endCxn id="129" idx="1"/>
          </p:cNvCxnSpPr>
          <p:nvPr/>
        </p:nvCxnSpPr>
        <p:spPr>
          <a:xfrm rot="16200000" flipH="1">
            <a:off x="-263818" y="4993703"/>
            <a:ext cx="2327094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Elbow Connector 162"/>
          <p:cNvCxnSpPr>
            <a:stCxn id="141" idx="2"/>
            <a:endCxn id="116" idx="1"/>
          </p:cNvCxnSpPr>
          <p:nvPr/>
        </p:nvCxnSpPr>
        <p:spPr>
          <a:xfrm rot="16200000" flipH="1">
            <a:off x="4668633" y="4024485"/>
            <a:ext cx="375882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Elbow Connector 163"/>
          <p:cNvCxnSpPr>
            <a:stCxn id="141" idx="2"/>
            <a:endCxn id="117" idx="1"/>
          </p:cNvCxnSpPr>
          <p:nvPr/>
        </p:nvCxnSpPr>
        <p:spPr>
          <a:xfrm rot="16200000" flipH="1">
            <a:off x="4343431" y="4349687"/>
            <a:ext cx="1026286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2" idx="2"/>
            <a:endCxn id="114" idx="1"/>
          </p:cNvCxnSpPr>
          <p:nvPr/>
        </p:nvCxnSpPr>
        <p:spPr>
          <a:xfrm rot="16200000" flipH="1">
            <a:off x="6484686" y="4349478"/>
            <a:ext cx="1026286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Elbow Connector 165"/>
          <p:cNvCxnSpPr>
            <a:stCxn id="142" idx="2"/>
            <a:endCxn id="115" idx="1"/>
          </p:cNvCxnSpPr>
          <p:nvPr/>
        </p:nvCxnSpPr>
        <p:spPr>
          <a:xfrm rot="16200000" flipH="1">
            <a:off x="6809888" y="4024276"/>
            <a:ext cx="375882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NumberBall"/>
          <p:cNvSpPr>
            <a:spLocks noChangeArrowheads="1"/>
          </p:cNvSpPr>
          <p:nvPr/>
        </p:nvSpPr>
        <p:spPr bwMode="gray">
          <a:xfrm>
            <a:off x="574026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62" name="NumberBall"/>
          <p:cNvSpPr>
            <a:spLocks noChangeArrowheads="1"/>
          </p:cNvSpPr>
          <p:nvPr/>
        </p:nvSpPr>
        <p:spPr bwMode="gray">
          <a:xfrm>
            <a:off x="4535489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3" name="NumberBall"/>
          <p:cNvSpPr>
            <a:spLocks noChangeArrowheads="1"/>
          </p:cNvSpPr>
          <p:nvPr/>
        </p:nvSpPr>
        <p:spPr bwMode="gray">
          <a:xfrm>
            <a:off x="6702554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3" name="NumberBall"/>
          <p:cNvSpPr>
            <a:spLocks noChangeArrowheads="1"/>
          </p:cNvSpPr>
          <p:nvPr/>
        </p:nvSpPr>
        <p:spPr bwMode="gray">
          <a:xfrm>
            <a:off x="867072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4" name="NumberBall"/>
          <p:cNvSpPr>
            <a:spLocks noChangeArrowheads="1"/>
          </p:cNvSpPr>
          <p:nvPr/>
        </p:nvSpPr>
        <p:spPr bwMode="gray">
          <a:xfrm>
            <a:off x="4815835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5" name="NumberBall"/>
          <p:cNvSpPr>
            <a:spLocks noChangeArrowheads="1"/>
          </p:cNvSpPr>
          <p:nvPr/>
        </p:nvSpPr>
        <p:spPr bwMode="gray">
          <a:xfrm>
            <a:off x="6982900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6" name="NumberBall"/>
          <p:cNvSpPr>
            <a:spLocks noChangeArrowheads="1"/>
          </p:cNvSpPr>
          <p:nvPr/>
        </p:nvSpPr>
        <p:spPr bwMode="gray">
          <a:xfrm>
            <a:off x="867072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7" name="NumberBall"/>
          <p:cNvSpPr>
            <a:spLocks noChangeArrowheads="1"/>
          </p:cNvSpPr>
          <p:nvPr/>
        </p:nvSpPr>
        <p:spPr bwMode="gray">
          <a:xfrm>
            <a:off x="4815835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8" name="NumberBall"/>
          <p:cNvSpPr>
            <a:spLocks noChangeArrowheads="1"/>
          </p:cNvSpPr>
          <p:nvPr/>
        </p:nvSpPr>
        <p:spPr bwMode="gray">
          <a:xfrm>
            <a:off x="6982900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9" name="NumberBall"/>
          <p:cNvSpPr>
            <a:spLocks noChangeArrowheads="1"/>
          </p:cNvSpPr>
          <p:nvPr/>
        </p:nvSpPr>
        <p:spPr bwMode="gray">
          <a:xfrm>
            <a:off x="867072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0" name="NumberBall"/>
          <p:cNvSpPr>
            <a:spLocks noChangeArrowheads="1"/>
          </p:cNvSpPr>
          <p:nvPr/>
        </p:nvSpPr>
        <p:spPr bwMode="gray">
          <a:xfrm>
            <a:off x="867072" y="58935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1" name="NumberBall"/>
          <p:cNvSpPr>
            <a:spLocks noChangeArrowheads="1"/>
          </p:cNvSpPr>
          <p:nvPr/>
        </p:nvSpPr>
        <p:spPr bwMode="gray">
          <a:xfrm>
            <a:off x="2688958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2" name="NumberBall"/>
          <p:cNvSpPr>
            <a:spLocks noChangeArrowheads="1"/>
          </p:cNvSpPr>
          <p:nvPr/>
        </p:nvSpPr>
        <p:spPr bwMode="gray">
          <a:xfrm>
            <a:off x="2688958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3" name="NumberBall"/>
          <p:cNvSpPr>
            <a:spLocks noChangeArrowheads="1"/>
          </p:cNvSpPr>
          <p:nvPr/>
        </p:nvSpPr>
        <p:spPr bwMode="gray">
          <a:xfrm>
            <a:off x="2688958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endParaRPr lang="cs-CZ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80000" y="2261068"/>
            <a:ext cx="5292369" cy="4505022"/>
            <a:chOff x="2067308" y="2261068"/>
            <a:chExt cx="5292369" cy="45050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4946" y="2339430"/>
              <a:ext cx="5063229" cy="4426660"/>
            </a:xfrm>
            <a:prstGeom prst="rect">
              <a:avLst/>
            </a:prstGeom>
          </p:spPr>
        </p:pic>
        <p:sp>
          <p:nvSpPr>
            <p:cNvPr id="44" name="NumberBall"/>
            <p:cNvSpPr>
              <a:spLocks noChangeArrowheads="1"/>
            </p:cNvSpPr>
            <p:nvPr/>
          </p:nvSpPr>
          <p:spPr bwMode="gray">
            <a:xfrm>
              <a:off x="2067308" y="226106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5" name="NumberBall"/>
            <p:cNvSpPr>
              <a:spLocks noChangeArrowheads="1"/>
            </p:cNvSpPr>
            <p:nvPr/>
          </p:nvSpPr>
          <p:spPr bwMode="gray">
            <a:xfrm>
              <a:off x="7064402" y="226106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6" name="NumberBall"/>
            <p:cNvSpPr>
              <a:spLocks noChangeArrowheads="1"/>
            </p:cNvSpPr>
            <p:nvPr/>
          </p:nvSpPr>
          <p:spPr bwMode="gray">
            <a:xfrm>
              <a:off x="2343083" y="5774714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7" name="NumberBall"/>
            <p:cNvSpPr>
              <a:spLocks noChangeArrowheads="1"/>
            </p:cNvSpPr>
            <p:nvPr/>
          </p:nvSpPr>
          <p:spPr bwMode="gray">
            <a:xfrm>
              <a:off x="2476931" y="2556344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8" name="NumberBall"/>
            <p:cNvSpPr>
              <a:spLocks noChangeArrowheads="1"/>
            </p:cNvSpPr>
            <p:nvPr/>
          </p:nvSpPr>
          <p:spPr bwMode="gray">
            <a:xfrm>
              <a:off x="6528327" y="235969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9" name="NumberBall"/>
            <p:cNvSpPr>
              <a:spLocks noChangeArrowheads="1"/>
            </p:cNvSpPr>
            <p:nvPr/>
          </p:nvSpPr>
          <p:spPr bwMode="gray">
            <a:xfrm>
              <a:off x="2766495" y="6014203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0" name="NumberBall"/>
            <p:cNvSpPr>
              <a:spLocks noChangeArrowheads="1"/>
            </p:cNvSpPr>
            <p:nvPr/>
          </p:nvSpPr>
          <p:spPr bwMode="gray">
            <a:xfrm>
              <a:off x="3127206" y="2740296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1" name="NumberBall"/>
            <p:cNvSpPr>
              <a:spLocks noChangeArrowheads="1"/>
            </p:cNvSpPr>
            <p:nvPr/>
          </p:nvSpPr>
          <p:spPr bwMode="gray">
            <a:xfrm>
              <a:off x="6687625" y="30668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2" name="NumberBall"/>
            <p:cNvSpPr>
              <a:spLocks noChangeArrowheads="1"/>
            </p:cNvSpPr>
            <p:nvPr/>
          </p:nvSpPr>
          <p:spPr bwMode="gray">
            <a:xfrm>
              <a:off x="3613319" y="616183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3" name="NumberBall"/>
            <p:cNvSpPr>
              <a:spLocks noChangeArrowheads="1"/>
            </p:cNvSpPr>
            <p:nvPr/>
          </p:nvSpPr>
          <p:spPr bwMode="gray">
            <a:xfrm>
              <a:off x="4770042" y="330199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4" name="NumberBall"/>
            <p:cNvSpPr>
              <a:spLocks noChangeArrowheads="1"/>
            </p:cNvSpPr>
            <p:nvPr/>
          </p:nvSpPr>
          <p:spPr bwMode="gray">
            <a:xfrm>
              <a:off x="2362583" y="4000841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5" name="NumberBall"/>
            <p:cNvSpPr>
              <a:spLocks noChangeArrowheads="1"/>
            </p:cNvSpPr>
            <p:nvPr/>
          </p:nvSpPr>
          <p:spPr bwMode="gray">
            <a:xfrm>
              <a:off x="3028519" y="3627263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6" name="NumberBall"/>
            <p:cNvSpPr>
              <a:spLocks noChangeArrowheads="1"/>
            </p:cNvSpPr>
            <p:nvPr/>
          </p:nvSpPr>
          <p:spPr bwMode="gray">
            <a:xfrm>
              <a:off x="2618857" y="5142673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7" name="NumberBall"/>
            <p:cNvSpPr>
              <a:spLocks noChangeArrowheads="1"/>
            </p:cNvSpPr>
            <p:nvPr/>
          </p:nvSpPr>
          <p:spPr bwMode="gray">
            <a:xfrm>
              <a:off x="4829362" y="4912771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11166" y="4296116"/>
            <a:ext cx="1994931" cy="1976492"/>
            <a:chOff x="6561963" y="4296116"/>
            <a:chExt cx="1994931" cy="1976492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gray">
            <a:xfrm>
              <a:off x="6561963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63145" y="4878880"/>
              <a:ext cx="415890" cy="369068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63145" y="5383143"/>
              <a:ext cx="415890" cy="369068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7064402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Header 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64402" y="529168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563145" y="5889514"/>
              <a:ext cx="404230" cy="220377"/>
            </a:xfrm>
            <a:prstGeom prst="straightConnector1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miter lim="800000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7064402" y="572356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Dependency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8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5670</TotalTime>
  <Words>364</Words>
  <Application>Microsoft Office PowerPoint</Application>
  <PresentationFormat>On-screen Show (4:3)</PresentationFormat>
  <Paragraphs>153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Technika</vt:lpstr>
      <vt:lpstr>Calibri</vt:lpstr>
      <vt:lpstr>Technika-Bold</vt:lpstr>
      <vt:lpstr>PowerPoint_CS</vt:lpstr>
      <vt:lpstr>think-cell Slide</vt:lpstr>
      <vt:lpstr>Project CASA: Preliminary Project Review</vt:lpstr>
      <vt:lpstr>Goals for this Meeting</vt:lpstr>
      <vt:lpstr>Project Team</vt:lpstr>
      <vt:lpstr>Our understanding of the problem</vt:lpstr>
      <vt:lpstr>Proposed expected outcome of Project</vt:lpstr>
      <vt:lpstr>Proposed Timeline</vt:lpstr>
      <vt:lpstr>High-level View</vt:lpstr>
      <vt:lpstr>Full Project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88</cp:revision>
  <cp:lastPrinted>2017-03-01T18:10:55Z</cp:lastPrinted>
  <dcterms:created xsi:type="dcterms:W3CDTF">2016-12-15T15:45:09Z</dcterms:created>
  <dcterms:modified xsi:type="dcterms:W3CDTF">2017-03-02T08:18:43Z</dcterms:modified>
</cp:coreProperties>
</file>