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8" r:id="rId9"/>
    <p:sldId id="292" r:id="rId10"/>
    <p:sldId id="287" r:id="rId11"/>
    <p:sldId id="284" r:id="rId12"/>
    <p:sldId id="296" r:id="rId13"/>
    <p:sldId id="294" r:id="rId14"/>
    <p:sldId id="283" r:id="rId15"/>
    <p:sldId id="297" r:id="rId16"/>
  </p:sldIdLst>
  <p:sldSz cx="9144000" cy="6858000" type="screen4x3"/>
  <p:notesSz cx="6797675" cy="9926638"/>
  <p:embeddedFontLst>
    <p:embeddedFont>
      <p:font typeface="Technika-Bold" panose="00000600000000000000" charset="-18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echnika" panose="020B0604020202020204" charset="-18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482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11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11.emf"/><Relationship Id="rId2" Type="http://schemas.openxmlformats.org/officeDocument/2006/relationships/tags" Target="../tags/tag1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11.emf"/><Relationship Id="rId2" Type="http://schemas.openxmlformats.org/officeDocument/2006/relationships/tags" Target="../tags/tag12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12" Type="http://schemas.openxmlformats.org/officeDocument/2006/relationships/image" Target="../media/image1.emf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tags" Target="../tags/tag114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tags" Target="../tags/tag11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slideLayout" Target="../slideLayouts/slideLayout3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11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10.emf"/><Relationship Id="rId2" Type="http://schemas.openxmlformats.org/officeDocument/2006/relationships/tags" Target="../tags/tag1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May 3,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395138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  <a:solidFill>
              <a:schemeClr val="accent6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69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(2.5.2017)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Rectangle 62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grpSp>
        <p:nvGrpSpPr>
          <p:cNvPr id="6" name="Group 5"/>
          <p:cNvGrpSpPr/>
          <p:nvPr/>
        </p:nvGrpSpPr>
        <p:grpSpPr>
          <a:xfrm>
            <a:off x="574026" y="2395138"/>
            <a:ext cx="7944642" cy="4105951"/>
            <a:chOff x="574026" y="2395138"/>
            <a:chExt cx="7944642" cy="4105951"/>
          </a:xfrm>
        </p:grpSpPr>
        <p:sp>
          <p:nvSpPr>
            <p:cNvPr id="4" name="Rectangle 3"/>
            <p:cNvSpPr/>
            <p:nvPr/>
          </p:nvSpPr>
          <p:spPr>
            <a:xfrm>
              <a:off x="3806638" y="2395138"/>
              <a:ext cx="1457699" cy="648929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CASA</a:t>
              </a:r>
              <a:endParaRPr lang="en-US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803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6096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60968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9504" y="4000835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9504" y="4651239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778038" y="4651239"/>
              <a:ext cx="1457699" cy="549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78038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69047" y="4000835"/>
              <a:ext cx="1457699" cy="5490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9047" y="4651239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annealing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69047" y="5301643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covering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969047" y="5952047"/>
              <a:ext cx="1457699" cy="5490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26369" y="5952047"/>
              <a:ext cx="1209368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Main.C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110" idx="0"/>
            </p:cNvCxnSpPr>
            <p:nvPr/>
          </p:nvCxnSpPr>
          <p:spPr>
            <a:xfrm rot="5400000">
              <a:off x="3396385" y="2111440"/>
              <a:ext cx="206477" cy="2071731"/>
            </a:xfrm>
            <a:prstGeom prst="bentConnector3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Elbow Connector 133"/>
            <p:cNvCxnSpPr>
              <a:stCxn id="111" idx="0"/>
              <a:endCxn id="4" idx="2"/>
            </p:cNvCxnSpPr>
            <p:nvPr/>
          </p:nvCxnSpPr>
          <p:spPr>
            <a:xfrm rot="16200000" flipV="1">
              <a:off x="4922454" y="2657102"/>
              <a:ext cx="206477" cy="98040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Elbow Connector 136"/>
            <p:cNvCxnSpPr>
              <a:stCxn id="112" idx="0"/>
              <a:endCxn id="4" idx="2"/>
            </p:cNvCxnSpPr>
            <p:nvPr/>
          </p:nvCxnSpPr>
          <p:spPr>
            <a:xfrm rot="16200000" flipV="1">
              <a:off x="5993187" y="1586369"/>
              <a:ext cx="206477" cy="31218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Elbow Connector 137"/>
            <p:cNvCxnSpPr>
              <a:stCxn id="27" idx="2"/>
              <a:endCxn id="120" idx="1"/>
            </p:cNvCxnSpPr>
            <p:nvPr/>
          </p:nvCxnSpPr>
          <p:spPr>
            <a:xfrm rot="16200000" flipH="1">
              <a:off x="711788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91777" y="3250544"/>
              <a:ext cx="3543960" cy="648930"/>
              <a:chOff x="691777" y="3250544"/>
              <a:chExt cx="3543960" cy="6489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1777" y="3250544"/>
                <a:ext cx="3543960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casa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91777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00768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0" name="Elbow Connector 139"/>
            <p:cNvCxnSpPr>
              <a:stCxn id="139" idx="2"/>
              <a:endCxn id="113" idx="1"/>
            </p:cNvCxnSpPr>
            <p:nvPr/>
          </p:nvCxnSpPr>
          <p:spPr>
            <a:xfrm rot="16200000" flipH="1">
              <a:off x="2520779" y="4018097"/>
              <a:ext cx="375882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654590" y="3250544"/>
              <a:ext cx="1722612" cy="648930"/>
              <a:chOff x="4654590" y="3250544"/>
              <a:chExt cx="1722612" cy="64893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54590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common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655009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6056" y="3250544"/>
              <a:ext cx="1722612" cy="648930"/>
              <a:chOff x="6796056" y="3250544"/>
              <a:chExt cx="1722612" cy="6489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796056" y="3250544"/>
                <a:ext cx="1722612" cy="6489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minisat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796056" y="3604506"/>
                <a:ext cx="277270" cy="29496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Elbow Connector 142"/>
            <p:cNvCxnSpPr>
              <a:stCxn id="139" idx="2"/>
              <a:endCxn id="118" idx="1"/>
            </p:cNvCxnSpPr>
            <p:nvPr/>
          </p:nvCxnSpPr>
          <p:spPr>
            <a:xfrm rot="16200000" flipH="1">
              <a:off x="2195577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Elbow Connector 144"/>
            <p:cNvCxnSpPr>
              <a:stCxn id="139" idx="2"/>
              <a:endCxn id="119" idx="1"/>
            </p:cNvCxnSpPr>
            <p:nvPr/>
          </p:nvCxnSpPr>
          <p:spPr>
            <a:xfrm rot="16200000" flipH="1">
              <a:off x="1870375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Elbow Connector 148"/>
            <p:cNvCxnSpPr>
              <a:stCxn id="139" idx="2"/>
              <a:endCxn id="133" idx="1"/>
            </p:cNvCxnSpPr>
            <p:nvPr/>
          </p:nvCxnSpPr>
          <p:spPr>
            <a:xfrm rot="16200000" flipH="1">
              <a:off x="1669339" y="4869538"/>
              <a:ext cx="2327094" cy="386966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Elbow Connector 150"/>
            <p:cNvCxnSpPr>
              <a:stCxn id="27" idx="2"/>
              <a:endCxn id="121" idx="1"/>
            </p:cNvCxnSpPr>
            <p:nvPr/>
          </p:nvCxnSpPr>
          <p:spPr>
            <a:xfrm rot="16200000" flipH="1">
              <a:off x="386586" y="4343299"/>
              <a:ext cx="1026286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Elbow Connector 153"/>
            <p:cNvCxnSpPr>
              <a:stCxn id="27" idx="2"/>
              <a:endCxn id="122" idx="1"/>
            </p:cNvCxnSpPr>
            <p:nvPr/>
          </p:nvCxnSpPr>
          <p:spPr>
            <a:xfrm rot="16200000" flipH="1">
              <a:off x="61384" y="4668501"/>
              <a:ext cx="1676690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Elbow Connector 154"/>
            <p:cNvCxnSpPr>
              <a:stCxn id="27" idx="2"/>
              <a:endCxn id="129" idx="1"/>
            </p:cNvCxnSpPr>
            <p:nvPr/>
          </p:nvCxnSpPr>
          <p:spPr>
            <a:xfrm rot="16200000" flipH="1">
              <a:off x="-263818" y="4993703"/>
              <a:ext cx="2327094" cy="138635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Elbow Connector 162"/>
            <p:cNvCxnSpPr>
              <a:stCxn id="141" idx="2"/>
              <a:endCxn id="116" idx="1"/>
            </p:cNvCxnSpPr>
            <p:nvPr/>
          </p:nvCxnSpPr>
          <p:spPr>
            <a:xfrm rot="16200000" flipH="1">
              <a:off x="4668633" y="4024485"/>
              <a:ext cx="375882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Elbow Connector 163"/>
            <p:cNvCxnSpPr>
              <a:stCxn id="141" idx="2"/>
              <a:endCxn id="117" idx="1"/>
            </p:cNvCxnSpPr>
            <p:nvPr/>
          </p:nvCxnSpPr>
          <p:spPr>
            <a:xfrm rot="16200000" flipH="1">
              <a:off x="4343431" y="4349687"/>
              <a:ext cx="1026286" cy="125860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Elbow Connector 164"/>
            <p:cNvCxnSpPr>
              <a:stCxn id="142" idx="2"/>
              <a:endCxn id="114" idx="1"/>
            </p:cNvCxnSpPr>
            <p:nvPr/>
          </p:nvCxnSpPr>
          <p:spPr>
            <a:xfrm rot="16200000" flipH="1">
              <a:off x="6484686" y="4349478"/>
              <a:ext cx="1026286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Elbow Connector 165"/>
            <p:cNvCxnSpPr>
              <a:stCxn id="142" idx="2"/>
              <a:endCxn id="115" idx="1"/>
            </p:cNvCxnSpPr>
            <p:nvPr/>
          </p:nvCxnSpPr>
          <p:spPr>
            <a:xfrm rot="16200000" flipH="1">
              <a:off x="6809888" y="4024276"/>
              <a:ext cx="375882" cy="126277"/>
            </a:xfrm>
            <a:prstGeom prst="bentConnector2">
              <a:avLst/>
            </a:prstGeom>
            <a:noFill/>
            <a:ln w="6350" cap="flat" cmpd="sng" algn="ctr">
              <a:solidFill>
                <a:srgbClr val="4D4D4D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NumberBall"/>
            <p:cNvSpPr>
              <a:spLocks noChangeArrowheads="1"/>
            </p:cNvSpPr>
            <p:nvPr/>
          </p:nvSpPr>
          <p:spPr bwMode="gray">
            <a:xfrm>
              <a:off x="574026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2" name="NumberBall"/>
            <p:cNvSpPr>
              <a:spLocks noChangeArrowheads="1"/>
            </p:cNvSpPr>
            <p:nvPr/>
          </p:nvSpPr>
          <p:spPr bwMode="gray">
            <a:xfrm>
              <a:off x="4535489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63" name="NumberBall"/>
            <p:cNvSpPr>
              <a:spLocks noChangeArrowheads="1"/>
            </p:cNvSpPr>
            <p:nvPr/>
          </p:nvSpPr>
          <p:spPr bwMode="gray">
            <a:xfrm>
              <a:off x="6702554" y="319832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600" b="1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3" name="NumberBall"/>
            <p:cNvSpPr>
              <a:spLocks noChangeArrowheads="1"/>
            </p:cNvSpPr>
            <p:nvPr/>
          </p:nvSpPr>
          <p:spPr bwMode="gray">
            <a:xfrm>
              <a:off x="867072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4" name="NumberBall"/>
            <p:cNvSpPr>
              <a:spLocks noChangeArrowheads="1"/>
            </p:cNvSpPr>
            <p:nvPr/>
          </p:nvSpPr>
          <p:spPr bwMode="gray">
            <a:xfrm>
              <a:off x="4815835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5" name="NumberBall"/>
            <p:cNvSpPr>
              <a:spLocks noChangeArrowheads="1"/>
            </p:cNvSpPr>
            <p:nvPr/>
          </p:nvSpPr>
          <p:spPr bwMode="gray">
            <a:xfrm>
              <a:off x="6982900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3.1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6" name="NumberBall"/>
            <p:cNvSpPr>
              <a:spLocks noChangeArrowheads="1"/>
            </p:cNvSpPr>
            <p:nvPr/>
          </p:nvSpPr>
          <p:spPr bwMode="gray">
            <a:xfrm>
              <a:off x="867072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7" name="NumberBall"/>
            <p:cNvSpPr>
              <a:spLocks noChangeArrowheads="1"/>
            </p:cNvSpPr>
            <p:nvPr/>
          </p:nvSpPr>
          <p:spPr bwMode="gray">
            <a:xfrm>
              <a:off x="4815835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2.2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8" name="NumberBall"/>
            <p:cNvSpPr>
              <a:spLocks noChangeArrowheads="1"/>
            </p:cNvSpPr>
            <p:nvPr/>
          </p:nvSpPr>
          <p:spPr bwMode="gray">
            <a:xfrm>
              <a:off x="6982900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3.2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79" name="NumberBall"/>
            <p:cNvSpPr>
              <a:spLocks noChangeArrowheads="1"/>
            </p:cNvSpPr>
            <p:nvPr/>
          </p:nvSpPr>
          <p:spPr bwMode="gray">
            <a:xfrm>
              <a:off x="867072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1.3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0" name="NumberBall"/>
            <p:cNvSpPr>
              <a:spLocks noChangeArrowheads="1"/>
            </p:cNvSpPr>
            <p:nvPr/>
          </p:nvSpPr>
          <p:spPr bwMode="gray">
            <a:xfrm>
              <a:off x="867072" y="5893508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1.4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1" name="NumberBall"/>
            <p:cNvSpPr>
              <a:spLocks noChangeArrowheads="1"/>
            </p:cNvSpPr>
            <p:nvPr/>
          </p:nvSpPr>
          <p:spPr bwMode="gray">
            <a:xfrm>
              <a:off x="2688958" y="394340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1.5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2" name="NumberBall"/>
            <p:cNvSpPr>
              <a:spLocks noChangeArrowheads="1"/>
            </p:cNvSpPr>
            <p:nvPr/>
          </p:nvSpPr>
          <p:spPr bwMode="gray">
            <a:xfrm>
              <a:off x="2688958" y="4590180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1.6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83" name="NumberBall"/>
            <p:cNvSpPr>
              <a:spLocks noChangeArrowheads="1"/>
            </p:cNvSpPr>
            <p:nvPr/>
          </p:nvSpPr>
          <p:spPr bwMode="gray">
            <a:xfrm>
              <a:off x="2688958" y="5243149"/>
              <a:ext cx="295275" cy="295275"/>
            </a:xfrm>
            <a:prstGeom prst="ellipse">
              <a:avLst/>
            </a:prstGeom>
            <a:solidFill>
              <a:srgbClr val="4472C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itchFamily="34" charset="0"/>
                </a:rPr>
                <a:t>1.7</a:t>
              </a:r>
              <a:endPara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Rectangle 74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6" name="Rectangle 75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Rectangle 76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/>
              <a:t>Review</a:t>
            </a:r>
            <a:r>
              <a:rPr lang="cs-CZ" sz="2000" b="1" dirty="0"/>
              <a:t> </a:t>
            </a:r>
            <a:r>
              <a:rPr lang="cs-CZ" sz="2000" b="1" dirty="0" err="1"/>
              <a:t>code</a:t>
            </a:r>
            <a:r>
              <a:rPr lang="cs-CZ" sz="2000" b="1" dirty="0"/>
              <a:t> </a:t>
            </a:r>
            <a:r>
              <a:rPr lang="cs-CZ" sz="2000" b="1" dirty="0" err="1" smtClean="0"/>
              <a:t>testing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Define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next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steps</a:t>
            </a:r>
            <a:endParaRPr lang="en-US" sz="2000" b="1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r>
              <a:rPr lang="cs-CZ" sz="2000" b="1" dirty="0" smtClean="0"/>
              <a:t> status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Review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code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translating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8" y="2308819"/>
            <a:ext cx="4470957" cy="221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2" y="4363267"/>
            <a:ext cx="8312244" cy="2249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83" y="2780880"/>
            <a:ext cx="4652684" cy="1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think-cell Slide" r:id="rId111" imgW="270" imgH="270" progId="TCLayout.ActiveDocument.1">
                  <p:embed/>
                </p:oleObj>
              </mc:Choice>
              <mc:Fallback>
                <p:oleObj name="think-cell Slide" r:id="rId1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8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9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New </a:t>
            </a:r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plan</a:t>
            </a:r>
            <a:r>
              <a:rPr lang="cs-CZ" dirty="0" smtClean="0"/>
              <a:t> </a:t>
            </a:r>
            <a:r>
              <a:rPr lang="cs-CZ" dirty="0" err="1" smtClean="0"/>
              <a:t>was</a:t>
            </a:r>
            <a:r>
              <a:rPr lang="cs-CZ" dirty="0" smtClean="0"/>
              <a:t> </a:t>
            </a:r>
            <a:r>
              <a:rPr lang="cs-CZ" dirty="0" err="1" smtClean="0"/>
              <a:t>implemented</a:t>
            </a:r>
            <a:r>
              <a:rPr lang="cs-CZ" dirty="0" smtClean="0"/>
              <a:t>:</a:t>
            </a:r>
            <a:endParaRPr lang="cs-CZ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617" y="2787648"/>
            <a:ext cx="8406765" cy="29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7163</TotalTime>
  <Words>326</Words>
  <Application>Microsoft Office PowerPoint</Application>
  <PresentationFormat>On-screen Show (4:3)</PresentationFormat>
  <Paragraphs>210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Technika-Bold</vt:lpstr>
      <vt:lpstr>Arial</vt:lpstr>
      <vt:lpstr>Calibri</vt:lpstr>
      <vt:lpstr>Technika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New development plan was implemented:</vt:lpstr>
      <vt:lpstr>Development update</vt:lpstr>
      <vt:lpstr>Development progress</vt:lpstr>
      <vt:lpstr>Full Project View: Last meeting (20.4.2017)</vt:lpstr>
      <vt:lpstr>Full Project View: Current status (2.5.2017)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105</cp:revision>
  <cp:lastPrinted>2017-03-01T18:10:55Z</cp:lastPrinted>
  <dcterms:created xsi:type="dcterms:W3CDTF">2016-12-15T15:45:09Z</dcterms:created>
  <dcterms:modified xsi:type="dcterms:W3CDTF">2017-05-03T08:32:40Z</dcterms:modified>
</cp:coreProperties>
</file>