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Technika" panose="020B0604020202020204" charset="-18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echnika-Bold" panose="00000600000000000000" charset="-18"/>
      <p:regular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1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11.emf"/><Relationship Id="rId2" Type="http://schemas.openxmlformats.org/officeDocument/2006/relationships/tags" Target="../tags/tag1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11.emf"/><Relationship Id="rId2" Type="http://schemas.openxmlformats.org/officeDocument/2006/relationships/tags" Target="../tags/tag12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12" Type="http://schemas.openxmlformats.org/officeDocument/2006/relationships/image" Target="../media/image1.emf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tags" Target="../tags/tag114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tags" Target="../tags/tag11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slideLayout" Target="../slideLayouts/slideLayout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11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0.emf"/><Relationship Id="rId2" Type="http://schemas.openxmlformats.org/officeDocument/2006/relationships/tags" Target="../tags/tag1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May 2,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  <a:solidFill>
            <a:schemeClr val="accent6"/>
          </a:solidFill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69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(2.5.2017)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62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Rectangle 7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6" name="Rectangle 75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Rectangle 76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/>
              <a:t>Review</a:t>
            </a:r>
            <a:r>
              <a:rPr lang="cs-CZ" sz="2000" b="1" dirty="0"/>
              <a:t> </a:t>
            </a:r>
            <a:r>
              <a:rPr lang="cs-CZ" sz="2000" b="1" dirty="0" err="1"/>
              <a:t>code</a:t>
            </a:r>
            <a:r>
              <a:rPr lang="cs-CZ" sz="2000" b="1" dirty="0"/>
              <a:t> </a:t>
            </a:r>
            <a:r>
              <a:rPr lang="cs-CZ" sz="2000" b="1" dirty="0" err="1" smtClean="0"/>
              <a:t>testing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Define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next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steps</a:t>
            </a:r>
            <a:endParaRPr lang="en-US" sz="2000" b="1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r>
              <a:rPr lang="cs-CZ" sz="2000" b="1" dirty="0" smtClean="0"/>
              <a:t> status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Review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code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translating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8" y="2308819"/>
            <a:ext cx="4470957" cy="221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2" y="4363267"/>
            <a:ext cx="8312244" cy="224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think-cell Slide" r:id="rId111" imgW="270" imgH="270" progId="TCLayout.ActiveDocument.1">
                  <p:embed/>
                </p:oleObj>
              </mc:Choice>
              <mc:Fallback>
                <p:oleObj name="think-cell Slide" r:id="rId1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8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9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New </a:t>
            </a:r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plan</a:t>
            </a:r>
            <a:r>
              <a:rPr lang="cs-CZ" dirty="0" smtClean="0"/>
              <a:t> </a:t>
            </a:r>
            <a:r>
              <a:rPr lang="cs-CZ" dirty="0" err="1" smtClean="0"/>
              <a:t>was</a:t>
            </a:r>
            <a:r>
              <a:rPr lang="cs-CZ" dirty="0" smtClean="0"/>
              <a:t> </a:t>
            </a:r>
            <a:r>
              <a:rPr lang="cs-CZ" dirty="0" err="1" smtClean="0"/>
              <a:t>implemented</a:t>
            </a:r>
            <a:r>
              <a:rPr lang="cs-CZ" dirty="0" smtClean="0"/>
              <a:t>:</a:t>
            </a:r>
            <a:endParaRPr lang="cs-CZ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17" y="2787648"/>
            <a:ext cx="8406765" cy="2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7155</TotalTime>
  <Words>326</Words>
  <Application>Microsoft Office PowerPoint</Application>
  <PresentationFormat>On-screen Show (4:3)</PresentationFormat>
  <Paragraphs>210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Technika</vt:lpstr>
      <vt:lpstr>Calibri</vt:lpstr>
      <vt:lpstr>Arial</vt:lpstr>
      <vt:lpstr>Technika-Bold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New development plan was implemented:</vt:lpstr>
      <vt:lpstr>Development update</vt:lpstr>
      <vt:lpstr>Development progress</vt:lpstr>
      <vt:lpstr>Full Project View: Last meeting (20.4.2017)</vt:lpstr>
      <vt:lpstr>Full Project View: Current status (2.5.2017)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104</cp:revision>
  <cp:lastPrinted>2017-03-01T18:10:55Z</cp:lastPrinted>
  <dcterms:created xsi:type="dcterms:W3CDTF">2016-12-15T15:45:09Z</dcterms:created>
  <dcterms:modified xsi:type="dcterms:W3CDTF">2017-05-02T18:35:39Z</dcterms:modified>
</cp:coreProperties>
</file>