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7" r:id="rId4"/>
    <p:sldId id="275" r:id="rId5"/>
    <p:sldId id="276" r:id="rId6"/>
    <p:sldId id="274" r:id="rId7"/>
  </p:sldIdLst>
  <p:sldSz cx="9144000" cy="6858000" type="screen4x3"/>
  <p:notesSz cx="6858000" cy="9144000"/>
  <p:embeddedFontLst>
    <p:embeddedFont>
      <p:font typeface="Technika" panose="020B0604020202020204" charset="-18"/>
      <p:regular r:id="rId8"/>
      <p:bold r:id="rId9"/>
      <p:italic r:id="rId10"/>
      <p:boldItalic r:id="rId11"/>
    </p:embeddedFont>
    <p:embeddedFont>
      <p:font typeface="Technika-Bold" panose="00000600000000000000" charset="-18"/>
      <p:regular r:id="rId12"/>
    </p:embeddedFont>
  </p:embeddedFontLst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napToObjects="1">
      <p:cViewPr>
        <p:scale>
          <a:sx n="77" d="100"/>
          <a:sy n="77" d="100"/>
        </p:scale>
        <p:origin x="-1044" y="102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5280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34.xml"/><Relationship Id="rId21" Type="http://schemas.openxmlformats.org/officeDocument/2006/relationships/tags" Target="../tags/tag29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63" Type="http://schemas.openxmlformats.org/officeDocument/2006/relationships/tags" Target="../tags/tag71.xml"/><Relationship Id="rId68" Type="http://schemas.openxmlformats.org/officeDocument/2006/relationships/tags" Target="../tags/tag76.xml"/><Relationship Id="rId84" Type="http://schemas.openxmlformats.org/officeDocument/2006/relationships/tags" Target="../tags/tag92.xml"/><Relationship Id="rId89" Type="http://schemas.openxmlformats.org/officeDocument/2006/relationships/tags" Target="../tags/tag97.xml"/><Relationship Id="rId16" Type="http://schemas.openxmlformats.org/officeDocument/2006/relationships/tags" Target="../tags/tag24.xml"/><Relationship Id="rId11" Type="http://schemas.openxmlformats.org/officeDocument/2006/relationships/tags" Target="../tags/tag19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53" Type="http://schemas.openxmlformats.org/officeDocument/2006/relationships/tags" Target="../tags/tag61.xml"/><Relationship Id="rId58" Type="http://schemas.openxmlformats.org/officeDocument/2006/relationships/tags" Target="../tags/tag66.xml"/><Relationship Id="rId74" Type="http://schemas.openxmlformats.org/officeDocument/2006/relationships/tags" Target="../tags/tag82.xml"/><Relationship Id="rId79" Type="http://schemas.openxmlformats.org/officeDocument/2006/relationships/tags" Target="../tags/tag87.xml"/><Relationship Id="rId5" Type="http://schemas.openxmlformats.org/officeDocument/2006/relationships/tags" Target="../tags/tag13.xml"/><Relationship Id="rId90" Type="http://schemas.openxmlformats.org/officeDocument/2006/relationships/tags" Target="../tags/tag98.xml"/><Relationship Id="rId95" Type="http://schemas.openxmlformats.org/officeDocument/2006/relationships/slideLayout" Target="../slideLayouts/slideLayout3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64" Type="http://schemas.openxmlformats.org/officeDocument/2006/relationships/tags" Target="../tags/tag72.xml"/><Relationship Id="rId69" Type="http://schemas.openxmlformats.org/officeDocument/2006/relationships/tags" Target="../tags/tag77.xml"/><Relationship Id="rId80" Type="http://schemas.openxmlformats.org/officeDocument/2006/relationships/tags" Target="../tags/tag88.xml"/><Relationship Id="rId85" Type="http://schemas.openxmlformats.org/officeDocument/2006/relationships/tags" Target="../tags/tag93.xml"/><Relationship Id="rId3" Type="http://schemas.openxmlformats.org/officeDocument/2006/relationships/tags" Target="../tags/tag11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59" Type="http://schemas.openxmlformats.org/officeDocument/2006/relationships/tags" Target="../tags/tag67.xml"/><Relationship Id="rId67" Type="http://schemas.openxmlformats.org/officeDocument/2006/relationships/tags" Target="../tags/tag75.xml"/><Relationship Id="rId20" Type="http://schemas.openxmlformats.org/officeDocument/2006/relationships/tags" Target="../tags/tag28.xml"/><Relationship Id="rId41" Type="http://schemas.openxmlformats.org/officeDocument/2006/relationships/tags" Target="../tags/tag49.xml"/><Relationship Id="rId54" Type="http://schemas.openxmlformats.org/officeDocument/2006/relationships/tags" Target="../tags/tag62.xml"/><Relationship Id="rId62" Type="http://schemas.openxmlformats.org/officeDocument/2006/relationships/tags" Target="../tags/tag70.xml"/><Relationship Id="rId70" Type="http://schemas.openxmlformats.org/officeDocument/2006/relationships/tags" Target="../tags/tag78.xml"/><Relationship Id="rId75" Type="http://schemas.openxmlformats.org/officeDocument/2006/relationships/tags" Target="../tags/tag83.xml"/><Relationship Id="rId83" Type="http://schemas.openxmlformats.org/officeDocument/2006/relationships/tags" Target="../tags/tag91.xml"/><Relationship Id="rId88" Type="http://schemas.openxmlformats.org/officeDocument/2006/relationships/tags" Target="../tags/tag96.xml"/><Relationship Id="rId91" Type="http://schemas.openxmlformats.org/officeDocument/2006/relationships/tags" Target="../tags/tag99.xml"/><Relationship Id="rId9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14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Relationship Id="rId57" Type="http://schemas.openxmlformats.org/officeDocument/2006/relationships/tags" Target="../tags/tag65.xml"/><Relationship Id="rId10" Type="http://schemas.openxmlformats.org/officeDocument/2006/relationships/tags" Target="../tags/tag18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tags" Target="../tags/tag60.xml"/><Relationship Id="rId60" Type="http://schemas.openxmlformats.org/officeDocument/2006/relationships/tags" Target="../tags/tag68.xml"/><Relationship Id="rId65" Type="http://schemas.openxmlformats.org/officeDocument/2006/relationships/tags" Target="../tags/tag73.xml"/><Relationship Id="rId73" Type="http://schemas.openxmlformats.org/officeDocument/2006/relationships/tags" Target="../tags/tag81.xml"/><Relationship Id="rId78" Type="http://schemas.openxmlformats.org/officeDocument/2006/relationships/tags" Target="../tags/tag86.xml"/><Relationship Id="rId81" Type="http://schemas.openxmlformats.org/officeDocument/2006/relationships/tags" Target="../tags/tag89.xml"/><Relationship Id="rId86" Type="http://schemas.openxmlformats.org/officeDocument/2006/relationships/tags" Target="../tags/tag94.xml"/><Relationship Id="rId94" Type="http://schemas.openxmlformats.org/officeDocument/2006/relationships/tags" Target="../tags/tag10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9" Type="http://schemas.openxmlformats.org/officeDocument/2006/relationships/tags" Target="../tags/tag47.xml"/><Relationship Id="rId34" Type="http://schemas.openxmlformats.org/officeDocument/2006/relationships/tags" Target="../tags/tag42.xml"/><Relationship Id="rId50" Type="http://schemas.openxmlformats.org/officeDocument/2006/relationships/tags" Target="../tags/tag58.xml"/><Relationship Id="rId55" Type="http://schemas.openxmlformats.org/officeDocument/2006/relationships/tags" Target="../tags/tag63.xml"/><Relationship Id="rId76" Type="http://schemas.openxmlformats.org/officeDocument/2006/relationships/tags" Target="../tags/tag84.xml"/><Relationship Id="rId97" Type="http://schemas.openxmlformats.org/officeDocument/2006/relationships/image" Target="../media/image1.emf"/><Relationship Id="rId7" Type="http://schemas.openxmlformats.org/officeDocument/2006/relationships/tags" Target="../tags/tag15.xml"/><Relationship Id="rId71" Type="http://schemas.openxmlformats.org/officeDocument/2006/relationships/tags" Target="../tags/tag79.xml"/><Relationship Id="rId92" Type="http://schemas.openxmlformats.org/officeDocument/2006/relationships/tags" Target="../tags/tag100.xml"/><Relationship Id="rId2" Type="http://schemas.openxmlformats.org/officeDocument/2006/relationships/tags" Target="../tags/tag10.xml"/><Relationship Id="rId29" Type="http://schemas.openxmlformats.org/officeDocument/2006/relationships/tags" Target="../tags/tag37.xml"/><Relationship Id="rId24" Type="http://schemas.openxmlformats.org/officeDocument/2006/relationships/tags" Target="../tags/tag32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66" Type="http://schemas.openxmlformats.org/officeDocument/2006/relationships/tags" Target="../tags/tag74.xml"/><Relationship Id="rId87" Type="http://schemas.openxmlformats.org/officeDocument/2006/relationships/tags" Target="../tags/tag95.xml"/><Relationship Id="rId61" Type="http://schemas.openxmlformats.org/officeDocument/2006/relationships/tags" Target="../tags/tag69.xml"/><Relationship Id="rId82" Type="http://schemas.openxmlformats.org/officeDocument/2006/relationships/tags" Target="../tags/tag90.xml"/><Relationship Id="rId19" Type="http://schemas.openxmlformats.org/officeDocument/2006/relationships/tags" Target="../tags/tag27.xml"/><Relationship Id="rId14" Type="http://schemas.openxmlformats.org/officeDocument/2006/relationships/tags" Target="../tags/tag22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56" Type="http://schemas.openxmlformats.org/officeDocument/2006/relationships/tags" Target="../tags/tag64.xml"/><Relationship Id="rId77" Type="http://schemas.openxmlformats.org/officeDocument/2006/relationships/tags" Target="../tags/tag85.xml"/><Relationship Id="rId8" Type="http://schemas.openxmlformats.org/officeDocument/2006/relationships/tags" Target="../tags/tag16.xml"/><Relationship Id="rId51" Type="http://schemas.openxmlformats.org/officeDocument/2006/relationships/tags" Target="../tags/tag59.xml"/><Relationship Id="rId72" Type="http://schemas.openxmlformats.org/officeDocument/2006/relationships/tags" Target="../tags/tag80.xml"/><Relationship Id="rId93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smtClean="0"/>
              <a:t>Supporting Documet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February 28,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66929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93836"/>
            <a:ext cx="4086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7346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cs-CZ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cs-CZ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Komentář: Zvaž, kolik času musíš ve volném čase věnovat škole, oproti prvním dvěma semestrům.</a:t>
            </a:r>
            <a:endParaRPr lang="cs-CZ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cs-CZ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Počet respondentů: </a:t>
            </a:r>
            <a:r>
              <a:rPr lang="cs-CZ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</a:t>
            </a:r>
          </a:p>
          <a:p>
            <a:pPr>
              <a:lnSpc>
                <a:spcPct val="90000"/>
              </a:lnSpc>
            </a:pPr>
            <a:r>
              <a:rPr lang="en-US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Zdroj</a:t>
            </a: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Dotazn</a:t>
            </a:r>
            <a:r>
              <a:rPr lang="cs-CZ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ík</a:t>
            </a:r>
            <a:r>
              <a:rPr lang="cs-CZ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mezi studenty 3. semestru SIT FEL ČVUT, 15. – 18. 12. 2016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9710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think-cell Slide" r:id="rId96" imgW="270" imgH="270" progId="TCLayout.ActiveDocument.1">
                  <p:embed/>
                </p:oleObj>
              </mc:Choice>
              <mc:Fallback>
                <p:oleObj name="think-cell Slide" r:id="rId9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23862" y="4941888"/>
            <a:ext cx="1587500" cy="519113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5"/>
            </p:custDataLst>
          </p:nvPr>
        </p:nvSpPr>
        <p:spPr bwMode="gray">
          <a:xfrm>
            <a:off x="423862" y="5461000"/>
            <a:ext cx="1587500" cy="661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23862" y="3690938"/>
            <a:ext cx="1587500" cy="3968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7"/>
            </p:custDataLst>
          </p:nvPr>
        </p:nvSpPr>
        <p:spPr bwMode="gray">
          <a:xfrm>
            <a:off x="423862" y="4087813"/>
            <a:ext cx="1587500" cy="3968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23862" y="2836863"/>
            <a:ext cx="1587500" cy="457200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9"/>
            </p:custDataLst>
          </p:nvPr>
        </p:nvSpPr>
        <p:spPr bwMode="gray">
          <a:xfrm>
            <a:off x="423862" y="4484688"/>
            <a:ext cx="1587500" cy="457200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10"/>
            </p:custDataLst>
          </p:nvPr>
        </p:nvSpPr>
        <p:spPr bwMode="gray">
          <a:xfrm>
            <a:off x="423862" y="3294063"/>
            <a:ext cx="1587500" cy="3968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9400" y="2836863"/>
            <a:ext cx="68263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011363" y="2336800"/>
            <a:ext cx="61595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627313" y="2336800"/>
            <a:ext cx="212248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49800" y="2336800"/>
            <a:ext cx="20542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04025" y="2336800"/>
            <a:ext cx="19161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01136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490788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7021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449638" y="2601913"/>
            <a:ext cx="47783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27475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06900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886325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365750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45175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24600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04025" y="2601913"/>
            <a:ext cx="47783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186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4071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011363" y="2601913"/>
            <a:ext cx="615950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1"/>
            </p:custDataLst>
          </p:nvPr>
        </p:nvCxnSpPr>
        <p:spPr bwMode="gray">
          <a:xfrm>
            <a:off x="6804025" y="2601913"/>
            <a:ext cx="19161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2"/>
            </p:custDataLst>
          </p:nvPr>
        </p:nvCxnSpPr>
        <p:spPr bwMode="gray">
          <a:xfrm>
            <a:off x="4749800" y="2601913"/>
            <a:ext cx="20542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627313" y="2601913"/>
            <a:ext cx="212248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4"/>
            </p:custDataLst>
          </p:nvPr>
        </p:nvCxnSpPr>
        <p:spPr bwMode="gray">
          <a:xfrm>
            <a:off x="6804025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5"/>
            </p:custDataLst>
          </p:nvPr>
        </p:nvCxnSpPr>
        <p:spPr bwMode="gray">
          <a:xfrm>
            <a:off x="4749800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6"/>
            </p:custDataLst>
          </p:nvPr>
        </p:nvCxnSpPr>
        <p:spPr bwMode="gray">
          <a:xfrm>
            <a:off x="2627313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7"/>
            </p:custDataLst>
          </p:nvPr>
        </p:nvCxnSpPr>
        <p:spPr bwMode="gray">
          <a:xfrm>
            <a:off x="2011363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>
            <p:custDataLst>
              <p:tags r:id="rId38"/>
            </p:custDataLst>
          </p:nvPr>
        </p:nvSpPr>
        <p:spPr bwMode="gray">
          <a:xfrm>
            <a:off x="3449638" y="3032125"/>
            <a:ext cx="47783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39"/>
            </p:custDataLst>
          </p:nvPr>
        </p:nvSpPr>
        <p:spPr bwMode="gray">
          <a:xfrm>
            <a:off x="2020888" y="3032125"/>
            <a:ext cx="1428750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>
            <p:custDataLst>
              <p:tags r:id="rId40"/>
            </p:custDataLst>
          </p:nvPr>
        </p:nvCxnSpPr>
        <p:spPr bwMode="white">
          <a:xfrm>
            <a:off x="2970213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41"/>
            </p:custDataLst>
          </p:nvPr>
        </p:nvCxnSpPr>
        <p:spPr bwMode="white">
          <a:xfrm>
            <a:off x="2490788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42"/>
            </p:custDataLst>
          </p:nvPr>
        </p:nvCxnSpPr>
        <p:spPr bwMode="white">
          <a:xfrm>
            <a:off x="8240713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43"/>
            </p:custDataLst>
          </p:nvPr>
        </p:nvCxnSpPr>
        <p:spPr bwMode="white">
          <a:xfrm>
            <a:off x="7761288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4"/>
            </p:custDataLst>
          </p:nvPr>
        </p:nvCxnSpPr>
        <p:spPr bwMode="white">
          <a:xfrm>
            <a:off x="3449638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5"/>
            </p:custDataLst>
          </p:nvPr>
        </p:nvCxnSpPr>
        <p:spPr bwMode="white">
          <a:xfrm>
            <a:off x="3927475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46"/>
            </p:custDataLst>
          </p:nvPr>
        </p:nvCxnSpPr>
        <p:spPr bwMode="white">
          <a:xfrm>
            <a:off x="4886325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47"/>
            </p:custDataLst>
          </p:nvPr>
        </p:nvCxnSpPr>
        <p:spPr bwMode="white">
          <a:xfrm>
            <a:off x="4406900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48"/>
            </p:custDataLst>
          </p:nvPr>
        </p:nvCxnSpPr>
        <p:spPr bwMode="white">
          <a:xfrm>
            <a:off x="5845175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9"/>
            </p:custDataLst>
          </p:nvPr>
        </p:nvCxnSpPr>
        <p:spPr bwMode="white">
          <a:xfrm>
            <a:off x="6324600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0"/>
            </p:custDataLst>
          </p:nvPr>
        </p:nvCxnSpPr>
        <p:spPr bwMode="white">
          <a:xfrm>
            <a:off x="7281863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51"/>
            </p:custDataLst>
          </p:nvPr>
        </p:nvCxnSpPr>
        <p:spPr bwMode="white">
          <a:xfrm>
            <a:off x="5365750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2"/>
            </p:custDataLst>
          </p:nvPr>
        </p:nvCxnSpPr>
        <p:spPr bwMode="gray">
          <a:xfrm>
            <a:off x="423863" y="49418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53"/>
            </p:custDataLst>
          </p:nvPr>
        </p:nvCxnSpPr>
        <p:spPr bwMode="gray">
          <a:xfrm>
            <a:off x="423863" y="5461000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54"/>
            </p:custDataLst>
          </p:nvPr>
        </p:nvCxnSpPr>
        <p:spPr bwMode="gray">
          <a:xfrm>
            <a:off x="8447088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55"/>
            </p:custDataLst>
          </p:nvPr>
        </p:nvCxnSpPr>
        <p:spPr bwMode="gray">
          <a:xfrm>
            <a:off x="2695575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56"/>
            </p:custDataLst>
          </p:nvPr>
        </p:nvCxnSpPr>
        <p:spPr bwMode="gray">
          <a:xfrm>
            <a:off x="2216150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57"/>
            </p:custDataLst>
          </p:nvPr>
        </p:nvCxnSpPr>
        <p:spPr bwMode="gray">
          <a:xfrm>
            <a:off x="5092700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58"/>
            </p:custDataLst>
          </p:nvPr>
        </p:nvCxnSpPr>
        <p:spPr bwMode="gray">
          <a:xfrm>
            <a:off x="7008813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59"/>
            </p:custDataLst>
          </p:nvPr>
        </p:nvCxnSpPr>
        <p:spPr bwMode="gray">
          <a:xfrm>
            <a:off x="423863" y="28368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>
            <p:custDataLst>
              <p:tags r:id="rId60"/>
            </p:custDataLst>
          </p:nvPr>
        </p:nvSpPr>
        <p:spPr bwMode="gray">
          <a:xfrm rot="10800000">
            <a:off x="7899400" y="6267450"/>
            <a:ext cx="68263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ket 81"/>
          <p:cNvSpPr/>
          <p:nvPr>
            <p:custDataLst>
              <p:tags r:id="rId61"/>
            </p:custDataLst>
          </p:nvPr>
        </p:nvSpPr>
        <p:spPr bwMode="gray">
          <a:xfrm rot="5400000">
            <a:off x="7878763" y="6178550"/>
            <a:ext cx="107950" cy="68263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62"/>
            </p:custDataLst>
          </p:nvPr>
        </p:nvSpPr>
        <p:spPr bwMode="gray">
          <a:xfrm>
            <a:off x="837406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63"/>
            </p:custDataLst>
          </p:nvPr>
        </p:nvSpPr>
        <p:spPr bwMode="gray">
          <a:xfrm>
            <a:off x="7894638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64"/>
            </p:custDataLst>
          </p:nvPr>
        </p:nvSpPr>
        <p:spPr bwMode="gray">
          <a:xfrm>
            <a:off x="741521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65"/>
            </p:custDataLst>
          </p:nvPr>
        </p:nvSpPr>
        <p:spPr bwMode="gray">
          <a:xfrm>
            <a:off x="6935788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66"/>
            </p:custDataLst>
          </p:nvPr>
        </p:nvSpPr>
        <p:spPr bwMode="gray">
          <a:xfrm>
            <a:off x="645636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67"/>
            </p:custDataLst>
          </p:nvPr>
        </p:nvSpPr>
        <p:spPr bwMode="gray">
          <a:xfrm>
            <a:off x="5976938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68"/>
            </p:custDataLst>
          </p:nvPr>
        </p:nvSpPr>
        <p:spPr bwMode="gray">
          <a:xfrm>
            <a:off x="549751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69"/>
            </p:custDataLst>
          </p:nvPr>
        </p:nvSpPr>
        <p:spPr bwMode="gray">
          <a:xfrm>
            <a:off x="501967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70"/>
            </p:custDataLst>
          </p:nvPr>
        </p:nvSpPr>
        <p:spPr bwMode="gray">
          <a:xfrm>
            <a:off x="4540250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71"/>
            </p:custDataLst>
          </p:nvPr>
        </p:nvSpPr>
        <p:spPr bwMode="gray">
          <a:xfrm>
            <a:off x="406082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72"/>
            </p:custDataLst>
          </p:nvPr>
        </p:nvSpPr>
        <p:spPr bwMode="gray">
          <a:xfrm>
            <a:off x="8374063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73"/>
            </p:custDataLst>
          </p:nvPr>
        </p:nvSpPr>
        <p:spPr bwMode="gray">
          <a:xfrm>
            <a:off x="6935788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74"/>
            </p:custDataLst>
          </p:nvPr>
        </p:nvSpPr>
        <p:spPr bwMode="gray">
          <a:xfrm>
            <a:off x="3581400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75"/>
            </p:custDataLst>
          </p:nvPr>
        </p:nvSpPr>
        <p:spPr bwMode="gray">
          <a:xfrm>
            <a:off x="310197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76"/>
            </p:custDataLst>
          </p:nvPr>
        </p:nvSpPr>
        <p:spPr bwMode="gray">
          <a:xfrm>
            <a:off x="5019675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77"/>
            </p:custDataLst>
          </p:nvPr>
        </p:nvSpPr>
        <p:spPr bwMode="gray">
          <a:xfrm>
            <a:off x="2622550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78"/>
            </p:custDataLst>
          </p:nvPr>
        </p:nvSpPr>
        <p:spPr bwMode="gray">
          <a:xfrm>
            <a:off x="2622550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79"/>
            </p:custDataLst>
          </p:nvPr>
        </p:nvSpPr>
        <p:spPr bwMode="gray">
          <a:xfrm>
            <a:off x="2143125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0"/>
            </p:custDataLst>
          </p:nvPr>
        </p:nvSpPr>
        <p:spPr bwMode="gray">
          <a:xfrm>
            <a:off x="214312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519112" y="4210050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519113" y="3416300"/>
            <a:ext cx="334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8EB51AA-D019-497F-8731-15A26A6D90FA}" type="datetime'L''a''''''''''''''''''''''b''''''''e''''''''l'''">
              <a:rPr lang="en-US" altLang="en-US" sz="10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6594475" y="5810250"/>
            <a:ext cx="828675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1FF647A-DF0E-49C8-AE5F-860E47C06C75}" type="datetime'''''''0''''''4.'''''''''''' ''''''M''''''ay ''20''1''''7'">
              <a:rPr lang="en-US" altLang="en-US" sz="1000"/>
              <a:pPr/>
              <a:t>04. May 2017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19113" y="5126038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19112" y="4606925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2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1784350" y="5810250"/>
            <a:ext cx="60166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latin typeface="+mn-lt"/>
                <a:sym typeface="+mn-lt"/>
              </a:rPr>
              <a:t>Team</a:t>
            </a:r>
            <a:br>
              <a:rPr lang="en-US" altLang="en-US" sz="1000" dirty="0" smtClean="0">
                <a:latin typeface="+mn-lt"/>
                <a:sym typeface="+mn-lt"/>
              </a:rPr>
            </a:br>
            <a:r>
              <a:rPr lang="en-US" altLang="en-US" sz="1000" dirty="0" smtClean="0">
                <a:latin typeface="+mn-lt"/>
                <a:sym typeface="+mn-lt"/>
              </a:rPr>
              <a:t>Assembly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21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481263" y="5810250"/>
            <a:ext cx="695325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latin typeface="+mn-lt"/>
                <a:sym typeface="+mn-lt"/>
              </a:rPr>
              <a:t>Proposal</a:t>
            </a:r>
            <a:br>
              <a:rPr lang="en-US" altLang="en-US" sz="1000" dirty="0" smtClean="0">
                <a:latin typeface="+mn-lt"/>
                <a:sym typeface="+mn-lt"/>
              </a:rPr>
            </a:br>
            <a:r>
              <a:rPr lang="en-US" altLang="en-US" sz="1000" dirty="0" smtClean="0">
                <a:latin typeface="+mn-lt"/>
                <a:sym typeface="+mn-lt"/>
              </a:rPr>
              <a:t>Agreement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19110" y="3019425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4699000" y="5810250"/>
            <a:ext cx="788988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8EC22E9-A655-4F91-846B-C60D7FE7B2A3}" type="datetime'''0''''''6''''''''''.'''''' ''Ap''r'' ''''''2''0''''''''1''7'">
              <a:rPr lang="en-US" altLang="en-US" sz="1000"/>
              <a:pPr/>
              <a:t>06. Apr 2017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19113" y="3813175"/>
            <a:ext cx="334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BC33CC2-06B8-422A-B606-AE44ADD0741D}" type="datetime'''''''La''''''''''b''''e''''l'''''''''''''''">
              <a:rPr lang="en-US" altLang="en-US" sz="10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9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7796213" y="5810250"/>
            <a:ext cx="1303338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latin typeface="+mn-lt"/>
                <a:sym typeface="+mn-lt"/>
              </a:rPr>
              <a:t>Final documentation </a:t>
            </a:r>
            <a:r>
              <a:rPr lang="en-US" altLang="en-US" sz="1000" dirty="0">
                <a:latin typeface="+mn-lt"/>
                <a:sym typeface="+mn-lt"/>
              </a:rPr>
              <a:t/>
            </a:r>
            <a:br>
              <a:rPr lang="en-US" altLang="en-US" sz="1000" dirty="0">
                <a:latin typeface="+mn-lt"/>
                <a:sym typeface="+mn-lt"/>
              </a:rPr>
            </a:br>
            <a:r>
              <a:rPr lang="en-US" altLang="en-US" sz="1000" dirty="0" smtClean="0">
                <a:latin typeface="+mn-lt"/>
                <a:sym typeface="+mn-lt"/>
              </a:rPr>
              <a:t>hand-in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19113" y="26130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19113" y="56451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0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CASA Project Tree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0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KErlNWQPenkh6lqZy_B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Pzad_ERSiTGnrnIm8N7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u1jVwgTA29VXxpcHa6CA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5380</TotalTime>
  <Words>132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Technika</vt:lpstr>
      <vt:lpstr>Technika-Bold</vt:lpstr>
      <vt:lpstr>PowerPoint_CS</vt:lpstr>
      <vt:lpstr>think-cell Slide</vt:lpstr>
      <vt:lpstr>Project CASA: Preliminary Project Review</vt:lpstr>
      <vt:lpstr>Goals for this Meeting</vt:lpstr>
      <vt:lpstr>Our understanding of the problem</vt:lpstr>
      <vt:lpstr>Proposed expected outcome of Project</vt:lpstr>
      <vt:lpstr>Proposed Timeline</vt:lpstr>
      <vt:lpstr>CASA Project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66</cp:revision>
  <dcterms:created xsi:type="dcterms:W3CDTF">2016-12-15T15:45:09Z</dcterms:created>
  <dcterms:modified xsi:type="dcterms:W3CDTF">2017-02-28T22:49:53Z</dcterms:modified>
</cp:coreProperties>
</file>