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61" r:id="rId3"/>
    <p:sldId id="275" r:id="rId4"/>
    <p:sldId id="276" r:id="rId5"/>
    <p:sldId id="274" r:id="rId6"/>
  </p:sldIdLst>
  <p:sldSz cx="9144000" cy="6858000" type="screen4x3"/>
  <p:notesSz cx="6858000" cy="9144000"/>
  <p:embeddedFontLst>
    <p:embeddedFont>
      <p:font typeface="Technika-Bold" panose="00000600000000000000" charset="-18"/>
      <p:regular r:id="rId7"/>
    </p:embeddedFont>
    <p:embeddedFont>
      <p:font typeface="Technika" panose="020B0604020202020204" charset="-18"/>
      <p:regular r:id="rId8"/>
      <p:bold r:id="rId9"/>
      <p:italic r:id="rId10"/>
      <p:boldItalic r:id="rId11"/>
    </p:embeddedFont>
  </p:embeddedFontLst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1098" y="150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4400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56" b="9239"/>
          <a:stretch/>
        </p:blipFill>
        <p:spPr>
          <a:xfrm>
            <a:off x="0" y="2"/>
            <a:ext cx="9144000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95280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32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50" Type="http://schemas.openxmlformats.org/officeDocument/2006/relationships/tags" Target="../tags/tag56.xml"/><Relationship Id="rId55" Type="http://schemas.openxmlformats.org/officeDocument/2006/relationships/tags" Target="../tags/tag61.xml"/><Relationship Id="rId63" Type="http://schemas.openxmlformats.org/officeDocument/2006/relationships/tags" Target="../tags/tag69.xml"/><Relationship Id="rId68" Type="http://schemas.openxmlformats.org/officeDocument/2006/relationships/tags" Target="../tags/tag74.xml"/><Relationship Id="rId76" Type="http://schemas.openxmlformats.org/officeDocument/2006/relationships/tags" Target="../tags/tag82.xml"/><Relationship Id="rId84" Type="http://schemas.openxmlformats.org/officeDocument/2006/relationships/tags" Target="../tags/tag90.xml"/><Relationship Id="rId89" Type="http://schemas.openxmlformats.org/officeDocument/2006/relationships/tags" Target="../tags/tag95.xml"/><Relationship Id="rId97" Type="http://schemas.openxmlformats.org/officeDocument/2006/relationships/image" Target="../media/image1.emf"/><Relationship Id="rId7" Type="http://schemas.openxmlformats.org/officeDocument/2006/relationships/tags" Target="../tags/tag13.xml"/><Relationship Id="rId71" Type="http://schemas.openxmlformats.org/officeDocument/2006/relationships/tags" Target="../tags/tag77.xml"/><Relationship Id="rId92" Type="http://schemas.openxmlformats.org/officeDocument/2006/relationships/tags" Target="../tags/tag98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9" Type="http://schemas.openxmlformats.org/officeDocument/2006/relationships/tags" Target="../tags/tag35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53" Type="http://schemas.openxmlformats.org/officeDocument/2006/relationships/tags" Target="../tags/tag59.xml"/><Relationship Id="rId58" Type="http://schemas.openxmlformats.org/officeDocument/2006/relationships/tags" Target="../tags/tag64.xml"/><Relationship Id="rId66" Type="http://schemas.openxmlformats.org/officeDocument/2006/relationships/tags" Target="../tags/tag72.xml"/><Relationship Id="rId74" Type="http://schemas.openxmlformats.org/officeDocument/2006/relationships/tags" Target="../tags/tag80.xml"/><Relationship Id="rId79" Type="http://schemas.openxmlformats.org/officeDocument/2006/relationships/tags" Target="../tags/tag85.xml"/><Relationship Id="rId87" Type="http://schemas.openxmlformats.org/officeDocument/2006/relationships/tags" Target="../tags/tag93.xml"/><Relationship Id="rId5" Type="http://schemas.openxmlformats.org/officeDocument/2006/relationships/tags" Target="../tags/tag11.xml"/><Relationship Id="rId61" Type="http://schemas.openxmlformats.org/officeDocument/2006/relationships/tags" Target="../tags/tag67.xml"/><Relationship Id="rId82" Type="http://schemas.openxmlformats.org/officeDocument/2006/relationships/tags" Target="../tags/tag88.xml"/><Relationship Id="rId90" Type="http://schemas.openxmlformats.org/officeDocument/2006/relationships/tags" Target="../tags/tag96.xml"/><Relationship Id="rId95" Type="http://schemas.openxmlformats.org/officeDocument/2006/relationships/slideLayout" Target="../slideLayouts/slideLayout3.xml"/><Relationship Id="rId19" Type="http://schemas.openxmlformats.org/officeDocument/2006/relationships/tags" Target="../tags/tag2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56" Type="http://schemas.openxmlformats.org/officeDocument/2006/relationships/tags" Target="../tags/tag62.xml"/><Relationship Id="rId64" Type="http://schemas.openxmlformats.org/officeDocument/2006/relationships/tags" Target="../tags/tag70.xml"/><Relationship Id="rId69" Type="http://schemas.openxmlformats.org/officeDocument/2006/relationships/tags" Target="../tags/tag75.xml"/><Relationship Id="rId77" Type="http://schemas.openxmlformats.org/officeDocument/2006/relationships/tags" Target="../tags/tag83.xml"/><Relationship Id="rId8" Type="http://schemas.openxmlformats.org/officeDocument/2006/relationships/tags" Target="../tags/tag14.xml"/><Relationship Id="rId51" Type="http://schemas.openxmlformats.org/officeDocument/2006/relationships/tags" Target="../tags/tag57.xml"/><Relationship Id="rId72" Type="http://schemas.openxmlformats.org/officeDocument/2006/relationships/tags" Target="../tags/tag78.xml"/><Relationship Id="rId80" Type="http://schemas.openxmlformats.org/officeDocument/2006/relationships/tags" Target="../tags/tag86.xml"/><Relationship Id="rId85" Type="http://schemas.openxmlformats.org/officeDocument/2006/relationships/tags" Target="../tags/tag91.xml"/><Relationship Id="rId93" Type="http://schemas.openxmlformats.org/officeDocument/2006/relationships/tags" Target="../tags/tag99.xml"/><Relationship Id="rId3" Type="http://schemas.openxmlformats.org/officeDocument/2006/relationships/tags" Target="../tags/tag9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46" Type="http://schemas.openxmlformats.org/officeDocument/2006/relationships/tags" Target="../tags/tag52.xml"/><Relationship Id="rId59" Type="http://schemas.openxmlformats.org/officeDocument/2006/relationships/tags" Target="../tags/tag65.xml"/><Relationship Id="rId67" Type="http://schemas.openxmlformats.org/officeDocument/2006/relationships/tags" Target="../tags/tag73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54" Type="http://schemas.openxmlformats.org/officeDocument/2006/relationships/tags" Target="../tags/tag60.xml"/><Relationship Id="rId62" Type="http://schemas.openxmlformats.org/officeDocument/2006/relationships/tags" Target="../tags/tag68.xml"/><Relationship Id="rId70" Type="http://schemas.openxmlformats.org/officeDocument/2006/relationships/tags" Target="../tags/tag76.xml"/><Relationship Id="rId75" Type="http://schemas.openxmlformats.org/officeDocument/2006/relationships/tags" Target="../tags/tag81.xml"/><Relationship Id="rId83" Type="http://schemas.openxmlformats.org/officeDocument/2006/relationships/tags" Target="../tags/tag89.xml"/><Relationship Id="rId88" Type="http://schemas.openxmlformats.org/officeDocument/2006/relationships/tags" Target="../tags/tag94.xml"/><Relationship Id="rId91" Type="http://schemas.openxmlformats.org/officeDocument/2006/relationships/tags" Target="../tags/tag97.xml"/><Relationship Id="rId96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Relationship Id="rId57" Type="http://schemas.openxmlformats.org/officeDocument/2006/relationships/tags" Target="../tags/tag63.xml"/><Relationship Id="rId10" Type="http://schemas.openxmlformats.org/officeDocument/2006/relationships/tags" Target="../tags/tag16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tags" Target="../tags/tag58.xml"/><Relationship Id="rId60" Type="http://schemas.openxmlformats.org/officeDocument/2006/relationships/tags" Target="../tags/tag66.xml"/><Relationship Id="rId65" Type="http://schemas.openxmlformats.org/officeDocument/2006/relationships/tags" Target="../tags/tag71.xml"/><Relationship Id="rId73" Type="http://schemas.openxmlformats.org/officeDocument/2006/relationships/tags" Target="../tags/tag79.xml"/><Relationship Id="rId78" Type="http://schemas.openxmlformats.org/officeDocument/2006/relationships/tags" Target="../tags/tag84.xml"/><Relationship Id="rId81" Type="http://schemas.openxmlformats.org/officeDocument/2006/relationships/tags" Target="../tags/tag87.xml"/><Relationship Id="rId86" Type="http://schemas.openxmlformats.org/officeDocument/2006/relationships/tags" Target="../tags/tag92.xml"/><Relationship Id="rId94" Type="http://schemas.openxmlformats.org/officeDocument/2006/relationships/tags" Target="../tags/tag100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9" Type="http://schemas.openxmlformats.org/officeDocument/2006/relationships/tags" Target="../tags/tag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0000" y="1800001"/>
            <a:ext cx="7736694" cy="1993284"/>
          </a:xfrm>
        </p:spPr>
        <p:txBody>
          <a:bodyPr anchor="b">
            <a:normAutofit fontScale="90000"/>
          </a:bodyPr>
          <a:lstStyle/>
          <a:p>
            <a:r>
              <a:rPr lang="en-US" dirty="0" smtClean="0"/>
              <a:t>Project CASA:</a:t>
            </a:r>
            <a:br>
              <a:rPr lang="en-US" dirty="0" smtClean="0"/>
            </a:br>
            <a:r>
              <a:rPr lang="en-US" dirty="0" smtClean="0"/>
              <a:t>Preliminary Project Review</a:t>
            </a:r>
            <a:endParaRPr lang="cs-C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cs-CZ" dirty="0" smtClean="0"/>
          </a:p>
          <a:p>
            <a:r>
              <a:rPr lang="en-US" dirty="0" smtClean="0"/>
              <a:t>Proposal for first </a:t>
            </a:r>
            <a:r>
              <a:rPr lang="en-US" dirty="0" err="1" smtClean="0"/>
              <a:t>SteerCo</a:t>
            </a:r>
            <a:r>
              <a:rPr lang="en-US" dirty="0" smtClean="0"/>
              <a:t> Meeting</a:t>
            </a:r>
            <a:endParaRPr lang="cs-CZ" dirty="0" smtClean="0"/>
          </a:p>
          <a:p>
            <a:fld id="{D8B9695F-A054-4069-A34E-061A76C64008}" type="datetime4">
              <a:rPr lang="en-US" smtClean="0"/>
              <a:t>February 27, 2017</a:t>
            </a:fld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cs-CZ" sz="1200" dirty="0" smtClean="0"/>
          </a:p>
          <a:p>
            <a:endParaRPr lang="cs-CZ" sz="1200" dirty="0"/>
          </a:p>
          <a:p>
            <a:endParaRPr lang="en-US" sz="1200" dirty="0"/>
          </a:p>
          <a:p>
            <a:r>
              <a:rPr lang="en-US" sz="1200" dirty="0"/>
              <a:t>Authors: </a:t>
            </a:r>
            <a:r>
              <a:rPr lang="en-US" sz="1200" dirty="0" err="1"/>
              <a:t>Yevgeniya</a:t>
            </a:r>
            <a:r>
              <a:rPr lang="en-US" sz="1200" dirty="0"/>
              <a:t> </a:t>
            </a:r>
            <a:r>
              <a:rPr lang="en-US" sz="1200" dirty="0" err="1"/>
              <a:t>Chekh</a:t>
            </a:r>
            <a:r>
              <a:rPr lang="en-US" sz="1200" dirty="0"/>
              <a:t>, Jan </a:t>
            </a:r>
            <a:r>
              <a:rPr lang="en-US" sz="1200" dirty="0" err="1"/>
              <a:t>Kohout</a:t>
            </a:r>
            <a:r>
              <a:rPr lang="en-US" sz="1200" dirty="0"/>
              <a:t>, David </a:t>
            </a:r>
            <a:r>
              <a:rPr lang="en-US" sz="1200" dirty="0" err="1"/>
              <a:t>Löffler</a:t>
            </a:r>
            <a:r>
              <a:rPr lang="en-US" sz="1200" dirty="0"/>
              <a:t>, </a:t>
            </a:r>
            <a:r>
              <a:rPr lang="en-US" sz="1200" dirty="0" err="1"/>
              <a:t>Kryštof</a:t>
            </a:r>
            <a:r>
              <a:rPr lang="en-US" sz="1200" dirty="0"/>
              <a:t> </a:t>
            </a:r>
            <a:r>
              <a:rPr lang="en-US" sz="1200" dirty="0" err="1"/>
              <a:t>Sýkora</a:t>
            </a:r>
            <a:r>
              <a:rPr lang="en-US" sz="1200" dirty="0"/>
              <a:t>, Marek Szeles, Ho Minh Thanh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53830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Meeting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1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53830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expected outcome of Project</a:t>
            </a:r>
            <a:endParaRPr lang="cs-CZ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gray">
          <a:xfrm>
            <a:off x="455613" y="6324600"/>
            <a:ext cx="8994775" cy="328613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cs-CZ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cs-CZ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Komentář: Zvaž, kolik času musíš ve volném čase věnovat škole, oproti prvním dvěma semestrům.</a:t>
            </a:r>
            <a:endParaRPr lang="cs-CZ" sz="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cs-CZ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Počet respondentů: </a:t>
            </a:r>
            <a:r>
              <a:rPr lang="cs-CZ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21</a:t>
            </a:r>
          </a:p>
          <a:p>
            <a:pPr>
              <a:lnSpc>
                <a:spcPct val="90000"/>
              </a:lnSpc>
            </a:pPr>
            <a:r>
              <a:rPr lang="en-US" sz="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Zdroj</a:t>
            </a:r>
            <a:r>
              <a:rPr lang="en-US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Dotazn</a:t>
            </a:r>
            <a:r>
              <a:rPr lang="cs-CZ" sz="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ík</a:t>
            </a:r>
            <a:r>
              <a:rPr lang="cs-CZ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mezi studenty 3. semestru SIT FEL ČVUT, 15. – 18. 12. 2016</a:t>
            </a:r>
            <a:endParaRPr lang="cs-CZ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4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01378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think-cell Slide" r:id="rId96" imgW="270" imgH="270" progId="TCLayout.ActiveDocument.1">
                  <p:embed/>
                </p:oleObj>
              </mc:Choice>
              <mc:Fallback>
                <p:oleObj name="think-cell Slide" r:id="rId9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Timeline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23862" y="4941888"/>
            <a:ext cx="1587500" cy="519113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>
            <p:custDataLst>
              <p:tags r:id="rId5"/>
            </p:custDataLst>
          </p:nvPr>
        </p:nvSpPr>
        <p:spPr bwMode="gray">
          <a:xfrm>
            <a:off x="423862" y="5461000"/>
            <a:ext cx="1587500" cy="661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6"/>
            </p:custDataLst>
          </p:nvPr>
        </p:nvSpPr>
        <p:spPr bwMode="gray">
          <a:xfrm>
            <a:off x="423862" y="3690938"/>
            <a:ext cx="1587500" cy="3968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>
            <p:custDataLst>
              <p:tags r:id="rId7"/>
            </p:custDataLst>
          </p:nvPr>
        </p:nvSpPr>
        <p:spPr bwMode="gray">
          <a:xfrm>
            <a:off x="423862" y="4087813"/>
            <a:ext cx="1587500" cy="3968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>
            <p:custDataLst>
              <p:tags r:id="rId8"/>
            </p:custDataLst>
          </p:nvPr>
        </p:nvSpPr>
        <p:spPr bwMode="gray">
          <a:xfrm>
            <a:off x="423862" y="2836863"/>
            <a:ext cx="1587500" cy="457200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>
            <p:custDataLst>
              <p:tags r:id="rId9"/>
            </p:custDataLst>
          </p:nvPr>
        </p:nvSpPr>
        <p:spPr bwMode="gray">
          <a:xfrm>
            <a:off x="423862" y="4484688"/>
            <a:ext cx="1587500" cy="457200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>
            <p:custDataLst>
              <p:tags r:id="rId10"/>
            </p:custDataLst>
          </p:nvPr>
        </p:nvSpPr>
        <p:spPr bwMode="gray">
          <a:xfrm>
            <a:off x="423862" y="3294063"/>
            <a:ext cx="1587500" cy="3968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>
            <p:custDataLst>
              <p:tags r:id="rId11"/>
            </p:custDataLst>
          </p:nvPr>
        </p:nvSpPr>
        <p:spPr bwMode="gray">
          <a:xfrm>
            <a:off x="7899400" y="2836863"/>
            <a:ext cx="68263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011363" y="2336800"/>
            <a:ext cx="615950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627313" y="2336800"/>
            <a:ext cx="212248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749800" y="2336800"/>
            <a:ext cx="205422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7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804025" y="2336800"/>
            <a:ext cx="19161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011363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490788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2970213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449638" y="2601913"/>
            <a:ext cx="47783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927475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06900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886325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365750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845175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324600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804025" y="2601913"/>
            <a:ext cx="47783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7281863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5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761288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6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8240713" y="2601913"/>
            <a:ext cx="479425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50" name="Straight Connector 49"/>
          <p:cNvCxnSpPr/>
          <p:nvPr>
            <p:custDataLst>
              <p:tags r:id="rId30"/>
            </p:custDataLst>
          </p:nvPr>
        </p:nvCxnSpPr>
        <p:spPr bwMode="gray">
          <a:xfrm>
            <a:off x="2011363" y="2601913"/>
            <a:ext cx="615950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31"/>
            </p:custDataLst>
          </p:nvPr>
        </p:nvCxnSpPr>
        <p:spPr bwMode="gray">
          <a:xfrm>
            <a:off x="6804025" y="2601913"/>
            <a:ext cx="19161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2"/>
            </p:custDataLst>
          </p:nvPr>
        </p:nvCxnSpPr>
        <p:spPr bwMode="gray">
          <a:xfrm>
            <a:off x="4749800" y="2601913"/>
            <a:ext cx="205422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2627313" y="2601913"/>
            <a:ext cx="212248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34"/>
            </p:custDataLst>
          </p:nvPr>
        </p:nvCxnSpPr>
        <p:spPr bwMode="gray">
          <a:xfrm>
            <a:off x="6804025" y="28368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35"/>
            </p:custDataLst>
          </p:nvPr>
        </p:nvCxnSpPr>
        <p:spPr bwMode="gray">
          <a:xfrm>
            <a:off x="4749800" y="28368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36"/>
            </p:custDataLst>
          </p:nvPr>
        </p:nvCxnSpPr>
        <p:spPr bwMode="gray">
          <a:xfrm>
            <a:off x="2627313" y="28368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7"/>
            </p:custDataLst>
          </p:nvPr>
        </p:nvCxnSpPr>
        <p:spPr bwMode="gray">
          <a:xfrm>
            <a:off x="2011363" y="28368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>
            <p:custDataLst>
              <p:tags r:id="rId38"/>
            </p:custDataLst>
          </p:nvPr>
        </p:nvSpPr>
        <p:spPr bwMode="gray">
          <a:xfrm>
            <a:off x="3449638" y="3032125"/>
            <a:ext cx="47783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39"/>
            </p:custDataLst>
          </p:nvPr>
        </p:nvSpPr>
        <p:spPr bwMode="gray">
          <a:xfrm>
            <a:off x="2020888" y="3032125"/>
            <a:ext cx="1428750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>
            <p:custDataLst>
              <p:tags r:id="rId40"/>
            </p:custDataLst>
          </p:nvPr>
        </p:nvCxnSpPr>
        <p:spPr bwMode="white">
          <a:xfrm>
            <a:off x="2970213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41"/>
            </p:custDataLst>
          </p:nvPr>
        </p:nvCxnSpPr>
        <p:spPr bwMode="white">
          <a:xfrm>
            <a:off x="2490788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42"/>
            </p:custDataLst>
          </p:nvPr>
        </p:nvCxnSpPr>
        <p:spPr bwMode="white">
          <a:xfrm>
            <a:off x="8240713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43"/>
            </p:custDataLst>
          </p:nvPr>
        </p:nvCxnSpPr>
        <p:spPr bwMode="white">
          <a:xfrm>
            <a:off x="7761288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44"/>
            </p:custDataLst>
          </p:nvPr>
        </p:nvCxnSpPr>
        <p:spPr bwMode="white">
          <a:xfrm>
            <a:off x="3449638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45"/>
            </p:custDataLst>
          </p:nvPr>
        </p:nvCxnSpPr>
        <p:spPr bwMode="white">
          <a:xfrm>
            <a:off x="3927475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46"/>
            </p:custDataLst>
          </p:nvPr>
        </p:nvCxnSpPr>
        <p:spPr bwMode="white">
          <a:xfrm>
            <a:off x="4886325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47"/>
            </p:custDataLst>
          </p:nvPr>
        </p:nvCxnSpPr>
        <p:spPr bwMode="white">
          <a:xfrm>
            <a:off x="4406900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48"/>
            </p:custDataLst>
          </p:nvPr>
        </p:nvCxnSpPr>
        <p:spPr bwMode="white">
          <a:xfrm>
            <a:off x="5845175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49"/>
            </p:custDataLst>
          </p:nvPr>
        </p:nvCxnSpPr>
        <p:spPr bwMode="white">
          <a:xfrm>
            <a:off x="6324600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50"/>
            </p:custDataLst>
          </p:nvPr>
        </p:nvCxnSpPr>
        <p:spPr bwMode="white">
          <a:xfrm>
            <a:off x="7281863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>
            <p:custDataLst>
              <p:tags r:id="rId51"/>
            </p:custDataLst>
          </p:nvPr>
        </p:nvCxnSpPr>
        <p:spPr bwMode="white">
          <a:xfrm>
            <a:off x="5365750" y="28368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52"/>
            </p:custDataLst>
          </p:nvPr>
        </p:nvCxnSpPr>
        <p:spPr bwMode="gray">
          <a:xfrm>
            <a:off x="423863" y="49418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>
            <p:custDataLst>
              <p:tags r:id="rId53"/>
            </p:custDataLst>
          </p:nvPr>
        </p:nvCxnSpPr>
        <p:spPr bwMode="gray">
          <a:xfrm>
            <a:off x="423863" y="5461000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54"/>
            </p:custDataLst>
          </p:nvPr>
        </p:nvCxnSpPr>
        <p:spPr bwMode="gray">
          <a:xfrm>
            <a:off x="8447088" y="28368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55"/>
            </p:custDataLst>
          </p:nvPr>
        </p:nvCxnSpPr>
        <p:spPr bwMode="gray">
          <a:xfrm>
            <a:off x="2695575" y="28368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56"/>
            </p:custDataLst>
          </p:nvPr>
        </p:nvCxnSpPr>
        <p:spPr bwMode="gray">
          <a:xfrm>
            <a:off x="2216150" y="28368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57"/>
            </p:custDataLst>
          </p:nvPr>
        </p:nvCxnSpPr>
        <p:spPr bwMode="gray">
          <a:xfrm>
            <a:off x="5092700" y="28368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58"/>
            </p:custDataLst>
          </p:nvPr>
        </p:nvCxnSpPr>
        <p:spPr bwMode="gray">
          <a:xfrm>
            <a:off x="7008813" y="28368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59"/>
            </p:custDataLst>
          </p:nvPr>
        </p:nvCxnSpPr>
        <p:spPr bwMode="gray">
          <a:xfrm>
            <a:off x="423863" y="28368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/>
          <p:cNvSpPr/>
          <p:nvPr>
            <p:custDataLst>
              <p:tags r:id="rId60"/>
            </p:custDataLst>
          </p:nvPr>
        </p:nvSpPr>
        <p:spPr bwMode="gray">
          <a:xfrm rot="10800000">
            <a:off x="7899400" y="6267450"/>
            <a:ext cx="68263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Bracket 81"/>
          <p:cNvSpPr/>
          <p:nvPr>
            <p:custDataLst>
              <p:tags r:id="rId61"/>
            </p:custDataLst>
          </p:nvPr>
        </p:nvSpPr>
        <p:spPr bwMode="gray">
          <a:xfrm rot="5400000">
            <a:off x="7878763" y="6178550"/>
            <a:ext cx="107950" cy="68263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>
            <p:custDataLst>
              <p:tags r:id="rId62"/>
            </p:custDataLst>
          </p:nvPr>
        </p:nvSpPr>
        <p:spPr bwMode="gray">
          <a:xfrm>
            <a:off x="8374063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>
            <p:custDataLst>
              <p:tags r:id="rId63"/>
            </p:custDataLst>
          </p:nvPr>
        </p:nvSpPr>
        <p:spPr bwMode="gray">
          <a:xfrm>
            <a:off x="7894638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>
            <p:custDataLst>
              <p:tags r:id="rId64"/>
            </p:custDataLst>
          </p:nvPr>
        </p:nvSpPr>
        <p:spPr bwMode="gray">
          <a:xfrm>
            <a:off x="7415213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>
            <p:custDataLst>
              <p:tags r:id="rId65"/>
            </p:custDataLst>
          </p:nvPr>
        </p:nvSpPr>
        <p:spPr bwMode="gray">
          <a:xfrm>
            <a:off x="6935788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>
            <p:custDataLst>
              <p:tags r:id="rId66"/>
            </p:custDataLst>
          </p:nvPr>
        </p:nvSpPr>
        <p:spPr bwMode="gray">
          <a:xfrm>
            <a:off x="6456363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>
            <p:custDataLst>
              <p:tags r:id="rId67"/>
            </p:custDataLst>
          </p:nvPr>
        </p:nvSpPr>
        <p:spPr bwMode="gray">
          <a:xfrm>
            <a:off x="5976938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/>
          <p:cNvSpPr/>
          <p:nvPr>
            <p:custDataLst>
              <p:tags r:id="rId68"/>
            </p:custDataLst>
          </p:nvPr>
        </p:nvSpPr>
        <p:spPr bwMode="gray">
          <a:xfrm>
            <a:off x="5497513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/>
          <p:nvPr>
            <p:custDataLst>
              <p:tags r:id="rId69"/>
            </p:custDataLst>
          </p:nvPr>
        </p:nvSpPr>
        <p:spPr bwMode="gray">
          <a:xfrm>
            <a:off x="5019675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>
            <p:custDataLst>
              <p:tags r:id="rId70"/>
            </p:custDataLst>
          </p:nvPr>
        </p:nvSpPr>
        <p:spPr bwMode="gray">
          <a:xfrm>
            <a:off x="4540250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>
            <p:custDataLst>
              <p:tags r:id="rId71"/>
            </p:custDataLst>
          </p:nvPr>
        </p:nvSpPr>
        <p:spPr bwMode="gray">
          <a:xfrm>
            <a:off x="4060825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>
            <p:custDataLst>
              <p:tags r:id="rId72"/>
            </p:custDataLst>
          </p:nvPr>
        </p:nvSpPr>
        <p:spPr bwMode="gray">
          <a:xfrm>
            <a:off x="8374063" y="56419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>
            <p:custDataLst>
              <p:tags r:id="rId73"/>
            </p:custDataLst>
          </p:nvPr>
        </p:nvSpPr>
        <p:spPr bwMode="gray">
          <a:xfrm>
            <a:off x="6935788" y="56419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>
            <p:custDataLst>
              <p:tags r:id="rId74"/>
            </p:custDataLst>
          </p:nvPr>
        </p:nvSpPr>
        <p:spPr bwMode="gray">
          <a:xfrm>
            <a:off x="3581400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>
            <p:custDataLst>
              <p:tags r:id="rId75"/>
            </p:custDataLst>
          </p:nvPr>
        </p:nvSpPr>
        <p:spPr bwMode="gray">
          <a:xfrm>
            <a:off x="3101975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>
            <p:custDataLst>
              <p:tags r:id="rId76"/>
            </p:custDataLst>
          </p:nvPr>
        </p:nvSpPr>
        <p:spPr bwMode="gray">
          <a:xfrm>
            <a:off x="5019675" y="56419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>
            <p:custDataLst>
              <p:tags r:id="rId77"/>
            </p:custDataLst>
          </p:nvPr>
        </p:nvSpPr>
        <p:spPr bwMode="gray">
          <a:xfrm>
            <a:off x="2622550" y="56419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>
            <p:custDataLst>
              <p:tags r:id="rId78"/>
            </p:custDataLst>
          </p:nvPr>
        </p:nvSpPr>
        <p:spPr bwMode="gray">
          <a:xfrm>
            <a:off x="2622550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/>
          <p:cNvSpPr/>
          <p:nvPr>
            <p:custDataLst>
              <p:tags r:id="rId79"/>
            </p:custDataLst>
          </p:nvPr>
        </p:nvSpPr>
        <p:spPr bwMode="gray">
          <a:xfrm>
            <a:off x="2143125" y="56419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>
            <p:custDataLst>
              <p:tags r:id="rId80"/>
            </p:custDataLst>
          </p:nvPr>
        </p:nvSpPr>
        <p:spPr bwMode="gray">
          <a:xfrm>
            <a:off x="2143125" y="5132388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81"/>
            </p:custDataLst>
          </p:nvPr>
        </p:nvSpPr>
        <p:spPr bwMode="gray">
          <a:xfrm>
            <a:off x="519112" y="4210050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82"/>
            </p:custDataLst>
          </p:nvPr>
        </p:nvSpPr>
        <p:spPr bwMode="gray">
          <a:xfrm>
            <a:off x="519113" y="3416300"/>
            <a:ext cx="334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F8EB51AA-D019-497F-8731-15A26A6D90FA}" type="datetime'L''a''''''''''''''''''''''b''''''''e''''''''l'''">
              <a:rPr lang="en-US" altLang="en-US" sz="10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Label</a:t>
            </a:fld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6" name="Text Placeholder 2"/>
          <p:cNvSpPr>
            <a:spLocks noGrp="1"/>
          </p:cNvSpPr>
          <p:nvPr>
            <p:custDataLst>
              <p:tags r:id="rId83"/>
            </p:custDataLst>
          </p:nvPr>
        </p:nvSpPr>
        <p:spPr bwMode="gray">
          <a:xfrm>
            <a:off x="6594475" y="5810250"/>
            <a:ext cx="828675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1FF647A-DF0E-49C8-AE5F-860E47C06C75}" type="datetime'''''''0''''''4.'''''''''''' ''''''M''''''ay ''20''1''''7'">
              <a:rPr lang="en-US" altLang="en-US" sz="1000"/>
              <a:pPr/>
              <a:t>04. May 2017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84"/>
            </p:custDataLst>
          </p:nvPr>
        </p:nvSpPr>
        <p:spPr bwMode="gray">
          <a:xfrm>
            <a:off x="519113" y="5126038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85"/>
            </p:custDataLst>
          </p:nvPr>
        </p:nvSpPr>
        <p:spPr bwMode="gray">
          <a:xfrm>
            <a:off x="519112" y="4606925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2" name="Text Placeholder 2"/>
          <p:cNvSpPr>
            <a:spLocks noGrp="1"/>
          </p:cNvSpPr>
          <p:nvPr>
            <p:custDataLst>
              <p:tags r:id="rId86"/>
            </p:custDataLst>
          </p:nvPr>
        </p:nvSpPr>
        <p:spPr bwMode="gray">
          <a:xfrm>
            <a:off x="1784350" y="5810250"/>
            <a:ext cx="60166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latin typeface="+mn-lt"/>
                <a:sym typeface="+mn-lt"/>
              </a:rPr>
              <a:t>Team</a:t>
            </a:r>
            <a:br>
              <a:rPr lang="en-US" altLang="en-US" sz="1000" dirty="0" smtClean="0">
                <a:latin typeface="+mn-lt"/>
                <a:sym typeface="+mn-lt"/>
              </a:rPr>
            </a:br>
            <a:r>
              <a:rPr lang="en-US" altLang="en-US" sz="1000" dirty="0" smtClean="0">
                <a:latin typeface="+mn-lt"/>
                <a:sym typeface="+mn-lt"/>
              </a:rPr>
              <a:t>Assembly</a:t>
            </a:r>
            <a:endParaRPr lang="en-US" sz="1000" dirty="0">
              <a:latin typeface="+mn-lt"/>
              <a:sym typeface="+mn-lt"/>
            </a:endParaRPr>
          </a:p>
        </p:txBody>
      </p:sp>
      <p:sp useBgFill="1">
        <p:nvSpPr>
          <p:cNvPr id="121" name="Text Placeholder 2"/>
          <p:cNvSpPr>
            <a:spLocks noGrp="1"/>
          </p:cNvSpPr>
          <p:nvPr>
            <p:custDataLst>
              <p:tags r:id="rId87"/>
            </p:custDataLst>
          </p:nvPr>
        </p:nvSpPr>
        <p:spPr bwMode="gray">
          <a:xfrm>
            <a:off x="2481263" y="5810250"/>
            <a:ext cx="695325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latin typeface="+mn-lt"/>
                <a:sym typeface="+mn-lt"/>
              </a:rPr>
              <a:t>Proposal</a:t>
            </a:r>
            <a:br>
              <a:rPr lang="en-US" altLang="en-US" sz="1000" dirty="0" smtClean="0">
                <a:latin typeface="+mn-lt"/>
                <a:sym typeface="+mn-lt"/>
              </a:rPr>
            </a:br>
            <a:r>
              <a:rPr lang="en-US" altLang="en-US" sz="1000" dirty="0" smtClean="0">
                <a:latin typeface="+mn-lt"/>
                <a:sym typeface="+mn-lt"/>
              </a:rPr>
              <a:t>Agreement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519110" y="3019425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3" name="Text Placeholder 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4699000" y="5810250"/>
            <a:ext cx="788988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F8EC22E9-A655-4F91-846B-C60D7FE7B2A3}" type="datetime'''0''''''6''''''''''.'''''' ''Ap''r'' ''''''2''0''''''''1''7'">
              <a:rPr lang="en-US" altLang="en-US" sz="1000"/>
              <a:pPr/>
              <a:t>06. Apr 2017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90"/>
            </p:custDataLst>
          </p:nvPr>
        </p:nvSpPr>
        <p:spPr bwMode="gray">
          <a:xfrm>
            <a:off x="519113" y="3813175"/>
            <a:ext cx="334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FBC33CC2-06B8-422A-B606-AE44ADD0741D}" type="datetime'''''''La''''''''''b''''e''''l'''''''''''''''">
              <a:rPr lang="en-US" altLang="en-US" sz="10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Label</a:t>
            </a:fld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9" name="Text Placeholder 2"/>
          <p:cNvSpPr>
            <a:spLocks noGrp="1"/>
          </p:cNvSpPr>
          <p:nvPr>
            <p:custDataLst>
              <p:tags r:id="rId91"/>
            </p:custDataLst>
          </p:nvPr>
        </p:nvSpPr>
        <p:spPr bwMode="gray">
          <a:xfrm>
            <a:off x="7796213" y="5810250"/>
            <a:ext cx="1303338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latin typeface="+mn-lt"/>
                <a:sym typeface="+mn-lt"/>
              </a:rPr>
              <a:t>Final documentation </a:t>
            </a:r>
            <a:r>
              <a:rPr lang="en-US" altLang="en-US" sz="1000" dirty="0">
                <a:latin typeface="+mn-lt"/>
                <a:sym typeface="+mn-lt"/>
              </a:rPr>
              <a:t/>
            </a:r>
            <a:br>
              <a:rPr lang="en-US" altLang="en-US" sz="1000" dirty="0">
                <a:latin typeface="+mn-lt"/>
                <a:sym typeface="+mn-lt"/>
              </a:rPr>
            </a:br>
            <a:r>
              <a:rPr lang="en-US" altLang="en-US" sz="1000" dirty="0" smtClean="0">
                <a:latin typeface="+mn-lt"/>
                <a:sym typeface="+mn-lt"/>
              </a:rPr>
              <a:t>hand-in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92"/>
            </p:custDataLst>
          </p:nvPr>
        </p:nvSpPr>
        <p:spPr bwMode="gray">
          <a:xfrm>
            <a:off x="519113" y="26130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93"/>
            </p:custDataLst>
          </p:nvPr>
        </p:nvSpPr>
        <p:spPr bwMode="gray">
          <a:xfrm>
            <a:off x="519113" y="56451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81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60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CASA Project Tree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9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1&quot;&gt;&lt;elem m_fUsage=&quot;1.00000000000000000000E+000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kTCutBT5uFjROqUTjjF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qHPqSkQEuCLig2bskjT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l8cJQtRc2Bke_zN48vI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PXCYdQYaAiNgpG0pIr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wAOeiSdmUJCWxfulJB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mppPObSYOgvDvYy6UiX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ln5OreTLaeSzbdLj_29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KErlNWQPenkh6lqZy_B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.Pzad_ERSiTGnrnIm8N7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xu1jVwgTA29VXxpcHa6C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5352</TotalTime>
  <Words>126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Technika-Bold</vt:lpstr>
      <vt:lpstr>Technika</vt:lpstr>
      <vt:lpstr>PowerPoint_CS</vt:lpstr>
      <vt:lpstr>think-cell Slide</vt:lpstr>
      <vt:lpstr>Project CASA: Preliminary Project Review</vt:lpstr>
      <vt:lpstr>Goals for this Meeting</vt:lpstr>
      <vt:lpstr>Proposed expected outcome of Project</vt:lpstr>
      <vt:lpstr>Proposed Timeline</vt:lpstr>
      <vt:lpstr>CASA Project 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Szeles Marek</cp:lastModifiedBy>
  <cp:revision>62</cp:revision>
  <dcterms:created xsi:type="dcterms:W3CDTF">2016-12-15T15:45:09Z</dcterms:created>
  <dcterms:modified xsi:type="dcterms:W3CDTF">2017-02-27T11:12:12Z</dcterms:modified>
</cp:coreProperties>
</file>