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81" r:id="rId2"/>
    <p:sldId id="282" r:id="rId3"/>
    <p:sldId id="283" r:id="rId4"/>
    <p:sldId id="284" r:id="rId5"/>
    <p:sldId id="285" r:id="rId6"/>
  </p:sldIdLst>
  <p:sldSz cx="9144000" cy="6858000" type="screen4x3"/>
  <p:notesSz cx="6797675" cy="9926638"/>
  <p:embeddedFontLst>
    <p:embeddedFont>
      <p:font typeface="Technika-Bold" panose="00000600000000000000" charset="-18"/>
      <p:regular r:id="rId7"/>
    </p:embeddedFont>
    <p:embeddedFont>
      <p:font typeface="Technika" panose="020B0604020202020204" charset="-18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642" y="-1212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84" Type="http://schemas.openxmlformats.org/officeDocument/2006/relationships/tags" Target="../tags/tag86.xml"/><Relationship Id="rId89" Type="http://schemas.openxmlformats.org/officeDocument/2006/relationships/tags" Target="../tags/tag91.xml"/><Relationship Id="rId16" Type="http://schemas.openxmlformats.org/officeDocument/2006/relationships/tags" Target="../tags/tag18.xml"/><Relationship Id="rId107" Type="http://schemas.openxmlformats.org/officeDocument/2006/relationships/tags" Target="../tags/tag109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74" Type="http://schemas.openxmlformats.org/officeDocument/2006/relationships/tags" Target="../tags/tag76.xml"/><Relationship Id="rId79" Type="http://schemas.openxmlformats.org/officeDocument/2006/relationships/tags" Target="../tags/tag81.xml"/><Relationship Id="rId102" Type="http://schemas.openxmlformats.org/officeDocument/2006/relationships/tags" Target="../tags/tag104.xml"/><Relationship Id="rId5" Type="http://schemas.openxmlformats.org/officeDocument/2006/relationships/tags" Target="../tags/tag7.xml"/><Relationship Id="rId90" Type="http://schemas.openxmlformats.org/officeDocument/2006/relationships/tags" Target="../tags/tag92.xml"/><Relationship Id="rId95" Type="http://schemas.openxmlformats.org/officeDocument/2006/relationships/tags" Target="../tags/tag97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80" Type="http://schemas.openxmlformats.org/officeDocument/2006/relationships/tags" Target="../tags/tag82.xml"/><Relationship Id="rId85" Type="http://schemas.openxmlformats.org/officeDocument/2006/relationships/tags" Target="../tags/tag87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59" Type="http://schemas.openxmlformats.org/officeDocument/2006/relationships/tags" Target="../tags/tag61.xml"/><Relationship Id="rId103" Type="http://schemas.openxmlformats.org/officeDocument/2006/relationships/tags" Target="../tags/tag105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56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91" Type="http://schemas.openxmlformats.org/officeDocument/2006/relationships/tags" Target="../tags/tag93.xml"/><Relationship Id="rId96" Type="http://schemas.openxmlformats.org/officeDocument/2006/relationships/tags" Target="../tags/tag98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6" Type="http://schemas.openxmlformats.org/officeDocument/2006/relationships/tags" Target="../tags/tag108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73" Type="http://schemas.openxmlformats.org/officeDocument/2006/relationships/tags" Target="../tags/tag75.xml"/><Relationship Id="rId78" Type="http://schemas.openxmlformats.org/officeDocument/2006/relationships/tags" Target="../tags/tag80.xml"/><Relationship Id="rId81" Type="http://schemas.openxmlformats.org/officeDocument/2006/relationships/tags" Target="../tags/tag83.xml"/><Relationship Id="rId86" Type="http://schemas.openxmlformats.org/officeDocument/2006/relationships/tags" Target="../tags/tag88.xml"/><Relationship Id="rId94" Type="http://schemas.openxmlformats.org/officeDocument/2006/relationships/tags" Target="../tags/tag96.xml"/><Relationship Id="rId99" Type="http://schemas.openxmlformats.org/officeDocument/2006/relationships/tags" Target="../tags/tag101.xml"/><Relationship Id="rId101" Type="http://schemas.openxmlformats.org/officeDocument/2006/relationships/tags" Target="../tags/tag10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109" Type="http://schemas.openxmlformats.org/officeDocument/2006/relationships/oleObject" Target="../embeddings/oleObject3.bin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97" Type="http://schemas.openxmlformats.org/officeDocument/2006/relationships/tags" Target="../tags/tag99.xml"/><Relationship Id="rId104" Type="http://schemas.openxmlformats.org/officeDocument/2006/relationships/tags" Target="../tags/tag106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92" Type="http://schemas.openxmlformats.org/officeDocument/2006/relationships/tags" Target="../tags/tag94.xml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4" Type="http://schemas.openxmlformats.org/officeDocument/2006/relationships/tags" Target="../tags/tag26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110" Type="http://schemas.openxmlformats.org/officeDocument/2006/relationships/image" Target="../media/image1.emf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56" Type="http://schemas.openxmlformats.org/officeDocument/2006/relationships/tags" Target="../tags/tag58.xml"/><Relationship Id="rId77" Type="http://schemas.openxmlformats.org/officeDocument/2006/relationships/tags" Target="../tags/tag79.xml"/><Relationship Id="rId100" Type="http://schemas.openxmlformats.org/officeDocument/2006/relationships/tags" Target="../tags/tag102.xml"/><Relationship Id="rId105" Type="http://schemas.openxmlformats.org/officeDocument/2006/relationships/tags" Target="../tags/tag107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93" Type="http://schemas.openxmlformats.org/officeDocument/2006/relationships/tags" Target="../tags/tag95.xml"/><Relationship Id="rId98" Type="http://schemas.openxmlformats.org/officeDocument/2006/relationships/tags" Target="../tags/tag100.xml"/><Relationship Id="rId3" Type="http://schemas.openxmlformats.org/officeDocument/2006/relationships/tags" Target="../tags/tag5.xml"/><Relationship Id="rId25" Type="http://schemas.openxmlformats.org/officeDocument/2006/relationships/tags" Target="../tags/tag27.xml"/><Relationship Id="rId46" Type="http://schemas.openxmlformats.org/officeDocument/2006/relationships/tags" Target="../tags/tag48.xml"/><Relationship Id="rId67" Type="http://schemas.openxmlformats.org/officeDocument/2006/relationships/tags" Target="../tags/tag69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62" Type="http://schemas.openxmlformats.org/officeDocument/2006/relationships/tags" Target="../tags/tag64.xml"/><Relationship Id="rId83" Type="http://schemas.openxmlformats.org/officeDocument/2006/relationships/tags" Target="../tags/tag85.xml"/><Relationship Id="rId88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34.xml"/><Relationship Id="rId21" Type="http://schemas.openxmlformats.org/officeDocument/2006/relationships/tags" Target="../tags/tag129.xml"/><Relationship Id="rId42" Type="http://schemas.openxmlformats.org/officeDocument/2006/relationships/tags" Target="../tags/tag150.xml"/><Relationship Id="rId47" Type="http://schemas.openxmlformats.org/officeDocument/2006/relationships/tags" Target="../tags/tag155.xml"/><Relationship Id="rId63" Type="http://schemas.openxmlformats.org/officeDocument/2006/relationships/tags" Target="../tags/tag171.xml"/><Relationship Id="rId68" Type="http://schemas.openxmlformats.org/officeDocument/2006/relationships/tags" Target="../tags/tag176.xml"/><Relationship Id="rId84" Type="http://schemas.openxmlformats.org/officeDocument/2006/relationships/tags" Target="../tags/tag192.xml"/><Relationship Id="rId89" Type="http://schemas.openxmlformats.org/officeDocument/2006/relationships/tags" Target="../tags/tag197.xml"/><Relationship Id="rId16" Type="http://schemas.openxmlformats.org/officeDocument/2006/relationships/tags" Target="../tags/tag124.xml"/><Relationship Id="rId107" Type="http://schemas.openxmlformats.org/officeDocument/2006/relationships/tags" Target="../tags/tag215.xml"/><Relationship Id="rId11" Type="http://schemas.openxmlformats.org/officeDocument/2006/relationships/tags" Target="../tags/tag119.xml"/><Relationship Id="rId32" Type="http://schemas.openxmlformats.org/officeDocument/2006/relationships/tags" Target="../tags/tag140.xml"/><Relationship Id="rId37" Type="http://schemas.openxmlformats.org/officeDocument/2006/relationships/tags" Target="../tags/tag145.xml"/><Relationship Id="rId53" Type="http://schemas.openxmlformats.org/officeDocument/2006/relationships/tags" Target="../tags/tag161.xml"/><Relationship Id="rId58" Type="http://schemas.openxmlformats.org/officeDocument/2006/relationships/tags" Target="../tags/tag166.xml"/><Relationship Id="rId74" Type="http://schemas.openxmlformats.org/officeDocument/2006/relationships/tags" Target="../tags/tag182.xml"/><Relationship Id="rId79" Type="http://schemas.openxmlformats.org/officeDocument/2006/relationships/tags" Target="../tags/tag187.xml"/><Relationship Id="rId102" Type="http://schemas.openxmlformats.org/officeDocument/2006/relationships/tags" Target="../tags/tag210.xml"/><Relationship Id="rId5" Type="http://schemas.openxmlformats.org/officeDocument/2006/relationships/tags" Target="../tags/tag113.xml"/><Relationship Id="rId90" Type="http://schemas.openxmlformats.org/officeDocument/2006/relationships/tags" Target="../tags/tag198.xml"/><Relationship Id="rId95" Type="http://schemas.openxmlformats.org/officeDocument/2006/relationships/tags" Target="../tags/tag203.xml"/><Relationship Id="rId22" Type="http://schemas.openxmlformats.org/officeDocument/2006/relationships/tags" Target="../tags/tag130.xml"/><Relationship Id="rId27" Type="http://schemas.openxmlformats.org/officeDocument/2006/relationships/tags" Target="../tags/tag135.xml"/><Relationship Id="rId43" Type="http://schemas.openxmlformats.org/officeDocument/2006/relationships/tags" Target="../tags/tag151.xml"/><Relationship Id="rId48" Type="http://schemas.openxmlformats.org/officeDocument/2006/relationships/tags" Target="../tags/tag156.xml"/><Relationship Id="rId64" Type="http://schemas.openxmlformats.org/officeDocument/2006/relationships/tags" Target="../tags/tag172.xml"/><Relationship Id="rId69" Type="http://schemas.openxmlformats.org/officeDocument/2006/relationships/tags" Target="../tags/tag177.xml"/><Relationship Id="rId80" Type="http://schemas.openxmlformats.org/officeDocument/2006/relationships/tags" Target="../tags/tag188.xml"/><Relationship Id="rId85" Type="http://schemas.openxmlformats.org/officeDocument/2006/relationships/tags" Target="../tags/tag193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33" Type="http://schemas.openxmlformats.org/officeDocument/2006/relationships/tags" Target="../tags/tag141.xml"/><Relationship Id="rId38" Type="http://schemas.openxmlformats.org/officeDocument/2006/relationships/tags" Target="../tags/tag146.xml"/><Relationship Id="rId59" Type="http://schemas.openxmlformats.org/officeDocument/2006/relationships/tags" Target="../tags/tag167.xml"/><Relationship Id="rId103" Type="http://schemas.openxmlformats.org/officeDocument/2006/relationships/tags" Target="../tags/tag211.xml"/><Relationship Id="rId108" Type="http://schemas.openxmlformats.org/officeDocument/2006/relationships/slideLayout" Target="../slideLayouts/slideLayout3.xml"/><Relationship Id="rId54" Type="http://schemas.openxmlformats.org/officeDocument/2006/relationships/tags" Target="../tags/tag162.xml"/><Relationship Id="rId70" Type="http://schemas.openxmlformats.org/officeDocument/2006/relationships/tags" Target="../tags/tag178.xml"/><Relationship Id="rId75" Type="http://schemas.openxmlformats.org/officeDocument/2006/relationships/tags" Target="../tags/tag183.xml"/><Relationship Id="rId91" Type="http://schemas.openxmlformats.org/officeDocument/2006/relationships/tags" Target="../tags/tag199.xml"/><Relationship Id="rId96" Type="http://schemas.openxmlformats.org/officeDocument/2006/relationships/tags" Target="../tags/tag204.xml"/><Relationship Id="rId1" Type="http://schemas.openxmlformats.org/officeDocument/2006/relationships/vmlDrawing" Target="../drawings/vmlDrawing4.vml"/><Relationship Id="rId6" Type="http://schemas.openxmlformats.org/officeDocument/2006/relationships/tags" Target="../tags/tag114.xml"/><Relationship Id="rId15" Type="http://schemas.openxmlformats.org/officeDocument/2006/relationships/tags" Target="../tags/tag123.xml"/><Relationship Id="rId23" Type="http://schemas.openxmlformats.org/officeDocument/2006/relationships/tags" Target="../tags/tag131.xml"/><Relationship Id="rId28" Type="http://schemas.openxmlformats.org/officeDocument/2006/relationships/tags" Target="../tags/tag136.xml"/><Relationship Id="rId36" Type="http://schemas.openxmlformats.org/officeDocument/2006/relationships/tags" Target="../tags/tag144.xml"/><Relationship Id="rId49" Type="http://schemas.openxmlformats.org/officeDocument/2006/relationships/tags" Target="../tags/tag157.xml"/><Relationship Id="rId57" Type="http://schemas.openxmlformats.org/officeDocument/2006/relationships/tags" Target="../tags/tag165.xml"/><Relationship Id="rId106" Type="http://schemas.openxmlformats.org/officeDocument/2006/relationships/tags" Target="../tags/tag214.xml"/><Relationship Id="rId10" Type="http://schemas.openxmlformats.org/officeDocument/2006/relationships/tags" Target="../tags/tag118.xml"/><Relationship Id="rId31" Type="http://schemas.openxmlformats.org/officeDocument/2006/relationships/tags" Target="../tags/tag139.xml"/><Relationship Id="rId44" Type="http://schemas.openxmlformats.org/officeDocument/2006/relationships/tags" Target="../tags/tag152.xml"/><Relationship Id="rId52" Type="http://schemas.openxmlformats.org/officeDocument/2006/relationships/tags" Target="../tags/tag160.xml"/><Relationship Id="rId60" Type="http://schemas.openxmlformats.org/officeDocument/2006/relationships/tags" Target="../tags/tag168.xml"/><Relationship Id="rId65" Type="http://schemas.openxmlformats.org/officeDocument/2006/relationships/tags" Target="../tags/tag173.xml"/><Relationship Id="rId73" Type="http://schemas.openxmlformats.org/officeDocument/2006/relationships/tags" Target="../tags/tag181.xml"/><Relationship Id="rId78" Type="http://schemas.openxmlformats.org/officeDocument/2006/relationships/tags" Target="../tags/tag186.xml"/><Relationship Id="rId81" Type="http://schemas.openxmlformats.org/officeDocument/2006/relationships/tags" Target="../tags/tag189.xml"/><Relationship Id="rId86" Type="http://schemas.openxmlformats.org/officeDocument/2006/relationships/tags" Target="../tags/tag194.xml"/><Relationship Id="rId94" Type="http://schemas.openxmlformats.org/officeDocument/2006/relationships/tags" Target="../tags/tag202.xml"/><Relationship Id="rId99" Type="http://schemas.openxmlformats.org/officeDocument/2006/relationships/tags" Target="../tags/tag207.xml"/><Relationship Id="rId101" Type="http://schemas.openxmlformats.org/officeDocument/2006/relationships/tags" Target="../tags/tag209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39" Type="http://schemas.openxmlformats.org/officeDocument/2006/relationships/tags" Target="../tags/tag147.xml"/><Relationship Id="rId109" Type="http://schemas.openxmlformats.org/officeDocument/2006/relationships/oleObject" Target="../embeddings/oleObject4.bin"/><Relationship Id="rId34" Type="http://schemas.openxmlformats.org/officeDocument/2006/relationships/tags" Target="../tags/tag142.xml"/><Relationship Id="rId50" Type="http://schemas.openxmlformats.org/officeDocument/2006/relationships/tags" Target="../tags/tag158.xml"/><Relationship Id="rId55" Type="http://schemas.openxmlformats.org/officeDocument/2006/relationships/tags" Target="../tags/tag163.xml"/><Relationship Id="rId76" Type="http://schemas.openxmlformats.org/officeDocument/2006/relationships/tags" Target="../tags/tag184.xml"/><Relationship Id="rId97" Type="http://schemas.openxmlformats.org/officeDocument/2006/relationships/tags" Target="../tags/tag205.xml"/><Relationship Id="rId104" Type="http://schemas.openxmlformats.org/officeDocument/2006/relationships/tags" Target="../tags/tag212.xml"/><Relationship Id="rId7" Type="http://schemas.openxmlformats.org/officeDocument/2006/relationships/tags" Target="../tags/tag115.xml"/><Relationship Id="rId71" Type="http://schemas.openxmlformats.org/officeDocument/2006/relationships/tags" Target="../tags/tag179.xml"/><Relationship Id="rId92" Type="http://schemas.openxmlformats.org/officeDocument/2006/relationships/tags" Target="../tags/tag200.xml"/><Relationship Id="rId2" Type="http://schemas.openxmlformats.org/officeDocument/2006/relationships/tags" Target="../tags/tag110.xml"/><Relationship Id="rId29" Type="http://schemas.openxmlformats.org/officeDocument/2006/relationships/tags" Target="../tags/tag137.xml"/><Relationship Id="rId24" Type="http://schemas.openxmlformats.org/officeDocument/2006/relationships/tags" Target="../tags/tag132.xml"/><Relationship Id="rId40" Type="http://schemas.openxmlformats.org/officeDocument/2006/relationships/tags" Target="../tags/tag148.xml"/><Relationship Id="rId45" Type="http://schemas.openxmlformats.org/officeDocument/2006/relationships/tags" Target="../tags/tag153.xml"/><Relationship Id="rId66" Type="http://schemas.openxmlformats.org/officeDocument/2006/relationships/tags" Target="../tags/tag174.xml"/><Relationship Id="rId87" Type="http://schemas.openxmlformats.org/officeDocument/2006/relationships/tags" Target="../tags/tag195.xml"/><Relationship Id="rId110" Type="http://schemas.openxmlformats.org/officeDocument/2006/relationships/image" Target="../media/image1.emf"/><Relationship Id="rId61" Type="http://schemas.openxmlformats.org/officeDocument/2006/relationships/tags" Target="../tags/tag169.xml"/><Relationship Id="rId82" Type="http://schemas.openxmlformats.org/officeDocument/2006/relationships/tags" Target="../tags/tag190.xml"/><Relationship Id="rId19" Type="http://schemas.openxmlformats.org/officeDocument/2006/relationships/tags" Target="../tags/tag127.xml"/><Relationship Id="rId14" Type="http://schemas.openxmlformats.org/officeDocument/2006/relationships/tags" Target="../tags/tag122.xml"/><Relationship Id="rId30" Type="http://schemas.openxmlformats.org/officeDocument/2006/relationships/tags" Target="../tags/tag138.xml"/><Relationship Id="rId35" Type="http://schemas.openxmlformats.org/officeDocument/2006/relationships/tags" Target="../tags/tag143.xml"/><Relationship Id="rId56" Type="http://schemas.openxmlformats.org/officeDocument/2006/relationships/tags" Target="../tags/tag164.xml"/><Relationship Id="rId77" Type="http://schemas.openxmlformats.org/officeDocument/2006/relationships/tags" Target="../tags/tag185.xml"/><Relationship Id="rId100" Type="http://schemas.openxmlformats.org/officeDocument/2006/relationships/tags" Target="../tags/tag208.xml"/><Relationship Id="rId105" Type="http://schemas.openxmlformats.org/officeDocument/2006/relationships/tags" Target="../tags/tag213.xml"/><Relationship Id="rId8" Type="http://schemas.openxmlformats.org/officeDocument/2006/relationships/tags" Target="../tags/tag116.xml"/><Relationship Id="rId51" Type="http://schemas.openxmlformats.org/officeDocument/2006/relationships/tags" Target="../tags/tag159.xml"/><Relationship Id="rId72" Type="http://schemas.openxmlformats.org/officeDocument/2006/relationships/tags" Target="../tags/tag180.xml"/><Relationship Id="rId93" Type="http://schemas.openxmlformats.org/officeDocument/2006/relationships/tags" Target="../tags/tag201.xml"/><Relationship Id="rId98" Type="http://schemas.openxmlformats.org/officeDocument/2006/relationships/tags" Target="../tags/tag206.xml"/><Relationship Id="rId3" Type="http://schemas.openxmlformats.org/officeDocument/2006/relationships/tags" Target="../tags/tag111.xml"/><Relationship Id="rId25" Type="http://schemas.openxmlformats.org/officeDocument/2006/relationships/tags" Target="../tags/tag133.xml"/><Relationship Id="rId46" Type="http://schemas.openxmlformats.org/officeDocument/2006/relationships/tags" Target="../tags/tag154.xml"/><Relationship Id="rId67" Type="http://schemas.openxmlformats.org/officeDocument/2006/relationships/tags" Target="../tags/tag175.xml"/><Relationship Id="rId20" Type="http://schemas.openxmlformats.org/officeDocument/2006/relationships/tags" Target="../tags/tag128.xml"/><Relationship Id="rId41" Type="http://schemas.openxmlformats.org/officeDocument/2006/relationships/tags" Target="../tags/tag149.xml"/><Relationship Id="rId62" Type="http://schemas.openxmlformats.org/officeDocument/2006/relationships/tags" Target="../tags/tag170.xml"/><Relationship Id="rId83" Type="http://schemas.openxmlformats.org/officeDocument/2006/relationships/tags" Target="../tags/tag191.xml"/><Relationship Id="rId88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40.xml"/><Relationship Id="rId21" Type="http://schemas.openxmlformats.org/officeDocument/2006/relationships/tags" Target="../tags/tag235.xml"/><Relationship Id="rId42" Type="http://schemas.openxmlformats.org/officeDocument/2006/relationships/tags" Target="../tags/tag256.xml"/><Relationship Id="rId47" Type="http://schemas.openxmlformats.org/officeDocument/2006/relationships/tags" Target="../tags/tag261.xml"/><Relationship Id="rId63" Type="http://schemas.openxmlformats.org/officeDocument/2006/relationships/tags" Target="../tags/tag277.xml"/><Relationship Id="rId68" Type="http://schemas.openxmlformats.org/officeDocument/2006/relationships/tags" Target="../tags/tag282.xml"/><Relationship Id="rId84" Type="http://schemas.openxmlformats.org/officeDocument/2006/relationships/tags" Target="../tags/tag298.xml"/><Relationship Id="rId89" Type="http://schemas.openxmlformats.org/officeDocument/2006/relationships/tags" Target="../tags/tag303.xml"/><Relationship Id="rId16" Type="http://schemas.openxmlformats.org/officeDocument/2006/relationships/tags" Target="../tags/tag230.xml"/><Relationship Id="rId107" Type="http://schemas.openxmlformats.org/officeDocument/2006/relationships/image" Target="../media/image1.emf"/><Relationship Id="rId11" Type="http://schemas.openxmlformats.org/officeDocument/2006/relationships/tags" Target="../tags/tag225.xml"/><Relationship Id="rId32" Type="http://schemas.openxmlformats.org/officeDocument/2006/relationships/tags" Target="../tags/tag246.xml"/><Relationship Id="rId37" Type="http://schemas.openxmlformats.org/officeDocument/2006/relationships/tags" Target="../tags/tag251.xml"/><Relationship Id="rId53" Type="http://schemas.openxmlformats.org/officeDocument/2006/relationships/tags" Target="../tags/tag267.xml"/><Relationship Id="rId58" Type="http://schemas.openxmlformats.org/officeDocument/2006/relationships/tags" Target="../tags/tag272.xml"/><Relationship Id="rId74" Type="http://schemas.openxmlformats.org/officeDocument/2006/relationships/tags" Target="../tags/tag288.xml"/><Relationship Id="rId79" Type="http://schemas.openxmlformats.org/officeDocument/2006/relationships/tags" Target="../tags/tag293.xml"/><Relationship Id="rId102" Type="http://schemas.openxmlformats.org/officeDocument/2006/relationships/tags" Target="../tags/tag316.xml"/><Relationship Id="rId5" Type="http://schemas.openxmlformats.org/officeDocument/2006/relationships/tags" Target="../tags/tag219.xml"/><Relationship Id="rId90" Type="http://schemas.openxmlformats.org/officeDocument/2006/relationships/tags" Target="../tags/tag304.xml"/><Relationship Id="rId95" Type="http://schemas.openxmlformats.org/officeDocument/2006/relationships/tags" Target="../tags/tag309.xml"/><Relationship Id="rId22" Type="http://schemas.openxmlformats.org/officeDocument/2006/relationships/tags" Target="../tags/tag236.xml"/><Relationship Id="rId27" Type="http://schemas.openxmlformats.org/officeDocument/2006/relationships/tags" Target="../tags/tag241.xml"/><Relationship Id="rId43" Type="http://schemas.openxmlformats.org/officeDocument/2006/relationships/tags" Target="../tags/tag257.xml"/><Relationship Id="rId48" Type="http://schemas.openxmlformats.org/officeDocument/2006/relationships/tags" Target="../tags/tag262.xml"/><Relationship Id="rId64" Type="http://schemas.openxmlformats.org/officeDocument/2006/relationships/tags" Target="../tags/tag278.xml"/><Relationship Id="rId69" Type="http://schemas.openxmlformats.org/officeDocument/2006/relationships/tags" Target="../tags/tag283.xml"/><Relationship Id="rId80" Type="http://schemas.openxmlformats.org/officeDocument/2006/relationships/tags" Target="../tags/tag294.xml"/><Relationship Id="rId85" Type="http://schemas.openxmlformats.org/officeDocument/2006/relationships/tags" Target="../tags/tag299.xml"/><Relationship Id="rId12" Type="http://schemas.openxmlformats.org/officeDocument/2006/relationships/tags" Target="../tags/tag226.xml"/><Relationship Id="rId17" Type="http://schemas.openxmlformats.org/officeDocument/2006/relationships/tags" Target="../tags/tag231.xml"/><Relationship Id="rId33" Type="http://schemas.openxmlformats.org/officeDocument/2006/relationships/tags" Target="../tags/tag247.xml"/><Relationship Id="rId38" Type="http://schemas.openxmlformats.org/officeDocument/2006/relationships/tags" Target="../tags/tag252.xml"/><Relationship Id="rId59" Type="http://schemas.openxmlformats.org/officeDocument/2006/relationships/tags" Target="../tags/tag273.xml"/><Relationship Id="rId103" Type="http://schemas.openxmlformats.org/officeDocument/2006/relationships/tags" Target="../tags/tag317.xml"/><Relationship Id="rId20" Type="http://schemas.openxmlformats.org/officeDocument/2006/relationships/tags" Target="../tags/tag234.xml"/><Relationship Id="rId41" Type="http://schemas.openxmlformats.org/officeDocument/2006/relationships/tags" Target="../tags/tag255.xml"/><Relationship Id="rId54" Type="http://schemas.openxmlformats.org/officeDocument/2006/relationships/tags" Target="../tags/tag268.xml"/><Relationship Id="rId62" Type="http://schemas.openxmlformats.org/officeDocument/2006/relationships/tags" Target="../tags/tag276.xml"/><Relationship Id="rId70" Type="http://schemas.openxmlformats.org/officeDocument/2006/relationships/tags" Target="../tags/tag284.xml"/><Relationship Id="rId75" Type="http://schemas.openxmlformats.org/officeDocument/2006/relationships/tags" Target="../tags/tag289.xml"/><Relationship Id="rId83" Type="http://schemas.openxmlformats.org/officeDocument/2006/relationships/tags" Target="../tags/tag297.xml"/><Relationship Id="rId88" Type="http://schemas.openxmlformats.org/officeDocument/2006/relationships/tags" Target="../tags/tag302.xml"/><Relationship Id="rId91" Type="http://schemas.openxmlformats.org/officeDocument/2006/relationships/tags" Target="../tags/tag305.xml"/><Relationship Id="rId96" Type="http://schemas.openxmlformats.org/officeDocument/2006/relationships/tags" Target="../tags/tag310.xml"/><Relationship Id="rId1" Type="http://schemas.openxmlformats.org/officeDocument/2006/relationships/vmlDrawing" Target="../drawings/vmlDrawing5.vml"/><Relationship Id="rId6" Type="http://schemas.openxmlformats.org/officeDocument/2006/relationships/tags" Target="../tags/tag220.xml"/><Relationship Id="rId15" Type="http://schemas.openxmlformats.org/officeDocument/2006/relationships/tags" Target="../tags/tag229.xml"/><Relationship Id="rId23" Type="http://schemas.openxmlformats.org/officeDocument/2006/relationships/tags" Target="../tags/tag237.xml"/><Relationship Id="rId28" Type="http://schemas.openxmlformats.org/officeDocument/2006/relationships/tags" Target="../tags/tag242.xml"/><Relationship Id="rId36" Type="http://schemas.openxmlformats.org/officeDocument/2006/relationships/tags" Target="../tags/tag250.xml"/><Relationship Id="rId49" Type="http://schemas.openxmlformats.org/officeDocument/2006/relationships/tags" Target="../tags/tag263.xml"/><Relationship Id="rId57" Type="http://schemas.openxmlformats.org/officeDocument/2006/relationships/tags" Target="../tags/tag271.xml"/><Relationship Id="rId106" Type="http://schemas.openxmlformats.org/officeDocument/2006/relationships/oleObject" Target="../embeddings/oleObject5.bin"/><Relationship Id="rId10" Type="http://schemas.openxmlformats.org/officeDocument/2006/relationships/tags" Target="../tags/tag224.xml"/><Relationship Id="rId31" Type="http://schemas.openxmlformats.org/officeDocument/2006/relationships/tags" Target="../tags/tag245.xml"/><Relationship Id="rId44" Type="http://schemas.openxmlformats.org/officeDocument/2006/relationships/tags" Target="../tags/tag258.xml"/><Relationship Id="rId52" Type="http://schemas.openxmlformats.org/officeDocument/2006/relationships/tags" Target="../tags/tag266.xml"/><Relationship Id="rId60" Type="http://schemas.openxmlformats.org/officeDocument/2006/relationships/tags" Target="../tags/tag274.xml"/><Relationship Id="rId65" Type="http://schemas.openxmlformats.org/officeDocument/2006/relationships/tags" Target="../tags/tag279.xml"/><Relationship Id="rId73" Type="http://schemas.openxmlformats.org/officeDocument/2006/relationships/tags" Target="../tags/tag287.xml"/><Relationship Id="rId78" Type="http://schemas.openxmlformats.org/officeDocument/2006/relationships/tags" Target="../tags/tag292.xml"/><Relationship Id="rId81" Type="http://schemas.openxmlformats.org/officeDocument/2006/relationships/tags" Target="../tags/tag295.xml"/><Relationship Id="rId86" Type="http://schemas.openxmlformats.org/officeDocument/2006/relationships/tags" Target="../tags/tag300.xml"/><Relationship Id="rId94" Type="http://schemas.openxmlformats.org/officeDocument/2006/relationships/tags" Target="../tags/tag308.xml"/><Relationship Id="rId99" Type="http://schemas.openxmlformats.org/officeDocument/2006/relationships/tags" Target="../tags/tag313.xml"/><Relationship Id="rId101" Type="http://schemas.openxmlformats.org/officeDocument/2006/relationships/tags" Target="../tags/tag315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3" Type="http://schemas.openxmlformats.org/officeDocument/2006/relationships/tags" Target="../tags/tag227.xml"/><Relationship Id="rId18" Type="http://schemas.openxmlformats.org/officeDocument/2006/relationships/tags" Target="../tags/tag232.xml"/><Relationship Id="rId39" Type="http://schemas.openxmlformats.org/officeDocument/2006/relationships/tags" Target="../tags/tag253.xml"/><Relationship Id="rId34" Type="http://schemas.openxmlformats.org/officeDocument/2006/relationships/tags" Target="../tags/tag248.xml"/><Relationship Id="rId50" Type="http://schemas.openxmlformats.org/officeDocument/2006/relationships/tags" Target="../tags/tag264.xml"/><Relationship Id="rId55" Type="http://schemas.openxmlformats.org/officeDocument/2006/relationships/tags" Target="../tags/tag269.xml"/><Relationship Id="rId76" Type="http://schemas.openxmlformats.org/officeDocument/2006/relationships/tags" Target="../tags/tag290.xml"/><Relationship Id="rId97" Type="http://schemas.openxmlformats.org/officeDocument/2006/relationships/tags" Target="../tags/tag311.xml"/><Relationship Id="rId104" Type="http://schemas.openxmlformats.org/officeDocument/2006/relationships/tags" Target="../tags/tag318.xml"/><Relationship Id="rId7" Type="http://schemas.openxmlformats.org/officeDocument/2006/relationships/tags" Target="../tags/tag221.xml"/><Relationship Id="rId71" Type="http://schemas.openxmlformats.org/officeDocument/2006/relationships/tags" Target="../tags/tag285.xml"/><Relationship Id="rId92" Type="http://schemas.openxmlformats.org/officeDocument/2006/relationships/tags" Target="../tags/tag306.xml"/><Relationship Id="rId2" Type="http://schemas.openxmlformats.org/officeDocument/2006/relationships/tags" Target="../tags/tag216.xml"/><Relationship Id="rId29" Type="http://schemas.openxmlformats.org/officeDocument/2006/relationships/tags" Target="../tags/tag243.xml"/><Relationship Id="rId24" Type="http://schemas.openxmlformats.org/officeDocument/2006/relationships/tags" Target="../tags/tag238.xml"/><Relationship Id="rId40" Type="http://schemas.openxmlformats.org/officeDocument/2006/relationships/tags" Target="../tags/tag254.xml"/><Relationship Id="rId45" Type="http://schemas.openxmlformats.org/officeDocument/2006/relationships/tags" Target="../tags/tag259.xml"/><Relationship Id="rId66" Type="http://schemas.openxmlformats.org/officeDocument/2006/relationships/tags" Target="../tags/tag280.xml"/><Relationship Id="rId87" Type="http://schemas.openxmlformats.org/officeDocument/2006/relationships/tags" Target="../tags/tag301.xml"/><Relationship Id="rId61" Type="http://schemas.openxmlformats.org/officeDocument/2006/relationships/tags" Target="../tags/tag275.xml"/><Relationship Id="rId82" Type="http://schemas.openxmlformats.org/officeDocument/2006/relationships/tags" Target="../tags/tag296.xml"/><Relationship Id="rId19" Type="http://schemas.openxmlformats.org/officeDocument/2006/relationships/tags" Target="../tags/tag233.xml"/><Relationship Id="rId14" Type="http://schemas.openxmlformats.org/officeDocument/2006/relationships/tags" Target="../tags/tag228.xml"/><Relationship Id="rId30" Type="http://schemas.openxmlformats.org/officeDocument/2006/relationships/tags" Target="../tags/tag244.xml"/><Relationship Id="rId35" Type="http://schemas.openxmlformats.org/officeDocument/2006/relationships/tags" Target="../tags/tag249.xml"/><Relationship Id="rId56" Type="http://schemas.openxmlformats.org/officeDocument/2006/relationships/tags" Target="../tags/tag270.xml"/><Relationship Id="rId77" Type="http://schemas.openxmlformats.org/officeDocument/2006/relationships/tags" Target="../tags/tag291.xml"/><Relationship Id="rId100" Type="http://schemas.openxmlformats.org/officeDocument/2006/relationships/tags" Target="../tags/tag314.xml"/><Relationship Id="rId105" Type="http://schemas.openxmlformats.org/officeDocument/2006/relationships/slideLayout" Target="../slideLayouts/slideLayout3.xml"/><Relationship Id="rId8" Type="http://schemas.openxmlformats.org/officeDocument/2006/relationships/tags" Target="../tags/tag222.xml"/><Relationship Id="rId51" Type="http://schemas.openxmlformats.org/officeDocument/2006/relationships/tags" Target="../tags/tag265.xml"/><Relationship Id="rId72" Type="http://schemas.openxmlformats.org/officeDocument/2006/relationships/tags" Target="../tags/tag286.xml"/><Relationship Id="rId93" Type="http://schemas.openxmlformats.org/officeDocument/2006/relationships/tags" Target="../tags/tag307.xml"/><Relationship Id="rId98" Type="http://schemas.openxmlformats.org/officeDocument/2006/relationships/tags" Target="../tags/tag312.xml"/><Relationship Id="rId3" Type="http://schemas.openxmlformats.org/officeDocument/2006/relationships/tags" Target="../tags/tag217.xml"/><Relationship Id="rId25" Type="http://schemas.openxmlformats.org/officeDocument/2006/relationships/tags" Target="../tags/tag239.xml"/><Relationship Id="rId46" Type="http://schemas.openxmlformats.org/officeDocument/2006/relationships/tags" Target="../tags/tag260.xml"/><Relationship Id="rId67" Type="http://schemas.openxmlformats.org/officeDocument/2006/relationships/tags" Target="../tags/tag28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343.xml"/><Relationship Id="rId21" Type="http://schemas.openxmlformats.org/officeDocument/2006/relationships/tags" Target="../tags/tag338.xml"/><Relationship Id="rId42" Type="http://schemas.openxmlformats.org/officeDocument/2006/relationships/tags" Target="../tags/tag359.xml"/><Relationship Id="rId47" Type="http://schemas.openxmlformats.org/officeDocument/2006/relationships/tags" Target="../tags/tag364.xml"/><Relationship Id="rId63" Type="http://schemas.openxmlformats.org/officeDocument/2006/relationships/tags" Target="../tags/tag380.xml"/><Relationship Id="rId68" Type="http://schemas.openxmlformats.org/officeDocument/2006/relationships/tags" Target="../tags/tag385.xml"/><Relationship Id="rId84" Type="http://schemas.openxmlformats.org/officeDocument/2006/relationships/tags" Target="../tags/tag401.xml"/><Relationship Id="rId89" Type="http://schemas.openxmlformats.org/officeDocument/2006/relationships/tags" Target="../tags/tag406.xml"/><Relationship Id="rId16" Type="http://schemas.openxmlformats.org/officeDocument/2006/relationships/tags" Target="../tags/tag333.xml"/><Relationship Id="rId107" Type="http://schemas.openxmlformats.org/officeDocument/2006/relationships/image" Target="../media/image1.emf"/><Relationship Id="rId11" Type="http://schemas.openxmlformats.org/officeDocument/2006/relationships/tags" Target="../tags/tag328.xml"/><Relationship Id="rId32" Type="http://schemas.openxmlformats.org/officeDocument/2006/relationships/tags" Target="../tags/tag349.xml"/><Relationship Id="rId37" Type="http://schemas.openxmlformats.org/officeDocument/2006/relationships/tags" Target="../tags/tag354.xml"/><Relationship Id="rId53" Type="http://schemas.openxmlformats.org/officeDocument/2006/relationships/tags" Target="../tags/tag370.xml"/><Relationship Id="rId58" Type="http://schemas.openxmlformats.org/officeDocument/2006/relationships/tags" Target="../tags/tag375.xml"/><Relationship Id="rId74" Type="http://schemas.openxmlformats.org/officeDocument/2006/relationships/tags" Target="../tags/tag391.xml"/><Relationship Id="rId79" Type="http://schemas.openxmlformats.org/officeDocument/2006/relationships/tags" Target="../tags/tag396.xml"/><Relationship Id="rId102" Type="http://schemas.openxmlformats.org/officeDocument/2006/relationships/tags" Target="../tags/tag419.xml"/><Relationship Id="rId5" Type="http://schemas.openxmlformats.org/officeDocument/2006/relationships/tags" Target="../tags/tag322.xml"/><Relationship Id="rId90" Type="http://schemas.openxmlformats.org/officeDocument/2006/relationships/tags" Target="../tags/tag407.xml"/><Relationship Id="rId95" Type="http://schemas.openxmlformats.org/officeDocument/2006/relationships/tags" Target="../tags/tag412.xml"/><Relationship Id="rId22" Type="http://schemas.openxmlformats.org/officeDocument/2006/relationships/tags" Target="../tags/tag339.xml"/><Relationship Id="rId27" Type="http://schemas.openxmlformats.org/officeDocument/2006/relationships/tags" Target="../tags/tag344.xml"/><Relationship Id="rId43" Type="http://schemas.openxmlformats.org/officeDocument/2006/relationships/tags" Target="../tags/tag360.xml"/><Relationship Id="rId48" Type="http://schemas.openxmlformats.org/officeDocument/2006/relationships/tags" Target="../tags/tag365.xml"/><Relationship Id="rId64" Type="http://schemas.openxmlformats.org/officeDocument/2006/relationships/tags" Target="../tags/tag381.xml"/><Relationship Id="rId69" Type="http://schemas.openxmlformats.org/officeDocument/2006/relationships/tags" Target="../tags/tag386.xml"/><Relationship Id="rId80" Type="http://schemas.openxmlformats.org/officeDocument/2006/relationships/tags" Target="../tags/tag397.xml"/><Relationship Id="rId85" Type="http://schemas.openxmlformats.org/officeDocument/2006/relationships/tags" Target="../tags/tag402.xml"/><Relationship Id="rId12" Type="http://schemas.openxmlformats.org/officeDocument/2006/relationships/tags" Target="../tags/tag329.xml"/><Relationship Id="rId17" Type="http://schemas.openxmlformats.org/officeDocument/2006/relationships/tags" Target="../tags/tag334.xml"/><Relationship Id="rId33" Type="http://schemas.openxmlformats.org/officeDocument/2006/relationships/tags" Target="../tags/tag350.xml"/><Relationship Id="rId38" Type="http://schemas.openxmlformats.org/officeDocument/2006/relationships/tags" Target="../tags/tag355.xml"/><Relationship Id="rId59" Type="http://schemas.openxmlformats.org/officeDocument/2006/relationships/tags" Target="../tags/tag376.xml"/><Relationship Id="rId103" Type="http://schemas.openxmlformats.org/officeDocument/2006/relationships/tags" Target="../tags/tag420.xml"/><Relationship Id="rId20" Type="http://schemas.openxmlformats.org/officeDocument/2006/relationships/tags" Target="../tags/tag337.xml"/><Relationship Id="rId41" Type="http://schemas.openxmlformats.org/officeDocument/2006/relationships/tags" Target="../tags/tag358.xml"/><Relationship Id="rId54" Type="http://schemas.openxmlformats.org/officeDocument/2006/relationships/tags" Target="../tags/tag371.xml"/><Relationship Id="rId62" Type="http://schemas.openxmlformats.org/officeDocument/2006/relationships/tags" Target="../tags/tag379.xml"/><Relationship Id="rId70" Type="http://schemas.openxmlformats.org/officeDocument/2006/relationships/tags" Target="../tags/tag387.xml"/><Relationship Id="rId75" Type="http://schemas.openxmlformats.org/officeDocument/2006/relationships/tags" Target="../tags/tag392.xml"/><Relationship Id="rId83" Type="http://schemas.openxmlformats.org/officeDocument/2006/relationships/tags" Target="../tags/tag400.xml"/><Relationship Id="rId88" Type="http://schemas.openxmlformats.org/officeDocument/2006/relationships/tags" Target="../tags/tag405.xml"/><Relationship Id="rId91" Type="http://schemas.openxmlformats.org/officeDocument/2006/relationships/tags" Target="../tags/tag408.xml"/><Relationship Id="rId96" Type="http://schemas.openxmlformats.org/officeDocument/2006/relationships/tags" Target="../tags/tag413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3.xml"/><Relationship Id="rId15" Type="http://schemas.openxmlformats.org/officeDocument/2006/relationships/tags" Target="../tags/tag332.xml"/><Relationship Id="rId23" Type="http://schemas.openxmlformats.org/officeDocument/2006/relationships/tags" Target="../tags/tag340.xml"/><Relationship Id="rId28" Type="http://schemas.openxmlformats.org/officeDocument/2006/relationships/tags" Target="../tags/tag345.xml"/><Relationship Id="rId36" Type="http://schemas.openxmlformats.org/officeDocument/2006/relationships/tags" Target="../tags/tag353.xml"/><Relationship Id="rId49" Type="http://schemas.openxmlformats.org/officeDocument/2006/relationships/tags" Target="../tags/tag366.xml"/><Relationship Id="rId57" Type="http://schemas.openxmlformats.org/officeDocument/2006/relationships/tags" Target="../tags/tag374.xml"/><Relationship Id="rId106" Type="http://schemas.openxmlformats.org/officeDocument/2006/relationships/oleObject" Target="../embeddings/oleObject6.bin"/><Relationship Id="rId10" Type="http://schemas.openxmlformats.org/officeDocument/2006/relationships/tags" Target="../tags/tag327.xml"/><Relationship Id="rId31" Type="http://schemas.openxmlformats.org/officeDocument/2006/relationships/tags" Target="../tags/tag348.xml"/><Relationship Id="rId44" Type="http://schemas.openxmlformats.org/officeDocument/2006/relationships/tags" Target="../tags/tag361.xml"/><Relationship Id="rId52" Type="http://schemas.openxmlformats.org/officeDocument/2006/relationships/tags" Target="../tags/tag369.xml"/><Relationship Id="rId60" Type="http://schemas.openxmlformats.org/officeDocument/2006/relationships/tags" Target="../tags/tag377.xml"/><Relationship Id="rId65" Type="http://schemas.openxmlformats.org/officeDocument/2006/relationships/tags" Target="../tags/tag382.xml"/><Relationship Id="rId73" Type="http://schemas.openxmlformats.org/officeDocument/2006/relationships/tags" Target="../tags/tag390.xml"/><Relationship Id="rId78" Type="http://schemas.openxmlformats.org/officeDocument/2006/relationships/tags" Target="../tags/tag395.xml"/><Relationship Id="rId81" Type="http://schemas.openxmlformats.org/officeDocument/2006/relationships/tags" Target="../tags/tag398.xml"/><Relationship Id="rId86" Type="http://schemas.openxmlformats.org/officeDocument/2006/relationships/tags" Target="../tags/tag403.xml"/><Relationship Id="rId94" Type="http://schemas.openxmlformats.org/officeDocument/2006/relationships/tags" Target="../tags/tag411.xml"/><Relationship Id="rId99" Type="http://schemas.openxmlformats.org/officeDocument/2006/relationships/tags" Target="../tags/tag416.xml"/><Relationship Id="rId101" Type="http://schemas.openxmlformats.org/officeDocument/2006/relationships/tags" Target="../tags/tag418.xml"/><Relationship Id="rId4" Type="http://schemas.openxmlformats.org/officeDocument/2006/relationships/tags" Target="../tags/tag321.xml"/><Relationship Id="rId9" Type="http://schemas.openxmlformats.org/officeDocument/2006/relationships/tags" Target="../tags/tag326.xml"/><Relationship Id="rId13" Type="http://schemas.openxmlformats.org/officeDocument/2006/relationships/tags" Target="../tags/tag330.xml"/><Relationship Id="rId18" Type="http://schemas.openxmlformats.org/officeDocument/2006/relationships/tags" Target="../tags/tag335.xml"/><Relationship Id="rId39" Type="http://schemas.openxmlformats.org/officeDocument/2006/relationships/tags" Target="../tags/tag356.xml"/><Relationship Id="rId34" Type="http://schemas.openxmlformats.org/officeDocument/2006/relationships/tags" Target="../tags/tag351.xml"/><Relationship Id="rId50" Type="http://schemas.openxmlformats.org/officeDocument/2006/relationships/tags" Target="../tags/tag367.xml"/><Relationship Id="rId55" Type="http://schemas.openxmlformats.org/officeDocument/2006/relationships/tags" Target="../tags/tag372.xml"/><Relationship Id="rId76" Type="http://schemas.openxmlformats.org/officeDocument/2006/relationships/tags" Target="../tags/tag393.xml"/><Relationship Id="rId97" Type="http://schemas.openxmlformats.org/officeDocument/2006/relationships/tags" Target="../tags/tag414.xml"/><Relationship Id="rId104" Type="http://schemas.openxmlformats.org/officeDocument/2006/relationships/tags" Target="../tags/tag421.xml"/><Relationship Id="rId7" Type="http://schemas.openxmlformats.org/officeDocument/2006/relationships/tags" Target="../tags/tag324.xml"/><Relationship Id="rId71" Type="http://schemas.openxmlformats.org/officeDocument/2006/relationships/tags" Target="../tags/tag388.xml"/><Relationship Id="rId92" Type="http://schemas.openxmlformats.org/officeDocument/2006/relationships/tags" Target="../tags/tag409.xml"/><Relationship Id="rId2" Type="http://schemas.openxmlformats.org/officeDocument/2006/relationships/tags" Target="../tags/tag319.xml"/><Relationship Id="rId29" Type="http://schemas.openxmlformats.org/officeDocument/2006/relationships/tags" Target="../tags/tag346.xml"/><Relationship Id="rId24" Type="http://schemas.openxmlformats.org/officeDocument/2006/relationships/tags" Target="../tags/tag341.xml"/><Relationship Id="rId40" Type="http://schemas.openxmlformats.org/officeDocument/2006/relationships/tags" Target="../tags/tag357.xml"/><Relationship Id="rId45" Type="http://schemas.openxmlformats.org/officeDocument/2006/relationships/tags" Target="../tags/tag362.xml"/><Relationship Id="rId66" Type="http://schemas.openxmlformats.org/officeDocument/2006/relationships/tags" Target="../tags/tag383.xml"/><Relationship Id="rId87" Type="http://schemas.openxmlformats.org/officeDocument/2006/relationships/tags" Target="../tags/tag404.xml"/><Relationship Id="rId61" Type="http://schemas.openxmlformats.org/officeDocument/2006/relationships/tags" Target="../tags/tag378.xml"/><Relationship Id="rId82" Type="http://schemas.openxmlformats.org/officeDocument/2006/relationships/tags" Target="../tags/tag399.xml"/><Relationship Id="rId19" Type="http://schemas.openxmlformats.org/officeDocument/2006/relationships/tags" Target="../tags/tag336.xml"/><Relationship Id="rId14" Type="http://schemas.openxmlformats.org/officeDocument/2006/relationships/tags" Target="../tags/tag331.xml"/><Relationship Id="rId30" Type="http://schemas.openxmlformats.org/officeDocument/2006/relationships/tags" Target="../tags/tag347.xml"/><Relationship Id="rId35" Type="http://schemas.openxmlformats.org/officeDocument/2006/relationships/tags" Target="../tags/tag352.xml"/><Relationship Id="rId56" Type="http://schemas.openxmlformats.org/officeDocument/2006/relationships/tags" Target="../tags/tag373.xml"/><Relationship Id="rId77" Type="http://schemas.openxmlformats.org/officeDocument/2006/relationships/tags" Target="../tags/tag394.xml"/><Relationship Id="rId100" Type="http://schemas.openxmlformats.org/officeDocument/2006/relationships/tags" Target="../tags/tag417.xml"/><Relationship Id="rId105" Type="http://schemas.openxmlformats.org/officeDocument/2006/relationships/slideLayout" Target="../slideLayouts/slideLayout3.xml"/><Relationship Id="rId8" Type="http://schemas.openxmlformats.org/officeDocument/2006/relationships/tags" Target="../tags/tag325.xml"/><Relationship Id="rId51" Type="http://schemas.openxmlformats.org/officeDocument/2006/relationships/tags" Target="../tags/tag368.xml"/><Relationship Id="rId72" Type="http://schemas.openxmlformats.org/officeDocument/2006/relationships/tags" Target="../tags/tag389.xml"/><Relationship Id="rId93" Type="http://schemas.openxmlformats.org/officeDocument/2006/relationships/tags" Target="../tags/tag410.xml"/><Relationship Id="rId98" Type="http://schemas.openxmlformats.org/officeDocument/2006/relationships/tags" Target="../tags/tag415.xml"/><Relationship Id="rId3" Type="http://schemas.openxmlformats.org/officeDocument/2006/relationships/tags" Target="../tags/tag320.xml"/><Relationship Id="rId25" Type="http://schemas.openxmlformats.org/officeDocument/2006/relationships/tags" Target="../tags/tag342.xml"/><Relationship Id="rId46" Type="http://schemas.openxmlformats.org/officeDocument/2006/relationships/tags" Target="../tags/tag363.xml"/><Relationship Id="rId67" Type="http://schemas.openxmlformats.org/officeDocument/2006/relationships/tags" Target="../tags/tag38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446.xml"/><Relationship Id="rId21" Type="http://schemas.openxmlformats.org/officeDocument/2006/relationships/tags" Target="../tags/tag441.xml"/><Relationship Id="rId42" Type="http://schemas.openxmlformats.org/officeDocument/2006/relationships/tags" Target="../tags/tag462.xml"/><Relationship Id="rId47" Type="http://schemas.openxmlformats.org/officeDocument/2006/relationships/tags" Target="../tags/tag467.xml"/><Relationship Id="rId63" Type="http://schemas.openxmlformats.org/officeDocument/2006/relationships/tags" Target="../tags/tag483.xml"/><Relationship Id="rId68" Type="http://schemas.openxmlformats.org/officeDocument/2006/relationships/tags" Target="../tags/tag488.xml"/><Relationship Id="rId84" Type="http://schemas.openxmlformats.org/officeDocument/2006/relationships/tags" Target="../tags/tag504.xml"/><Relationship Id="rId89" Type="http://schemas.openxmlformats.org/officeDocument/2006/relationships/tags" Target="../tags/tag509.xml"/><Relationship Id="rId16" Type="http://schemas.openxmlformats.org/officeDocument/2006/relationships/tags" Target="../tags/tag436.xml"/><Relationship Id="rId107" Type="http://schemas.openxmlformats.org/officeDocument/2006/relationships/image" Target="../media/image1.emf"/><Relationship Id="rId11" Type="http://schemas.openxmlformats.org/officeDocument/2006/relationships/tags" Target="../tags/tag431.xml"/><Relationship Id="rId32" Type="http://schemas.openxmlformats.org/officeDocument/2006/relationships/tags" Target="../tags/tag452.xml"/><Relationship Id="rId37" Type="http://schemas.openxmlformats.org/officeDocument/2006/relationships/tags" Target="../tags/tag457.xml"/><Relationship Id="rId53" Type="http://schemas.openxmlformats.org/officeDocument/2006/relationships/tags" Target="../tags/tag473.xml"/><Relationship Id="rId58" Type="http://schemas.openxmlformats.org/officeDocument/2006/relationships/tags" Target="../tags/tag478.xml"/><Relationship Id="rId74" Type="http://schemas.openxmlformats.org/officeDocument/2006/relationships/tags" Target="../tags/tag494.xml"/><Relationship Id="rId79" Type="http://schemas.openxmlformats.org/officeDocument/2006/relationships/tags" Target="../tags/tag499.xml"/><Relationship Id="rId102" Type="http://schemas.openxmlformats.org/officeDocument/2006/relationships/tags" Target="../tags/tag522.xml"/><Relationship Id="rId5" Type="http://schemas.openxmlformats.org/officeDocument/2006/relationships/tags" Target="../tags/tag425.xml"/><Relationship Id="rId90" Type="http://schemas.openxmlformats.org/officeDocument/2006/relationships/tags" Target="../tags/tag510.xml"/><Relationship Id="rId95" Type="http://schemas.openxmlformats.org/officeDocument/2006/relationships/tags" Target="../tags/tag515.xml"/><Relationship Id="rId22" Type="http://schemas.openxmlformats.org/officeDocument/2006/relationships/tags" Target="../tags/tag442.xml"/><Relationship Id="rId27" Type="http://schemas.openxmlformats.org/officeDocument/2006/relationships/tags" Target="../tags/tag447.xml"/><Relationship Id="rId43" Type="http://schemas.openxmlformats.org/officeDocument/2006/relationships/tags" Target="../tags/tag463.xml"/><Relationship Id="rId48" Type="http://schemas.openxmlformats.org/officeDocument/2006/relationships/tags" Target="../tags/tag468.xml"/><Relationship Id="rId64" Type="http://schemas.openxmlformats.org/officeDocument/2006/relationships/tags" Target="../tags/tag484.xml"/><Relationship Id="rId69" Type="http://schemas.openxmlformats.org/officeDocument/2006/relationships/tags" Target="../tags/tag489.xml"/><Relationship Id="rId80" Type="http://schemas.openxmlformats.org/officeDocument/2006/relationships/tags" Target="../tags/tag500.xml"/><Relationship Id="rId85" Type="http://schemas.openxmlformats.org/officeDocument/2006/relationships/tags" Target="../tags/tag505.xml"/><Relationship Id="rId12" Type="http://schemas.openxmlformats.org/officeDocument/2006/relationships/tags" Target="../tags/tag432.xml"/><Relationship Id="rId17" Type="http://schemas.openxmlformats.org/officeDocument/2006/relationships/tags" Target="../tags/tag437.xml"/><Relationship Id="rId33" Type="http://schemas.openxmlformats.org/officeDocument/2006/relationships/tags" Target="../tags/tag453.xml"/><Relationship Id="rId38" Type="http://schemas.openxmlformats.org/officeDocument/2006/relationships/tags" Target="../tags/tag458.xml"/><Relationship Id="rId59" Type="http://schemas.openxmlformats.org/officeDocument/2006/relationships/tags" Target="../tags/tag479.xml"/><Relationship Id="rId103" Type="http://schemas.openxmlformats.org/officeDocument/2006/relationships/tags" Target="../tags/tag523.xml"/><Relationship Id="rId20" Type="http://schemas.openxmlformats.org/officeDocument/2006/relationships/tags" Target="../tags/tag440.xml"/><Relationship Id="rId41" Type="http://schemas.openxmlformats.org/officeDocument/2006/relationships/tags" Target="../tags/tag461.xml"/><Relationship Id="rId54" Type="http://schemas.openxmlformats.org/officeDocument/2006/relationships/tags" Target="../tags/tag474.xml"/><Relationship Id="rId62" Type="http://schemas.openxmlformats.org/officeDocument/2006/relationships/tags" Target="../tags/tag482.xml"/><Relationship Id="rId70" Type="http://schemas.openxmlformats.org/officeDocument/2006/relationships/tags" Target="../tags/tag490.xml"/><Relationship Id="rId75" Type="http://schemas.openxmlformats.org/officeDocument/2006/relationships/tags" Target="../tags/tag495.xml"/><Relationship Id="rId83" Type="http://schemas.openxmlformats.org/officeDocument/2006/relationships/tags" Target="../tags/tag503.xml"/><Relationship Id="rId88" Type="http://schemas.openxmlformats.org/officeDocument/2006/relationships/tags" Target="../tags/tag508.xml"/><Relationship Id="rId91" Type="http://schemas.openxmlformats.org/officeDocument/2006/relationships/tags" Target="../tags/tag511.xml"/><Relationship Id="rId96" Type="http://schemas.openxmlformats.org/officeDocument/2006/relationships/tags" Target="../tags/tag516.xml"/><Relationship Id="rId1" Type="http://schemas.openxmlformats.org/officeDocument/2006/relationships/vmlDrawing" Target="../drawings/vmlDrawing7.vml"/><Relationship Id="rId6" Type="http://schemas.openxmlformats.org/officeDocument/2006/relationships/tags" Target="../tags/tag426.xml"/><Relationship Id="rId15" Type="http://schemas.openxmlformats.org/officeDocument/2006/relationships/tags" Target="../tags/tag435.xml"/><Relationship Id="rId23" Type="http://schemas.openxmlformats.org/officeDocument/2006/relationships/tags" Target="../tags/tag443.xml"/><Relationship Id="rId28" Type="http://schemas.openxmlformats.org/officeDocument/2006/relationships/tags" Target="../tags/tag448.xml"/><Relationship Id="rId36" Type="http://schemas.openxmlformats.org/officeDocument/2006/relationships/tags" Target="../tags/tag456.xml"/><Relationship Id="rId49" Type="http://schemas.openxmlformats.org/officeDocument/2006/relationships/tags" Target="../tags/tag469.xml"/><Relationship Id="rId57" Type="http://schemas.openxmlformats.org/officeDocument/2006/relationships/tags" Target="../tags/tag477.xml"/><Relationship Id="rId106" Type="http://schemas.openxmlformats.org/officeDocument/2006/relationships/oleObject" Target="../embeddings/oleObject7.bin"/><Relationship Id="rId10" Type="http://schemas.openxmlformats.org/officeDocument/2006/relationships/tags" Target="../tags/tag430.xml"/><Relationship Id="rId31" Type="http://schemas.openxmlformats.org/officeDocument/2006/relationships/tags" Target="../tags/tag451.xml"/><Relationship Id="rId44" Type="http://schemas.openxmlformats.org/officeDocument/2006/relationships/tags" Target="../tags/tag464.xml"/><Relationship Id="rId52" Type="http://schemas.openxmlformats.org/officeDocument/2006/relationships/tags" Target="../tags/tag472.xml"/><Relationship Id="rId60" Type="http://schemas.openxmlformats.org/officeDocument/2006/relationships/tags" Target="../tags/tag480.xml"/><Relationship Id="rId65" Type="http://schemas.openxmlformats.org/officeDocument/2006/relationships/tags" Target="../tags/tag485.xml"/><Relationship Id="rId73" Type="http://schemas.openxmlformats.org/officeDocument/2006/relationships/tags" Target="../tags/tag493.xml"/><Relationship Id="rId78" Type="http://schemas.openxmlformats.org/officeDocument/2006/relationships/tags" Target="../tags/tag498.xml"/><Relationship Id="rId81" Type="http://schemas.openxmlformats.org/officeDocument/2006/relationships/tags" Target="../tags/tag501.xml"/><Relationship Id="rId86" Type="http://schemas.openxmlformats.org/officeDocument/2006/relationships/tags" Target="../tags/tag506.xml"/><Relationship Id="rId94" Type="http://schemas.openxmlformats.org/officeDocument/2006/relationships/tags" Target="../tags/tag514.xml"/><Relationship Id="rId99" Type="http://schemas.openxmlformats.org/officeDocument/2006/relationships/tags" Target="../tags/tag519.xml"/><Relationship Id="rId101" Type="http://schemas.openxmlformats.org/officeDocument/2006/relationships/tags" Target="../tags/tag521.xml"/><Relationship Id="rId4" Type="http://schemas.openxmlformats.org/officeDocument/2006/relationships/tags" Target="../tags/tag424.xml"/><Relationship Id="rId9" Type="http://schemas.openxmlformats.org/officeDocument/2006/relationships/tags" Target="../tags/tag429.xml"/><Relationship Id="rId13" Type="http://schemas.openxmlformats.org/officeDocument/2006/relationships/tags" Target="../tags/tag433.xml"/><Relationship Id="rId18" Type="http://schemas.openxmlformats.org/officeDocument/2006/relationships/tags" Target="../tags/tag438.xml"/><Relationship Id="rId39" Type="http://schemas.openxmlformats.org/officeDocument/2006/relationships/tags" Target="../tags/tag459.xml"/><Relationship Id="rId34" Type="http://schemas.openxmlformats.org/officeDocument/2006/relationships/tags" Target="../tags/tag454.xml"/><Relationship Id="rId50" Type="http://schemas.openxmlformats.org/officeDocument/2006/relationships/tags" Target="../tags/tag470.xml"/><Relationship Id="rId55" Type="http://schemas.openxmlformats.org/officeDocument/2006/relationships/tags" Target="../tags/tag475.xml"/><Relationship Id="rId76" Type="http://schemas.openxmlformats.org/officeDocument/2006/relationships/tags" Target="../tags/tag496.xml"/><Relationship Id="rId97" Type="http://schemas.openxmlformats.org/officeDocument/2006/relationships/tags" Target="../tags/tag517.xml"/><Relationship Id="rId104" Type="http://schemas.openxmlformats.org/officeDocument/2006/relationships/tags" Target="../tags/tag524.xml"/><Relationship Id="rId7" Type="http://schemas.openxmlformats.org/officeDocument/2006/relationships/tags" Target="../tags/tag427.xml"/><Relationship Id="rId71" Type="http://schemas.openxmlformats.org/officeDocument/2006/relationships/tags" Target="../tags/tag491.xml"/><Relationship Id="rId92" Type="http://schemas.openxmlformats.org/officeDocument/2006/relationships/tags" Target="../tags/tag512.xml"/><Relationship Id="rId2" Type="http://schemas.openxmlformats.org/officeDocument/2006/relationships/tags" Target="../tags/tag422.xml"/><Relationship Id="rId29" Type="http://schemas.openxmlformats.org/officeDocument/2006/relationships/tags" Target="../tags/tag449.xml"/><Relationship Id="rId24" Type="http://schemas.openxmlformats.org/officeDocument/2006/relationships/tags" Target="../tags/tag444.xml"/><Relationship Id="rId40" Type="http://schemas.openxmlformats.org/officeDocument/2006/relationships/tags" Target="../tags/tag460.xml"/><Relationship Id="rId45" Type="http://schemas.openxmlformats.org/officeDocument/2006/relationships/tags" Target="../tags/tag465.xml"/><Relationship Id="rId66" Type="http://schemas.openxmlformats.org/officeDocument/2006/relationships/tags" Target="../tags/tag486.xml"/><Relationship Id="rId87" Type="http://schemas.openxmlformats.org/officeDocument/2006/relationships/tags" Target="../tags/tag507.xml"/><Relationship Id="rId61" Type="http://schemas.openxmlformats.org/officeDocument/2006/relationships/tags" Target="../tags/tag481.xml"/><Relationship Id="rId82" Type="http://schemas.openxmlformats.org/officeDocument/2006/relationships/tags" Target="../tags/tag502.xml"/><Relationship Id="rId19" Type="http://schemas.openxmlformats.org/officeDocument/2006/relationships/tags" Target="../tags/tag439.xml"/><Relationship Id="rId14" Type="http://schemas.openxmlformats.org/officeDocument/2006/relationships/tags" Target="../tags/tag434.xml"/><Relationship Id="rId30" Type="http://schemas.openxmlformats.org/officeDocument/2006/relationships/tags" Target="../tags/tag450.xml"/><Relationship Id="rId35" Type="http://schemas.openxmlformats.org/officeDocument/2006/relationships/tags" Target="../tags/tag455.xml"/><Relationship Id="rId56" Type="http://schemas.openxmlformats.org/officeDocument/2006/relationships/tags" Target="../tags/tag476.xml"/><Relationship Id="rId77" Type="http://schemas.openxmlformats.org/officeDocument/2006/relationships/tags" Target="../tags/tag497.xml"/><Relationship Id="rId100" Type="http://schemas.openxmlformats.org/officeDocument/2006/relationships/tags" Target="../tags/tag520.xml"/><Relationship Id="rId105" Type="http://schemas.openxmlformats.org/officeDocument/2006/relationships/slideLayout" Target="../slideLayouts/slideLayout3.xml"/><Relationship Id="rId8" Type="http://schemas.openxmlformats.org/officeDocument/2006/relationships/tags" Target="../tags/tag428.xml"/><Relationship Id="rId51" Type="http://schemas.openxmlformats.org/officeDocument/2006/relationships/tags" Target="../tags/tag471.xml"/><Relationship Id="rId72" Type="http://schemas.openxmlformats.org/officeDocument/2006/relationships/tags" Target="../tags/tag492.xml"/><Relationship Id="rId93" Type="http://schemas.openxmlformats.org/officeDocument/2006/relationships/tags" Target="../tags/tag513.xml"/><Relationship Id="rId98" Type="http://schemas.openxmlformats.org/officeDocument/2006/relationships/tags" Target="../tags/tag518.xml"/><Relationship Id="rId3" Type="http://schemas.openxmlformats.org/officeDocument/2006/relationships/tags" Target="../tags/tag423.xml"/><Relationship Id="rId25" Type="http://schemas.openxmlformats.org/officeDocument/2006/relationships/tags" Target="../tags/tag445.xml"/><Relationship Id="rId46" Type="http://schemas.openxmlformats.org/officeDocument/2006/relationships/tags" Target="../tags/tag466.xml"/><Relationship Id="rId67" Type="http://schemas.openxmlformats.org/officeDocument/2006/relationships/tags" Target="../tags/tag4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Baseline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>
            <p:custDataLst>
              <p:tags r:id="rId2"/>
            </p:custDataLst>
          </p:nvPr>
        </p:nvSpPr>
        <p:spPr bwMode="gray">
          <a:xfrm>
            <a:off x="7034961" y="4573588"/>
            <a:ext cx="861264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>
            <p:custDataLst>
              <p:tags r:id="rId3"/>
            </p:custDataLst>
          </p:nvPr>
        </p:nvSpPr>
        <p:spPr bwMode="gray">
          <a:xfrm>
            <a:off x="6551895" y="4573588"/>
            <a:ext cx="476714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>
            <p:custDataLst>
              <p:tags r:id="rId5"/>
            </p:custDataLst>
          </p:nvPr>
        </p:nvSpPr>
        <p:spPr bwMode="gray">
          <a:xfrm>
            <a:off x="7028609" y="4215607"/>
            <a:ext cx="867615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7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w11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8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9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10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11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12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13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4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5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4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5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6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7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8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9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40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41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42"/>
            </p:custDataLst>
          </p:nvPr>
        </p:nvSpPr>
        <p:spPr bwMode="gray">
          <a:xfrm>
            <a:off x="7028609" y="3857625"/>
            <a:ext cx="261191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43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4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5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6"/>
            </p:custDataLst>
          </p:nvPr>
        </p:nvSpPr>
        <p:spPr bwMode="gray">
          <a:xfrm>
            <a:off x="5138738" y="3857625"/>
            <a:ext cx="1889872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7"/>
            </p:custDataLst>
          </p:nvPr>
        </p:nvSpPr>
        <p:spPr bwMode="gray">
          <a:xfrm>
            <a:off x="2319339" y="3857625"/>
            <a:ext cx="1406524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8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49"/>
            </p:custDataLst>
          </p:nvPr>
        </p:nvSpPr>
        <p:spPr bwMode="gray">
          <a:xfrm>
            <a:off x="3725863" y="4214813"/>
            <a:ext cx="3302747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0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1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2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3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4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5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6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7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58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59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0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1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2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3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4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5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6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7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68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69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0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1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2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3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4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5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6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77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78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79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8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8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8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8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97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sp>
        <p:nvSpPr>
          <p:cNvPr id="119" name="Isosceles Triangle 118"/>
          <p:cNvSpPr/>
          <p:nvPr>
            <p:custDataLst>
              <p:tags r:id="rId99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>
            <p:custDataLst>
              <p:tags r:id="rId100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>
            <p:custDataLst>
              <p:tags r:id="rId101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/>
          <p:cNvSpPr/>
          <p:nvPr>
            <p:custDataLst>
              <p:tags r:id="rId102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>
            <p:custDataLst>
              <p:tags r:id="rId103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32"/>
          <p:cNvSpPr/>
          <p:nvPr>
            <p:custDataLst>
              <p:tags r:id="rId104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>
            <p:custDataLst>
              <p:tags r:id="rId105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/>
          <p:cNvSpPr/>
          <p:nvPr>
            <p:custDataLst>
              <p:tags r:id="rId106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6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think-cell Slide" r:id="rId106" imgW="270" imgH="270" progId="TCLayout.ActiveDocument.1">
                  <p:embed/>
                </p:oleObj>
              </mc:Choice>
              <mc:Fallback>
                <p:oleObj name="think-cell Slide" r:id="rId10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w12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1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2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3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84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85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86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87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2"/>
            </p:custDataLst>
          </p:nvPr>
        </p:nvCxnSpPr>
        <p:spPr bwMode="gray">
          <a:xfrm>
            <a:off x="7496831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7087721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cxnSp>
        <p:nvCxnSpPr>
          <p:cNvPr id="114" name="Straight Connector 113"/>
          <p:cNvCxnSpPr/>
          <p:nvPr>
            <p:custDataLst>
              <p:tags r:id="rId104"/>
            </p:custDataLst>
          </p:nvPr>
        </p:nvCxnSpPr>
        <p:spPr bwMode="white">
          <a:xfrm>
            <a:off x="3676650" y="29765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think-cell Slide" r:id="rId106" imgW="270" imgH="270" progId="TCLayout.ActiveDocument.1">
                  <p:embed/>
                </p:oleObj>
              </mc:Choice>
              <mc:Fallback>
                <p:oleObj name="think-cell Slide" r:id="rId10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w13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1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2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3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84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85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86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87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2"/>
            </p:custDataLst>
          </p:nvPr>
        </p:nvCxnSpPr>
        <p:spPr bwMode="gray">
          <a:xfrm>
            <a:off x="7959352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7550242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cxnSp>
        <p:nvCxnSpPr>
          <p:cNvPr id="114" name="Straight Connector 113"/>
          <p:cNvCxnSpPr/>
          <p:nvPr>
            <p:custDataLst>
              <p:tags r:id="rId104"/>
            </p:custDataLst>
          </p:nvPr>
        </p:nvCxnSpPr>
        <p:spPr bwMode="white">
          <a:xfrm>
            <a:off x="3676650" y="29765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think-cell Slide" r:id="rId106" imgW="270" imgH="270" progId="TCLayout.ActiveDocument.1">
                  <p:embed/>
                </p:oleObj>
              </mc:Choice>
              <mc:Fallback>
                <p:oleObj name="think-cell Slide" r:id="rId10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w14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1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2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3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84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85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86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87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2"/>
            </p:custDataLst>
          </p:nvPr>
        </p:nvCxnSpPr>
        <p:spPr bwMode="gray">
          <a:xfrm>
            <a:off x="8445035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8035925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  <p:cxnSp>
        <p:nvCxnSpPr>
          <p:cNvPr id="114" name="Straight Connector 113"/>
          <p:cNvCxnSpPr/>
          <p:nvPr>
            <p:custDataLst>
              <p:tags r:id="rId104"/>
            </p:custDataLst>
          </p:nvPr>
        </p:nvCxnSpPr>
        <p:spPr bwMode="white">
          <a:xfrm>
            <a:off x="3676650" y="29765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5737</TotalTime>
  <Words>262</Words>
  <Application>Microsoft Office PowerPoint</Application>
  <PresentationFormat>On-screen Show (4:3)</PresentationFormat>
  <Paragraphs>208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Technika-Bold</vt:lpstr>
      <vt:lpstr>Arial</vt:lpstr>
      <vt:lpstr>Technika</vt:lpstr>
      <vt:lpstr>PowerPoint_CS</vt:lpstr>
      <vt:lpstr>think-cell Slide</vt:lpstr>
      <vt:lpstr>Baseline</vt:lpstr>
      <vt:lpstr>w11</vt:lpstr>
      <vt:lpstr>w12</vt:lpstr>
      <vt:lpstr>w13</vt:lpstr>
      <vt:lpstr>w14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91</cp:revision>
  <cp:lastPrinted>2017-03-01T18:10:55Z</cp:lastPrinted>
  <dcterms:created xsi:type="dcterms:W3CDTF">2016-12-15T15:45:09Z</dcterms:created>
  <dcterms:modified xsi:type="dcterms:W3CDTF">2017-05-03T08:51:00Z</dcterms:modified>
</cp:coreProperties>
</file>