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9" r:id="rId4"/>
    <p:sldId id="277" r:id="rId5"/>
    <p:sldId id="280" r:id="rId6"/>
    <p:sldId id="281" r:id="rId7"/>
    <p:sldId id="282" r:id="rId8"/>
    <p:sldId id="283" r:id="rId9"/>
  </p:sldIdLst>
  <p:sldSz cx="9144000" cy="6858000" type="screen4x3"/>
  <p:notesSz cx="6858000" cy="9144000"/>
  <p:embeddedFontLst>
    <p:embeddedFont>
      <p:font typeface="Technika-Bold" panose="00000600000000000000" charset="-18"/>
      <p:regular r:id="rId10"/>
    </p:embeddedFont>
    <p:embeddedFont>
      <p:font typeface="Technika" panose="020B0604020202020204" charset="-18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1098" y="15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234888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9" Type="http://schemas.openxmlformats.org/officeDocument/2006/relationships/tags" Target="../tags/tag39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66" Type="http://schemas.openxmlformats.org/officeDocument/2006/relationships/tags" Target="../tags/tag76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87" Type="http://schemas.openxmlformats.org/officeDocument/2006/relationships/tags" Target="../tags/tag97.xml"/><Relationship Id="rId102" Type="http://schemas.openxmlformats.org/officeDocument/2006/relationships/tags" Target="../tags/tag112.xml"/><Relationship Id="rId110" Type="http://schemas.openxmlformats.org/officeDocument/2006/relationships/image" Target="../media/image1.emf"/><Relationship Id="rId5" Type="http://schemas.openxmlformats.org/officeDocument/2006/relationships/tags" Target="../tags/tag15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56" Type="http://schemas.openxmlformats.org/officeDocument/2006/relationships/tags" Target="../tags/tag66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46" Type="http://schemas.openxmlformats.org/officeDocument/2006/relationships/tags" Target="../tags/tag56.xml"/><Relationship Id="rId59" Type="http://schemas.openxmlformats.org/officeDocument/2006/relationships/tags" Target="../tags/tag69.xml"/><Relationship Id="rId67" Type="http://schemas.openxmlformats.org/officeDocument/2006/relationships/tags" Target="../tags/tag77.xml"/><Relationship Id="rId103" Type="http://schemas.openxmlformats.org/officeDocument/2006/relationships/tags" Target="../tags/tag113.xml"/><Relationship Id="rId108" Type="http://schemas.openxmlformats.org/officeDocument/2006/relationships/slideLayout" Target="../slideLayouts/slideLayout3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54" Type="http://schemas.openxmlformats.org/officeDocument/2006/relationships/tags" Target="../tags/tag64.xml"/><Relationship Id="rId62" Type="http://schemas.openxmlformats.org/officeDocument/2006/relationships/tags" Target="../tags/tag72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oleObject" Target="../embeddings/oleObject7.bin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smtClean="0"/>
              <a:t>Supporting Documet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March 1,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preliminary schedule for project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preferred testing strategy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Define project priorities </a:t>
            </a:r>
            <a:r>
              <a:rPr lang="en-US" sz="2000" b="1" dirty="0" smtClean="0"/>
              <a:t>and use cases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Team Roles are to be shuffled every two weeks.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14580"/>
              </p:ext>
            </p:extLst>
          </p:nvPr>
        </p:nvGraphicFramePr>
        <p:xfrm>
          <a:off x="455613" y="2543019"/>
          <a:ext cx="8063055" cy="3465672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 Sýkora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 Chekh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kohoujan@fel.cvut.cz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450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6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 assignment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4764835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analysis thus far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ColumnContent"/>
          <p:cNvSpPr>
            <a:spLocks noChangeArrowheads="1"/>
          </p:cNvSpPr>
          <p:nvPr/>
        </p:nvSpPr>
        <p:spPr bwMode="gray">
          <a:xfrm>
            <a:off x="545762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task is to Rewrite the Open Source "CASA"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combinational testing tool to Java. 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objectives:</a:t>
            </a: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analyze open source CASA application in C++  and rewrite it 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Java. 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program should run as fast as original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" name="TextColumnContent"/>
          <p:cNvSpPr>
            <a:spLocks noChangeArrowheads="1"/>
          </p:cNvSpPr>
          <p:nvPr/>
        </p:nvSpPr>
        <p:spPr bwMode="gray">
          <a:xfrm>
            <a:off x="4790531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initial analysis shows, that the CASA source code consists not only of C++ code, but also of parts in C and 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Makefile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an added layer of complexity to the project, but should not affect completion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74" y="4173037"/>
            <a:ext cx="3989808" cy="12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2610935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Project Analysis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3349599"/>
            <a:ext cx="2460767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document detailing the structure of the original CASA tool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2610935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Documentation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3349599"/>
            <a:ext cx="2460768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covering the development and code of the created Java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2887934"/>
            <a:ext cx="246076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Sample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3349599"/>
            <a:ext cx="2460767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snippets/whole 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47947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rgbClr val="4472C4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CASA Project Tree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01131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5570</TotalTime>
  <Words>305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Technika-Bold</vt:lpstr>
      <vt:lpstr>Technika</vt:lpstr>
      <vt:lpstr>Calibri</vt:lpstr>
      <vt:lpstr>PowerPoint_CS</vt:lpstr>
      <vt:lpstr>think-cell Slide</vt:lpstr>
      <vt:lpstr>Project CASA: Preliminary Project Review</vt:lpstr>
      <vt:lpstr>Goals for this Meeting</vt:lpstr>
      <vt:lpstr>Project Team</vt:lpstr>
      <vt:lpstr>Our understanding of the problem</vt:lpstr>
      <vt:lpstr>Proposed expected outcome of Project</vt:lpstr>
      <vt:lpstr>Proposed Timeline</vt:lpstr>
      <vt:lpstr>CASA Project Tree</vt:lpstr>
      <vt:lpstr>High-level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Szeles Marek</cp:lastModifiedBy>
  <cp:revision>78</cp:revision>
  <dcterms:created xsi:type="dcterms:W3CDTF">2016-12-15T15:45:09Z</dcterms:created>
  <dcterms:modified xsi:type="dcterms:W3CDTF">2017-03-01T11:27:31Z</dcterms:modified>
</cp:coreProperties>
</file>