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42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916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3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27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70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04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25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52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218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23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81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8946-0E34-4485-B701-26154A3B2DD1}" type="datetimeFigureOut">
              <a:rPr lang="cs-CZ" smtClean="0"/>
              <a:t>23.5.2016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7B90-2DAC-4A58-8633-25D9BAEC2B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8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image" Target="../media/image1.emf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oleObject" Target="../embeddings/oleObject1.bin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CinemaSea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Testovací situace pro vstupy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36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43608" y="3465004"/>
            <a:ext cx="7056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27984" y="2780928"/>
            <a:ext cx="3672408" cy="0"/>
          </a:xfrm>
          <a:prstGeom prst="line">
            <a:avLst/>
          </a:prstGeom>
          <a:ln w="3810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27984" y="32849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04048" y="32849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1920" y="32849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16016" y="3655842"/>
            <a:ext cx="5760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63888" y="3655842"/>
            <a:ext cx="5760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9952" y="3655842"/>
            <a:ext cx="5760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87624" y="4365104"/>
            <a:ext cx="3240360" cy="0"/>
          </a:xfrm>
          <a:prstGeom prst="line">
            <a:avLst/>
          </a:prstGeom>
          <a:ln w="381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55976" y="4293096"/>
            <a:ext cx="144016" cy="1440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9772" y="4437112"/>
            <a:ext cx="5760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řída ekvivalence A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76156" y="2132856"/>
            <a:ext cx="5760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řída ekvivalence B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43608" y="2132856"/>
            <a:ext cx="7056784" cy="2808312"/>
            <a:chOff x="1043608" y="2132856"/>
            <a:chExt cx="7056784" cy="28083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43608" y="3465004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427984" y="2780928"/>
              <a:ext cx="3672408" cy="0"/>
            </a:xfrm>
            <a:prstGeom prst="line">
              <a:avLst/>
            </a:prstGeom>
            <a:ln w="38100"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27984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04048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51920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16016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cs-CZ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=9</a:t>
              </a:r>
              <a:endParaRPr lang="cs-CZ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3888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M1</a:t>
              </a:r>
            </a:p>
            <a:p>
              <a:pPr algn="ctr"/>
              <a:r>
                <a:rPr lang="cs-CZ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=7</a:t>
              </a:r>
              <a:endParaRPr lang="cs-CZ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39952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cs-CZ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  <a:endParaRPr lang="cs-CZ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1187624" y="4365104"/>
              <a:ext cx="3240360" cy="0"/>
            </a:xfrm>
            <a:prstGeom prst="line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355976" y="4293096"/>
              <a:ext cx="144016" cy="1440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9772" y="443711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řída ekvivalence 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76156" y="2132856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řída ekvivalence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43608" y="2132856"/>
            <a:ext cx="7056784" cy="2808312"/>
            <a:chOff x="1043608" y="2132856"/>
            <a:chExt cx="7056784" cy="28083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43608" y="3465004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555776" y="2780928"/>
              <a:ext cx="3672408" cy="0"/>
            </a:xfrm>
            <a:prstGeom prst="line">
              <a:avLst/>
            </a:prstGeom>
            <a:ln w="38100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5776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31840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79712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843808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=1901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91680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M1</a:t>
              </a:r>
            </a:p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=1899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7744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cs-CZ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=1900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1187624" y="4365104"/>
              <a:ext cx="1332148" cy="0"/>
            </a:xfrm>
            <a:prstGeom prst="line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483768" y="4293096"/>
              <a:ext cx="144016" cy="1440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77634" y="443711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řída ekvivalence 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03948" y="2132856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řída ekvivalence B</a:t>
              </a:r>
            </a:p>
          </p:txBody>
        </p:sp>
        <p:cxnSp>
          <p:nvCxnSpPr>
            <p:cNvPr id="18" name="Straight Connector 17"/>
            <p:cNvCxnSpPr>
              <a:stCxn id="19" idx="6"/>
            </p:cNvCxnSpPr>
            <p:nvPr/>
          </p:nvCxnSpPr>
          <p:spPr>
            <a:xfrm>
              <a:off x="6300192" y="4365104"/>
              <a:ext cx="1800200" cy="0"/>
            </a:xfrm>
            <a:prstGeom prst="line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6156176" y="4293096"/>
              <a:ext cx="144016" cy="1440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00168" y="443711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řída ekvivalence A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28184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04248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52120" y="32849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588224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</a:p>
            <a:p>
              <a:pPr algn="ctr"/>
              <a:r>
                <a:rPr lang="cs-CZ" sz="10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=(Current</a:t>
              </a:r>
            </a:p>
            <a:p>
              <a:pPr algn="ctr"/>
              <a:r>
                <a:rPr lang="cs-CZ" sz="10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Year+1)</a:t>
              </a:r>
              <a:endParaRPr lang="cs-CZ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92080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M1‘</a:t>
              </a:r>
            </a:p>
            <a:p>
              <a:pPr algn="ctr"/>
              <a:r>
                <a:rPr lang="cs-CZ" sz="10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cs-CZ" sz="10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(Current</a:t>
              </a:r>
            </a:p>
            <a:p>
              <a:pPr algn="ctr"/>
              <a:r>
                <a:rPr lang="cs-CZ" sz="10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Year-1)</a:t>
              </a:r>
              <a:endParaRPr lang="cs-CZ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0152" y="3655842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</a:p>
            <a:p>
              <a:pPr algn="ctr"/>
              <a:r>
                <a:rPr lang="cs-CZ" sz="10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=(Current</a:t>
              </a:r>
            </a:p>
            <a:p>
              <a:pPr algn="ctr"/>
              <a:r>
                <a:rPr lang="cs-CZ" sz="10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Year)</a:t>
              </a:r>
              <a:endParaRPr lang="cs-CZ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20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Object 15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249798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67" imgW="420" imgH="420" progId="TCLayout.ActiveDocument.1">
                  <p:embed/>
                </p:oleObj>
              </mc:Choice>
              <mc:Fallback>
                <p:oleObj name="think-cell Slide" r:id="rId67" imgW="420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" name="Group 236"/>
          <p:cNvGrpSpPr/>
          <p:nvPr/>
        </p:nvGrpSpPr>
        <p:grpSpPr>
          <a:xfrm>
            <a:off x="1017700" y="260648"/>
            <a:ext cx="6752380" cy="5688632"/>
            <a:chOff x="1017700" y="260648"/>
            <a:chExt cx="6752380" cy="5688632"/>
          </a:xfrm>
        </p:grpSpPr>
        <p:cxnSp>
          <p:nvCxnSpPr>
            <p:cNvPr id="139" name="Straight Connector 138"/>
            <p:cNvCxnSpPr>
              <a:stCxn id="11" idx="3"/>
              <a:endCxn id="5" idx="0"/>
            </p:cNvCxnSpPr>
            <p:nvPr>
              <p:custDataLst>
                <p:tags r:id="rId3"/>
              </p:custDataLst>
            </p:nvPr>
          </p:nvCxnSpPr>
          <p:spPr>
            <a:xfrm flipH="1">
              <a:off x="4608004" y="1772816"/>
              <a:ext cx="144016" cy="381642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4499992" y="40466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449999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Rectangle 6"/>
            <p:cNvSpPr/>
            <p:nvPr>
              <p:custDataLst>
                <p:tags r:id="rId6"/>
              </p:custDataLst>
            </p:nvPr>
          </p:nvSpPr>
          <p:spPr>
            <a:xfrm>
              <a:off x="4716016" y="260648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8" name="Rectangle 7"/>
            <p:cNvSpPr/>
            <p:nvPr>
              <p:custDataLst>
                <p:tags r:id="rId7"/>
              </p:custDataLst>
            </p:nvPr>
          </p:nvSpPr>
          <p:spPr>
            <a:xfrm>
              <a:off x="4716016" y="5445224"/>
              <a:ext cx="57606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Konec</a:t>
              </a:r>
            </a:p>
          </p:txBody>
        </p:sp>
        <p:sp>
          <p:nvSpPr>
            <p:cNvPr id="9" name="Diamond 8"/>
            <p:cNvSpPr/>
            <p:nvPr>
              <p:custDataLst>
                <p:tags r:id="rId8"/>
              </p:custDataLst>
            </p:nvPr>
          </p:nvSpPr>
          <p:spPr>
            <a:xfrm>
              <a:off x="3707904" y="976760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Diamond 9"/>
            <p:cNvSpPr/>
            <p:nvPr>
              <p:custDataLst>
                <p:tags r:id="rId9"/>
              </p:custDataLst>
            </p:nvPr>
          </p:nvSpPr>
          <p:spPr>
            <a:xfrm>
              <a:off x="5237460" y="976760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Diamond 10"/>
            <p:cNvSpPr/>
            <p:nvPr>
              <p:custDataLst>
                <p:tags r:id="rId10"/>
              </p:custDataLst>
            </p:nvPr>
          </p:nvSpPr>
          <p:spPr>
            <a:xfrm>
              <a:off x="4463988" y="1628800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2" name="Straight Connector 11"/>
            <p:cNvCxnSpPr>
              <a:stCxn id="4" idx="5"/>
              <a:endCxn id="10" idx="0"/>
            </p:cNvCxnSpPr>
            <p:nvPr>
              <p:custDataLst>
                <p:tags r:id="rId11"/>
              </p:custDataLst>
            </p:nvPr>
          </p:nvCxnSpPr>
          <p:spPr>
            <a:xfrm>
              <a:off x="4684380" y="589052"/>
              <a:ext cx="697096" cy="387708"/>
            </a:xfrm>
            <a:prstGeom prst="line">
              <a:avLst/>
            </a:prstGeom>
            <a:ln w="12700">
              <a:solidFill>
                <a:srgbClr val="92D05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iamond 15"/>
            <p:cNvSpPr/>
            <p:nvPr>
              <p:custDataLst>
                <p:tags r:id="rId12"/>
              </p:custDataLst>
            </p:nvPr>
          </p:nvSpPr>
          <p:spPr>
            <a:xfrm>
              <a:off x="5724128" y="2276872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Diamond 16"/>
            <p:cNvSpPr/>
            <p:nvPr>
              <p:custDataLst>
                <p:tags r:id="rId13"/>
              </p:custDataLst>
            </p:nvPr>
          </p:nvSpPr>
          <p:spPr>
            <a:xfrm>
              <a:off x="3275856" y="2276872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Diamond 17"/>
            <p:cNvSpPr/>
            <p:nvPr>
              <p:custDataLst>
                <p:tags r:id="rId14"/>
              </p:custDataLst>
            </p:nvPr>
          </p:nvSpPr>
          <p:spPr>
            <a:xfrm>
              <a:off x="3275856" y="3717032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Diamond 18"/>
            <p:cNvSpPr/>
            <p:nvPr>
              <p:custDataLst>
                <p:tags r:id="rId15"/>
              </p:custDataLst>
            </p:nvPr>
          </p:nvSpPr>
          <p:spPr>
            <a:xfrm>
              <a:off x="4499992" y="4365104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0" name="Diamond 19"/>
            <p:cNvSpPr/>
            <p:nvPr>
              <p:custDataLst>
                <p:tags r:id="rId16"/>
              </p:custDataLst>
            </p:nvPr>
          </p:nvSpPr>
          <p:spPr>
            <a:xfrm>
              <a:off x="5724128" y="3717032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1" name="Straight Connector 20"/>
            <p:cNvCxnSpPr>
              <a:stCxn id="4" idx="3"/>
              <a:endCxn id="9" idx="0"/>
            </p:cNvCxnSpPr>
            <p:nvPr>
              <p:custDataLst>
                <p:tags r:id="rId17"/>
              </p:custDataLst>
            </p:nvPr>
          </p:nvCxnSpPr>
          <p:spPr>
            <a:xfrm flipH="1">
              <a:off x="3851920" y="589052"/>
              <a:ext cx="679708" cy="387708"/>
            </a:xfrm>
            <a:prstGeom prst="line">
              <a:avLst/>
            </a:prstGeom>
            <a:ln w="12700">
              <a:solidFill>
                <a:srgbClr val="92D05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2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>
              <a:off x="3851920" y="1264792"/>
              <a:ext cx="756084" cy="36400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1" idx="0"/>
            </p:cNvCxnSpPr>
            <p:nvPr>
              <p:custDataLst>
                <p:tags r:id="rId19"/>
              </p:custDataLst>
            </p:nvPr>
          </p:nvCxnSpPr>
          <p:spPr>
            <a:xfrm flipH="1">
              <a:off x="4608004" y="1264792"/>
              <a:ext cx="773472" cy="36400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1"/>
              <a:endCxn id="17" idx="0"/>
            </p:cNvCxnSpPr>
            <p:nvPr>
              <p:custDataLst>
                <p:tags r:id="rId20"/>
              </p:custDataLst>
            </p:nvPr>
          </p:nvCxnSpPr>
          <p:spPr>
            <a:xfrm flipH="1">
              <a:off x="3419872" y="1772816"/>
              <a:ext cx="1044116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3"/>
              <a:endCxn id="16" idx="0"/>
            </p:cNvCxnSpPr>
            <p:nvPr>
              <p:custDataLst>
                <p:tags r:id="rId21"/>
              </p:custDataLst>
            </p:nvPr>
          </p:nvCxnSpPr>
          <p:spPr>
            <a:xfrm>
              <a:off x="4752020" y="1772816"/>
              <a:ext cx="1116124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0" idx="0"/>
            </p:cNvCxnSpPr>
            <p:nvPr>
              <p:custDataLst>
                <p:tags r:id="rId22"/>
              </p:custDataLst>
            </p:nvPr>
          </p:nvCxnSpPr>
          <p:spPr>
            <a:xfrm>
              <a:off x="5868144" y="2564904"/>
              <a:ext cx="0" cy="115212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7" idx="2"/>
              <a:endCxn id="18" idx="0"/>
            </p:cNvCxnSpPr>
            <p:nvPr>
              <p:custDataLst>
                <p:tags r:id="rId23"/>
              </p:custDataLst>
            </p:nvPr>
          </p:nvCxnSpPr>
          <p:spPr>
            <a:xfrm>
              <a:off x="3419872" y="2564904"/>
              <a:ext cx="0" cy="115212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8" idx="2"/>
              <a:endCxn id="19" idx="1"/>
            </p:cNvCxnSpPr>
            <p:nvPr>
              <p:custDataLst>
                <p:tags r:id="rId24"/>
              </p:custDataLst>
            </p:nvPr>
          </p:nvCxnSpPr>
          <p:spPr>
            <a:xfrm>
              <a:off x="3419872" y="4005064"/>
              <a:ext cx="1080120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0" idx="2"/>
              <a:endCxn id="19" idx="3"/>
            </p:cNvCxnSpPr>
            <p:nvPr>
              <p:custDataLst>
                <p:tags r:id="rId25"/>
              </p:custDataLst>
            </p:nvPr>
          </p:nvCxnSpPr>
          <p:spPr>
            <a:xfrm flipH="1">
              <a:off x="4788024" y="4005064"/>
              <a:ext cx="1080120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6" idx="1"/>
              <a:endCxn id="11" idx="2"/>
            </p:cNvCxnSpPr>
            <p:nvPr>
              <p:custDataLst>
                <p:tags r:id="rId26"/>
              </p:custDataLst>
            </p:nvPr>
          </p:nvCxnSpPr>
          <p:spPr>
            <a:xfrm flipH="1" flipV="1">
              <a:off x="4608004" y="1916832"/>
              <a:ext cx="1116124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7" idx="3"/>
              <a:endCxn id="11" idx="2"/>
            </p:cNvCxnSpPr>
            <p:nvPr>
              <p:custDataLst>
                <p:tags r:id="rId27"/>
              </p:custDataLst>
            </p:nvPr>
          </p:nvCxnSpPr>
          <p:spPr>
            <a:xfrm flipV="1">
              <a:off x="3563888" y="1916832"/>
              <a:ext cx="1044116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9" idx="0"/>
              <a:endCxn id="18" idx="3"/>
            </p:cNvCxnSpPr>
            <p:nvPr>
              <p:custDataLst>
                <p:tags r:id="rId28"/>
              </p:custDataLst>
            </p:nvPr>
          </p:nvCxnSpPr>
          <p:spPr>
            <a:xfrm flipH="1" flipV="1">
              <a:off x="3563888" y="3861048"/>
              <a:ext cx="1080120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0"/>
              <a:endCxn id="20" idx="1"/>
            </p:cNvCxnSpPr>
            <p:nvPr>
              <p:custDataLst>
                <p:tags r:id="rId29"/>
              </p:custDataLst>
            </p:nvPr>
          </p:nvCxnSpPr>
          <p:spPr>
            <a:xfrm flipV="1">
              <a:off x="4644008" y="3861048"/>
              <a:ext cx="1080120" cy="50405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8" idx="1"/>
              <a:endCxn id="17" idx="1"/>
            </p:cNvCxnSpPr>
            <p:nvPr>
              <p:custDataLst>
                <p:tags r:id="rId30"/>
              </p:custDataLst>
            </p:nvPr>
          </p:nvCxnSpPr>
          <p:spPr>
            <a:xfrm flipV="1">
              <a:off x="3275856" y="2420888"/>
              <a:ext cx="0" cy="14401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0" idx="3"/>
              <a:endCxn id="16" idx="3"/>
            </p:cNvCxnSpPr>
            <p:nvPr>
              <p:custDataLst>
                <p:tags r:id="rId31"/>
              </p:custDataLst>
            </p:nvPr>
          </p:nvCxnSpPr>
          <p:spPr>
            <a:xfrm flipV="1">
              <a:off x="6012160" y="2420888"/>
              <a:ext cx="0" cy="14401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7" idx="3"/>
              <a:endCxn id="20" idx="1"/>
            </p:cNvCxnSpPr>
            <p:nvPr>
              <p:custDataLst>
                <p:tags r:id="rId32"/>
              </p:custDataLst>
            </p:nvPr>
          </p:nvCxnSpPr>
          <p:spPr>
            <a:xfrm>
              <a:off x="3563888" y="2420888"/>
              <a:ext cx="2160240" cy="14401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1" idx="2"/>
              <a:endCxn id="19" idx="0"/>
            </p:cNvCxnSpPr>
            <p:nvPr>
              <p:custDataLst>
                <p:tags r:id="rId33"/>
              </p:custDataLst>
            </p:nvPr>
          </p:nvCxnSpPr>
          <p:spPr>
            <a:xfrm>
              <a:off x="4608004" y="1916832"/>
              <a:ext cx="36004" cy="244827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6" idx="1"/>
              <a:endCxn id="18" idx="3"/>
            </p:cNvCxnSpPr>
            <p:nvPr>
              <p:custDataLst>
                <p:tags r:id="rId34"/>
              </p:custDataLst>
            </p:nvPr>
          </p:nvCxnSpPr>
          <p:spPr>
            <a:xfrm flipH="1">
              <a:off x="3563888" y="2420888"/>
              <a:ext cx="2160240" cy="14401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8" idx="0"/>
              <a:endCxn id="16" idx="2"/>
            </p:cNvCxnSpPr>
            <p:nvPr>
              <p:custDataLst>
                <p:tags r:id="rId35"/>
              </p:custDataLst>
            </p:nvPr>
          </p:nvCxnSpPr>
          <p:spPr>
            <a:xfrm flipV="1">
              <a:off x="3419872" y="2564904"/>
              <a:ext cx="2448272" cy="115212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20" idx="0"/>
              <a:endCxn id="17" idx="2"/>
            </p:cNvCxnSpPr>
            <p:nvPr>
              <p:custDataLst>
                <p:tags r:id="rId36"/>
              </p:custDataLst>
            </p:nvPr>
          </p:nvCxnSpPr>
          <p:spPr>
            <a:xfrm flipH="1" flipV="1">
              <a:off x="3419872" y="2564904"/>
              <a:ext cx="2448272" cy="115212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9" idx="0"/>
              <a:endCxn id="11" idx="2"/>
            </p:cNvCxnSpPr>
            <p:nvPr>
              <p:custDataLst>
                <p:tags r:id="rId37"/>
              </p:custDataLst>
            </p:nvPr>
          </p:nvCxnSpPr>
          <p:spPr>
            <a:xfrm flipH="1" flipV="1">
              <a:off x="4608004" y="1916832"/>
              <a:ext cx="36004" cy="244827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amond 91"/>
            <p:cNvSpPr/>
            <p:nvPr>
              <p:custDataLst>
                <p:tags r:id="rId38"/>
              </p:custDataLst>
            </p:nvPr>
          </p:nvSpPr>
          <p:spPr>
            <a:xfrm>
              <a:off x="6588224" y="4257092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Diamond 92"/>
            <p:cNvSpPr/>
            <p:nvPr>
              <p:custDataLst>
                <p:tags r:id="rId39"/>
              </p:custDataLst>
            </p:nvPr>
          </p:nvSpPr>
          <p:spPr>
            <a:xfrm>
              <a:off x="6432748" y="1733116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4" name="Diamond 93"/>
            <p:cNvSpPr/>
            <p:nvPr>
              <p:custDataLst>
                <p:tags r:id="rId40"/>
              </p:custDataLst>
            </p:nvPr>
          </p:nvSpPr>
          <p:spPr>
            <a:xfrm>
              <a:off x="2339752" y="1613632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5" name="Diamond 94"/>
            <p:cNvSpPr/>
            <p:nvPr>
              <p:custDataLst>
                <p:tags r:id="rId41"/>
              </p:custDataLst>
            </p:nvPr>
          </p:nvSpPr>
          <p:spPr>
            <a:xfrm>
              <a:off x="1907704" y="4221088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6" name="Diamond 95"/>
            <p:cNvSpPr/>
            <p:nvPr>
              <p:custDataLst>
                <p:tags r:id="rId42"/>
              </p:custDataLst>
            </p:nvPr>
          </p:nvSpPr>
          <p:spPr>
            <a:xfrm>
              <a:off x="5868144" y="5064968"/>
              <a:ext cx="288032" cy="28803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7" name="Straight Connector 96"/>
            <p:cNvCxnSpPr>
              <a:stCxn id="20" idx="3"/>
              <a:endCxn id="92" idx="0"/>
            </p:cNvCxnSpPr>
            <p:nvPr>
              <p:custDataLst>
                <p:tags r:id="rId43"/>
              </p:custDataLst>
            </p:nvPr>
          </p:nvCxnSpPr>
          <p:spPr>
            <a:xfrm>
              <a:off x="6012160" y="3861048"/>
              <a:ext cx="720080" cy="39604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6" idx="0"/>
              <a:endCxn id="19" idx="3"/>
            </p:cNvCxnSpPr>
            <p:nvPr>
              <p:custDataLst>
                <p:tags r:id="rId44"/>
              </p:custDataLst>
            </p:nvPr>
          </p:nvCxnSpPr>
          <p:spPr>
            <a:xfrm flipH="1" flipV="1">
              <a:off x="4788024" y="4509120"/>
              <a:ext cx="1224136" cy="55584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9" idx="2"/>
              <a:endCxn id="96" idx="1"/>
            </p:cNvCxnSpPr>
            <p:nvPr>
              <p:custDataLst>
                <p:tags r:id="rId45"/>
              </p:custDataLst>
            </p:nvPr>
          </p:nvCxnSpPr>
          <p:spPr>
            <a:xfrm>
              <a:off x="4644008" y="4653136"/>
              <a:ext cx="1224136" cy="55584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2" idx="1"/>
              <a:endCxn id="20" idx="2"/>
            </p:cNvCxnSpPr>
            <p:nvPr>
              <p:custDataLst>
                <p:tags r:id="rId46"/>
              </p:custDataLst>
            </p:nvPr>
          </p:nvCxnSpPr>
          <p:spPr>
            <a:xfrm flipH="1" flipV="1">
              <a:off x="5868144" y="4005064"/>
              <a:ext cx="720080" cy="39604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6" idx="3"/>
              <a:endCxn id="93" idx="2"/>
            </p:cNvCxnSpPr>
            <p:nvPr>
              <p:custDataLst>
                <p:tags r:id="rId47"/>
              </p:custDataLst>
            </p:nvPr>
          </p:nvCxnSpPr>
          <p:spPr>
            <a:xfrm flipV="1">
              <a:off x="6012160" y="2021148"/>
              <a:ext cx="564604" cy="39974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93" idx="1"/>
              <a:endCxn id="16" idx="0"/>
            </p:cNvCxnSpPr>
            <p:nvPr>
              <p:custDataLst>
                <p:tags r:id="rId48"/>
              </p:custDataLst>
            </p:nvPr>
          </p:nvCxnSpPr>
          <p:spPr>
            <a:xfrm flipH="1">
              <a:off x="5868144" y="1877132"/>
              <a:ext cx="564604" cy="39974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7" idx="0"/>
              <a:endCxn id="94" idx="3"/>
            </p:cNvCxnSpPr>
            <p:nvPr>
              <p:custDataLst>
                <p:tags r:id="rId49"/>
              </p:custDataLst>
            </p:nvPr>
          </p:nvCxnSpPr>
          <p:spPr>
            <a:xfrm flipH="1" flipV="1">
              <a:off x="2627784" y="1757648"/>
              <a:ext cx="792088" cy="51922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94" idx="2"/>
              <a:endCxn id="17" idx="1"/>
            </p:cNvCxnSpPr>
            <p:nvPr>
              <p:custDataLst>
                <p:tags r:id="rId50"/>
              </p:custDataLst>
            </p:nvPr>
          </p:nvCxnSpPr>
          <p:spPr>
            <a:xfrm>
              <a:off x="2483768" y="1901664"/>
              <a:ext cx="792088" cy="51922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endCxn id="18" idx="2"/>
            </p:cNvCxnSpPr>
            <p:nvPr>
              <p:custDataLst>
                <p:tags r:id="rId51"/>
              </p:custDataLst>
            </p:nvPr>
          </p:nvCxnSpPr>
          <p:spPr>
            <a:xfrm flipV="1">
              <a:off x="2195736" y="4005064"/>
              <a:ext cx="1224136" cy="39604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8" idx="1"/>
              <a:endCxn id="95" idx="0"/>
            </p:cNvCxnSpPr>
            <p:nvPr>
              <p:custDataLst>
                <p:tags r:id="rId52"/>
              </p:custDataLst>
            </p:nvPr>
          </p:nvCxnSpPr>
          <p:spPr>
            <a:xfrm flipH="1">
              <a:off x="2051720" y="3861048"/>
              <a:ext cx="1224136" cy="36004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8" idx="2"/>
              <a:endCxn id="5" idx="1"/>
            </p:cNvCxnSpPr>
            <p:nvPr>
              <p:custDataLst>
                <p:tags r:id="rId53"/>
              </p:custDataLst>
            </p:nvPr>
          </p:nvCxnSpPr>
          <p:spPr>
            <a:xfrm>
              <a:off x="3419872" y="4005064"/>
              <a:ext cx="1111756" cy="161581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7" idx="2"/>
              <a:endCxn id="5" idx="1"/>
            </p:cNvCxnSpPr>
            <p:nvPr>
              <p:custDataLst>
                <p:tags r:id="rId54"/>
              </p:custDataLst>
            </p:nvPr>
          </p:nvCxnSpPr>
          <p:spPr>
            <a:xfrm>
              <a:off x="3419872" y="2564904"/>
              <a:ext cx="1111756" cy="305597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9" idx="1"/>
              <a:endCxn id="5" idx="0"/>
            </p:cNvCxnSpPr>
            <p:nvPr>
              <p:custDataLst>
                <p:tags r:id="rId55"/>
              </p:custDataLst>
            </p:nvPr>
          </p:nvCxnSpPr>
          <p:spPr>
            <a:xfrm>
              <a:off x="4499992" y="4509120"/>
              <a:ext cx="108012" cy="108012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6" idx="1"/>
              <a:endCxn id="5" idx="7"/>
            </p:cNvCxnSpPr>
            <p:nvPr>
              <p:custDataLst>
                <p:tags r:id="rId56"/>
              </p:custDataLst>
            </p:nvPr>
          </p:nvCxnSpPr>
          <p:spPr>
            <a:xfrm flipH="1">
              <a:off x="4684380" y="2420888"/>
              <a:ext cx="1039748" cy="319998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20" idx="1"/>
              <a:endCxn id="5" idx="7"/>
            </p:cNvCxnSpPr>
            <p:nvPr>
              <p:custDataLst>
                <p:tags r:id="rId57"/>
              </p:custDataLst>
            </p:nvPr>
          </p:nvCxnSpPr>
          <p:spPr>
            <a:xfrm flipH="1">
              <a:off x="4684380" y="3861048"/>
              <a:ext cx="1039748" cy="175982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394908" y="764704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9792" y="782906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564750" y="1446796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703534" y="2221018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625796" y="3465004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490622" y="4236906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236546" y="3465004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211146" y="2227678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65412" y="1286962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AMR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17700" y="3840862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RTR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432748" y="4271156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724128" y="4956956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335042" y="1666844"/>
              <a:ext cx="133733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DS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924666" y="51267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004048" y="51267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093350" y="83671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Straight Connector 167"/>
            <p:cNvCxnSpPr>
              <a:stCxn id="10" idx="2"/>
            </p:cNvCxnSpPr>
            <p:nvPr>
              <p:custDataLst>
                <p:tags r:id="rId58"/>
              </p:custDataLst>
            </p:nvPr>
          </p:nvCxnSpPr>
          <p:spPr>
            <a:xfrm flipH="1" flipV="1">
              <a:off x="3995936" y="1120776"/>
              <a:ext cx="1385540" cy="14401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endCxn id="10" idx="1"/>
            </p:cNvCxnSpPr>
            <p:nvPr>
              <p:custDataLst>
                <p:tags r:id="rId59"/>
              </p:custDataLst>
            </p:nvPr>
          </p:nvCxnSpPr>
          <p:spPr>
            <a:xfrm flipV="1">
              <a:off x="3851920" y="1120776"/>
              <a:ext cx="1385540" cy="14401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4675696" y="83671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3822" y="133583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850196" y="133583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608645" y="176990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25032" y="206226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181963" y="1746480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969018" y="208242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937501" y="294232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511611" y="294232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778364" y="391443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888698" y="294232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347864" y="325785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133008" y="394763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660056" y="406548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026151" y="377041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880405" y="242088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678058" y="272507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276086" y="226393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288216" y="3607780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899245" y="247970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043131" y="272507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486847" y="412269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236546" y="380580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381914" y="194512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810883" y="169388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923753" y="1795680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233368" y="204487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219803" y="373329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990468" y="416646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476983" y="452318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220822" y="4892630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cs-CZ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773754" y="495571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  <a:endParaRPr lang="cs-CZ" sz="1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959932" y="469398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cs-CZ" sz="1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14304" y="4693988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cs-CZ" sz="1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93598" y="4704846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endParaRPr lang="cs-CZ" sz="1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11570" y="5044174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cs-CZ" sz="1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097137" y="2950852"/>
              <a:ext cx="425890" cy="397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100" b="1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cs-CZ" sz="1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Straight Connector 217"/>
            <p:cNvCxnSpPr>
              <a:stCxn id="20" idx="1"/>
              <a:endCxn id="18" idx="3"/>
            </p:cNvCxnSpPr>
            <p:nvPr>
              <p:custDataLst>
                <p:tags r:id="rId60"/>
              </p:custDataLst>
            </p:nvPr>
          </p:nvCxnSpPr>
          <p:spPr>
            <a:xfrm flipH="1">
              <a:off x="3563888" y="3861048"/>
              <a:ext cx="216024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6" idx="1"/>
              <a:endCxn id="17" idx="3"/>
            </p:cNvCxnSpPr>
            <p:nvPr>
              <p:custDataLst>
                <p:tags r:id="rId61"/>
              </p:custDataLst>
            </p:nvPr>
          </p:nvCxnSpPr>
          <p:spPr>
            <a:xfrm flipH="1">
              <a:off x="3563888" y="2420888"/>
              <a:ext cx="216024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155" idx="1"/>
              <a:endCxn id="19" idx="0"/>
            </p:cNvCxnSpPr>
            <p:nvPr>
              <p:custDataLst>
                <p:tags r:id="rId62"/>
              </p:custDataLst>
            </p:nvPr>
          </p:nvCxnSpPr>
          <p:spPr>
            <a:xfrm flipH="1">
              <a:off x="4644008" y="2473046"/>
              <a:ext cx="1059526" cy="189205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17" idx="3"/>
              <a:endCxn id="19" idx="0"/>
            </p:cNvCxnSpPr>
            <p:nvPr>
              <p:custDataLst>
                <p:tags r:id="rId63"/>
              </p:custDataLst>
            </p:nvPr>
          </p:nvCxnSpPr>
          <p:spPr>
            <a:xfrm>
              <a:off x="3563888" y="2420888"/>
              <a:ext cx="1080120" cy="194421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1" idx="2"/>
              <a:endCxn id="18" idx="0"/>
            </p:cNvCxnSpPr>
            <p:nvPr>
              <p:custDataLst>
                <p:tags r:id="rId64"/>
              </p:custDataLst>
            </p:nvPr>
          </p:nvCxnSpPr>
          <p:spPr>
            <a:xfrm flipH="1">
              <a:off x="3419872" y="1916832"/>
              <a:ext cx="1188132" cy="18002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endCxn id="20" idx="0"/>
            </p:cNvCxnSpPr>
            <p:nvPr>
              <p:custDataLst>
                <p:tags r:id="rId65"/>
              </p:custDataLst>
            </p:nvPr>
          </p:nvCxnSpPr>
          <p:spPr>
            <a:xfrm>
              <a:off x="4626006" y="1918872"/>
              <a:ext cx="1242138" cy="17981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840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ojXqiGOkmpkTEs6oywP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JKhOloNb0KrolJ6k6ITq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Q7PPdCoU2szaGqj0A2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tYSr_HO0uqliU_9jrnY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PAEbzxvEez8QmayGW_z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3bFsEKNKkCeiK4PMHp6B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BeUcX0YFkaYv_yoptryb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3syORA5USjZHCr1mqiH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45myzXkAkuKUGhMmX8QB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f4oFRO0.i0nGZnqCOe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B9KyyH0aojt6Koqbt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e5_faGdkaZwRBo_UMl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FCwcM650S1c0hjyaf.m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JhFyCYHWkaUrLzoZPYFy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S9MMTOH5EClDpvoR_GNh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12zwEU9h0CYzODXFAI1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2grOqJxE.6oQcuF2to4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nx1jdEAUep83d6w1Zsq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leKCBeoUWfpSclkpGq5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7oUuXrYm0mNsbhlL.3a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m4.z2KokCZ4sgvTb0sH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p4YXLd84k.mYhUuaropc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0uoOvK7EWO8qxbb758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5saXpWKZUWiBRn1odjKC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BksmbWzkSlE71wDYKCC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OMqei6IEGTZuXRnxIMS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hqsIi3wEOuuTl51sCQ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5PFGubAzUuJD6oFqweyG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4H4eVpckeVyQBb23D2A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e5WGmu3k.Fj2B0aape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Hye.pOwf0mssLSNuEMo.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WE4oxetkOdTHVhSN4Xt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mZ4Y2uEEWLIHE2Vtq63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yiO6jUAky0KhMrxFMjY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vhfOLoYk2vAoQKC15OB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9c0Zpz2kWUoLgTzWUtO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cWN_5vk0e0KH.eO5i8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fwq7gOpUqnxeQ52KmJ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m0qBigdEkaEVYt63Hb91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1OYMn9yUWAqBbIbx9X5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YDHfGERE.e1B1.bNdww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GK0FgD3ke4T88QKhmb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2fBjsZRn0unGzOvtWJRE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f8cPtOkBUSwBC6TEZpeA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3WhVtiV06ergEvKHXC.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3zTOYwfgESEK9HAzsaL0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r_sVHz4iUyYwf4hPS5Z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17BvUIhpkWffiZjP2VSm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fDHU.GJke2AO0wp.dou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TuaNx8MUmcK.ijidUBE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Wnj16yR70msSzn3WP0Wm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f4oFRO0.i0nGZnqCOe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kDf4oFRO0.i0nGZnqCO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s2mq1oU0yJ0ez4eRDS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leKCBeoUWfpSclkpGq5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leKCBeoUWfpSclkpGq5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leKCBeoUWfpSclkpGq5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leKCBeoUWfpSclkpGq5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leKCBeoUWfpSclkpGq5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leKCBeoUWfpSclkpGq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bAcBZ1y3kya16Hu5kf9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r_v7STzkqOts2dQjFgb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RfYCbbkG0e5hsOiJDdJA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137</Words>
  <Application>Microsoft Office PowerPoint</Application>
  <PresentationFormat>On-screen Show (4:3)</PresentationFormat>
  <Paragraphs>90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think-cell Slide</vt:lpstr>
      <vt:lpstr>CinemaSea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12</cp:revision>
  <dcterms:created xsi:type="dcterms:W3CDTF">2016-05-23T17:43:41Z</dcterms:created>
  <dcterms:modified xsi:type="dcterms:W3CDTF">2016-05-23T22:36:53Z</dcterms:modified>
</cp:coreProperties>
</file>