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9"/>
  </p:notesMasterIdLst>
  <p:sldIdLst>
    <p:sldId id="257" r:id="rId6"/>
    <p:sldId id="260" r:id="rId7"/>
    <p:sldId id="261" r:id="rId8"/>
  </p:sldIdLst>
  <p:sldSz cx="9906000" cy="6858000" type="A4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1DE"/>
    <a:srgbClr val="177B57"/>
    <a:srgbClr val="C5E4BA"/>
    <a:srgbClr val="000000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336" y="5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2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0"/>
            <a:ext cx="9906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 noProof="0" dirty="0"/>
          </a:p>
        </p:txBody>
      </p:sp>
      <p:pic>
        <p:nvPicPr>
          <p:cNvPr id="8" name="Picture 149" descr="BCG_Monogram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677863"/>
            <a:ext cx="1619250" cy="673100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79600" y="692248"/>
            <a:ext cx="1670400" cy="663993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400" b="0" baseline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r>
              <a:rPr lang="cs-CZ" dirty="0" smtClean="0"/>
              <a:t> logo</a:t>
            </a:r>
            <a:endParaRPr lang="cs-CZ" dirty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350" y="5821402"/>
            <a:ext cx="4241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604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1508760"/>
            <a:ext cx="8997696" cy="4590288"/>
          </a:xfrm>
        </p:spPr>
        <p:txBody>
          <a:bodyPr lIns="0" tIns="0" rIns="0" bIns="0"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508400"/>
            <a:ext cx="8992800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cs-CZ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ltGray">
          <a:xfrm>
            <a:off x="2044700" y="1738313"/>
            <a:ext cx="58166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black">
          <a:xfrm>
            <a:off x="4284996" y="2957695"/>
            <a:ext cx="2801250" cy="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4080807" y="5078640"/>
            <a:ext cx="1744387" cy="581867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cs-CZ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</a:t>
            </a:r>
            <a:r>
              <a:rPr lang="cs-CZ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</a:t>
            </a:r>
            <a:endParaRPr lang="cs-CZ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79376" y="6062515"/>
            <a:ext cx="1970411" cy="335646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cs-CZ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bcg.com | bcgperspectives.com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10992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992800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/>
        </p:nvSpPr>
        <p:spPr>
          <a:xfrm>
            <a:off x="457200" y="6699600"/>
            <a:ext cx="644400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700" noProof="0" smtClean="0">
                <a:solidFill>
                  <a:srgbClr val="808080"/>
                </a:solidFill>
              </a:rPr>
              <a:t>Staffr concept v1 slides 1-2.pptx</a:t>
            </a:r>
            <a:endParaRPr lang="en-US" sz="700" noProof="0" dirty="0">
              <a:solidFill>
                <a:srgbClr val="808080"/>
              </a:solidFill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990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9259200" y="667440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900" dirty="0" smtClean="0"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08760"/>
            <a:ext cx="8997696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6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0610" y="6665769"/>
            <a:ext cx="2065500" cy="1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DraftStamp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gray">
          <a:xfrm>
            <a:off x="6577200" y="6601968"/>
            <a:ext cx="1968488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C41300"/>
                </a:solidFill>
              </a:rPr>
              <a:t>Draft—for discussion only</a:t>
            </a:r>
            <a:endParaRPr lang="en-US" sz="1200" b="1" dirty="0">
              <a:solidFill>
                <a:srgbClr val="C41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gray">
          <a:xfrm rot="-5400000">
            <a:off x="7467600" y="4249738"/>
            <a:ext cx="4560888" cy="201612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anchor="b"/>
          <a:lstStyle/>
          <a:p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Copyright © 2017 by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Boston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Consulting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Group, Inc.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rights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700" dirty="0" err="1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reserved</a:t>
            </a:r>
            <a:r>
              <a:rPr lang="cs-CZ" sz="7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cs-CZ" sz="700" dirty="0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6" Type="http://schemas.openxmlformats.org/officeDocument/2006/relationships/tags" Target="../tags/tag22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slideLayout" Target="../slideLayouts/slideLayout2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91" Type="http://schemas.openxmlformats.org/officeDocument/2006/relationships/tags" Target="../tags/tag97.xml"/><Relationship Id="rId96" Type="http://schemas.openxmlformats.org/officeDocument/2006/relationships/notesSlide" Target="../notesSlides/notesSlide2.xml"/><Relationship Id="rId1" Type="http://schemas.openxmlformats.org/officeDocument/2006/relationships/vmlDrawing" Target="../drawings/vmlDrawing4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oleObject" Target="../embeddings/oleObject4.bin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CP0	3.7.</a:t>
            </a:r>
          </a:p>
          <a:p>
            <a:r>
              <a:rPr lang="en-US" dirty="0" smtClean="0"/>
              <a:t>CP1</a:t>
            </a:r>
            <a:r>
              <a:rPr lang="en-US" smtClean="0"/>
              <a:t>	31.</a:t>
            </a:r>
            <a:r>
              <a:rPr lang="cs-CZ" smtClean="0"/>
              <a:t>8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smtClean="0"/>
              <a:t>CP2</a:t>
            </a:r>
            <a:r>
              <a:rPr lang="cs-CZ" smtClean="0"/>
              <a:t>	31.9.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Mtgs. 1.7., 16.7., 28.7.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Object 6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03252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97" imgW="270" imgH="270" progId="TCLayout.ActiveDocument.1">
                  <p:embed/>
                </p:oleObj>
              </mc:Choice>
              <mc:Fallback>
                <p:oleObj name="think-cell Slide" r:id="rId9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58788" y="3890963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>
            <p:custDataLst>
              <p:tags r:id="rId5"/>
            </p:custDataLst>
          </p:nvPr>
        </p:nvSpPr>
        <p:spPr bwMode="gray">
          <a:xfrm>
            <a:off x="458788" y="2728913"/>
            <a:ext cx="1338263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6"/>
            </p:custDataLst>
          </p:nvPr>
        </p:nvSpPr>
        <p:spPr bwMode="gray">
          <a:xfrm>
            <a:off x="458788" y="3262313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>
            <p:custDataLst>
              <p:tags r:id="rId7"/>
            </p:custDataLst>
          </p:nvPr>
        </p:nvSpPr>
        <p:spPr bwMode="gray">
          <a:xfrm>
            <a:off x="458788" y="4519613"/>
            <a:ext cx="1338263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gray">
          <a:xfrm>
            <a:off x="458788" y="2100264"/>
            <a:ext cx="1338263" cy="6286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/>
          <p:nvPr>
            <p:custDataLst>
              <p:tags r:id="rId9"/>
            </p:custDataLst>
          </p:nvPr>
        </p:nvSpPr>
        <p:spPr bwMode="gray">
          <a:xfrm>
            <a:off x="3556000" y="2100262"/>
            <a:ext cx="306388" cy="3232150"/>
          </a:xfrm>
          <a:prstGeom prst="rect">
            <a:avLst/>
          </a:prstGeom>
          <a:solidFill>
            <a:srgbClr val="D2E0E6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>
            <p:custDataLst>
              <p:tags r:id="rId10"/>
            </p:custDataLst>
          </p:nvPr>
        </p:nvSpPr>
        <p:spPr bwMode="gray">
          <a:xfrm>
            <a:off x="3173413" y="2100263"/>
            <a:ext cx="382588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>
            <p:custDataLst>
              <p:tags r:id="rId11"/>
            </p:custDataLst>
          </p:nvPr>
        </p:nvSpPr>
        <p:spPr bwMode="gray">
          <a:xfrm>
            <a:off x="4244975" y="2100263"/>
            <a:ext cx="1454150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>
            <p:custDataLst>
              <p:tags r:id="rId12"/>
            </p:custDataLst>
          </p:nvPr>
        </p:nvSpPr>
        <p:spPr bwMode="gray">
          <a:xfrm>
            <a:off x="7227888" y="2100262"/>
            <a:ext cx="460375" cy="32321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Placeholder 1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797050" y="1600200"/>
            <a:ext cx="23717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808E329-06FC-4945-AD31-96181F435080}" type="datetime'''''''''''''''''''''''''J''''''''''u''''''''l'''''''''''''''''">
              <a:rPr lang="en-US" altLang="en-US" sz="1200" b="0">
                <a:sym typeface="+mn-lt"/>
              </a:rPr>
              <a:pPr/>
              <a:t>Jul</a:t>
            </a:fld>
            <a:endParaRPr lang="en-US" sz="1200" b="0" dirty="0">
              <a:sym typeface="+mn-lt"/>
            </a:endParaRPr>
          </a:p>
        </p:txBody>
      </p:sp>
      <p:sp>
        <p:nvSpPr>
          <p:cNvPr id="39" name="Text Placeholder 1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168775" y="1600200"/>
            <a:ext cx="23717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82E8922-A60B-4FEC-AEB2-34BF5E5C5E48}" type="datetime'A''''''''ug'''''''''''''''''''''''">
              <a:rPr lang="en-US" altLang="en-US" sz="1200" b="0">
                <a:sym typeface="+mn-lt"/>
              </a:rPr>
              <a:pPr/>
              <a:t>Aug</a:t>
            </a:fld>
            <a:endParaRPr lang="en-US" sz="1200" b="0" dirty="0">
              <a:sym typeface="+mn-lt"/>
            </a:endParaRPr>
          </a:p>
        </p:txBody>
      </p:sp>
      <p:sp>
        <p:nvSpPr>
          <p:cNvPr id="40" name="Text Placeholder 1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540500" y="1600200"/>
            <a:ext cx="22939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E122A77-F326-4F57-BE16-8A82881A6CFB}" type="datetime'''''S''''''''''e''''''''p'''''''''''''''''''''''''''''''">
              <a:rPr lang="en-US" altLang="en-US" sz="1200" b="0">
                <a:sym typeface="+mn-lt"/>
              </a:rPr>
              <a:pPr/>
              <a:t>Sep</a:t>
            </a:fld>
            <a:endParaRPr lang="en-US" sz="1200" b="0" dirty="0">
              <a:sym typeface="+mn-lt"/>
            </a:endParaRPr>
          </a:p>
        </p:txBody>
      </p:sp>
      <p:sp>
        <p:nvSpPr>
          <p:cNvPr id="72" name="Text Placeholder 1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834438" y="1600200"/>
            <a:ext cx="61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C1945BD-E964-4976-A50B-AFA44B4E2A37}" type="datetime'''''O''''''''c''''''''''''''''''''''''''''''''''''t'''''">
              <a:rPr lang="en-US" altLang="en-US" sz="1200" b="0">
                <a:sym typeface="+mn-lt"/>
              </a:rPr>
              <a:pPr/>
              <a:t>Oct</a:t>
            </a:fld>
            <a:endParaRPr lang="en-US" sz="1200" b="0" dirty="0">
              <a:sym typeface="+mn-lt"/>
            </a:endParaRPr>
          </a:p>
        </p:txBody>
      </p:sp>
      <p:sp>
        <p:nvSpPr>
          <p:cNvPr id="24" name="Text Placeholder 1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797050" y="1865313"/>
            <a:ext cx="1524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7D13DB-C447-4C0C-B149-846E2A59A3CB}" type="datetime'''''''''''''2''''''6'''''''">
              <a:rPr lang="en-US" altLang="en-US" sz="1000" b="0">
                <a:sym typeface="+mn-lt"/>
              </a:rPr>
              <a:pPr/>
              <a:t>26</a:t>
            </a:fld>
            <a:endParaRPr lang="en-US" sz="1000" b="0" dirty="0">
              <a:sym typeface="+mn-lt"/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9494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7645CA2-0F2E-4957-AC97-7404CD546981}" type="datetime'''''''''''''''''''''''2''''''''''''''''''''''''''7'''''''">
              <a:rPr lang="en-US" altLang="en-US" sz="1000" b="0">
                <a:sym typeface="+mn-lt"/>
              </a:rPr>
              <a:pPr/>
              <a:t>27</a:t>
            </a:fld>
            <a:endParaRPr lang="en-US" sz="1000" b="0" dirty="0">
              <a:sym typeface="+mn-lt"/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4860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9B61448-846F-4F85-80CF-A9713579D896}" type="datetime'''''''''28'''''''''''''''''''''">
              <a:rPr lang="en-US" altLang="en-US" sz="1000" b="0">
                <a:sym typeface="+mn-lt"/>
              </a:rPr>
              <a:pPr/>
              <a:t>28</a:t>
            </a:fld>
            <a:endParaRPr lang="en-US" sz="1000" b="0" dirty="0">
              <a:sym typeface="+mn-lt"/>
            </a:endParaRPr>
          </a:p>
        </p:txBody>
      </p:sp>
      <p:sp>
        <p:nvSpPr>
          <p:cNvPr id="27" name="Text Placeholder 1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02101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1AF4F8D-241A-463C-9E80-738E3F493FD4}" type="datetime'''''''''''''''''''''''''''''''''2''''''''''''9'''''''''''''''">
              <a:rPr lang="en-US" altLang="en-US" sz="1000" b="0">
                <a:sym typeface="+mn-lt"/>
              </a:rPr>
              <a:pPr/>
              <a:t>29</a:t>
            </a:fld>
            <a:endParaRPr lang="en-US" sz="1000" b="0" dirty="0">
              <a:sym typeface="+mn-lt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55600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7E0421F-13A2-4C3C-A7E6-AA0D34BB24E2}" type="datetime'''''''''''''''''''''''''''''''''''''''''''30'''''''''''''''">
              <a:rPr lang="en-US" altLang="en-US" sz="1000" b="0">
                <a:sym typeface="+mn-lt"/>
              </a:rPr>
              <a:pPr/>
              <a:t>30</a:t>
            </a:fld>
            <a:endParaRPr lang="en-US" sz="1000" b="0" dirty="0">
              <a:sym typeface="+mn-lt"/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09257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605AF4C-8C41-465F-92F0-66A9ECD7B6F3}" type="datetime'''''''''''''''''''3''''''''''''''''''''''''1'''''''''">
              <a:rPr lang="en-US" altLang="en-US" sz="1000" b="0">
                <a:sym typeface="+mn-lt"/>
              </a:rPr>
              <a:pPr/>
              <a:t>31</a:t>
            </a:fld>
            <a:endParaRPr lang="en-US" sz="1000" b="0" dirty="0">
              <a:sym typeface="+mn-lt"/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62756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334414-B1B5-4A88-A30F-5AAA2EB46199}" type="datetime'''''''''''''3''''''''''''2'">
              <a:rPr lang="en-US" altLang="en-US" sz="1000" b="0">
                <a:sym typeface="+mn-lt"/>
              </a:rPr>
              <a:pPr/>
              <a:t>32</a:t>
            </a:fld>
            <a:endParaRPr lang="en-US" sz="1000" b="0" dirty="0">
              <a:sym typeface="+mn-lt"/>
            </a:endParaRPr>
          </a:p>
        </p:txBody>
      </p:sp>
      <p:sp>
        <p:nvSpPr>
          <p:cNvPr id="31" name="Text Placeholder 1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1625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6C381B8-7546-49C4-A701-37A8D00A8763}" type="datetime'''''3''''''''''''''''''''3'''''''''''''''''''''''''''''">
              <a:rPr lang="en-US" altLang="en-US" sz="1000" b="0">
                <a:sym typeface="+mn-lt"/>
              </a:rPr>
              <a:pPr/>
              <a:t>33</a:t>
            </a:fld>
            <a:endParaRPr lang="en-US" sz="1000" b="0" dirty="0">
              <a:sym typeface="+mn-lt"/>
            </a:endParaRPr>
          </a:p>
        </p:txBody>
      </p:sp>
      <p:sp>
        <p:nvSpPr>
          <p:cNvPr id="32" name="Text Placeholder 1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6991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11F97E8-8C31-4F72-B51F-19FD56907D8F}" type="datetime'''''''3''''''''''''''''''''''''4'''''''''">
              <a:rPr lang="en-US" altLang="en-US" sz="1000" b="0">
                <a:sym typeface="+mn-lt"/>
              </a:rPr>
              <a:pPr/>
              <a:t>34</a:t>
            </a:fld>
            <a:endParaRPr lang="en-US" sz="1000" b="0" dirty="0">
              <a:sym typeface="+mn-lt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23411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DBB985A-B5DE-4BB0-9D71-B226D6831C15}" type="datetime'''''3''''''''''''''''''''''''''''''''''''''5'''''">
              <a:rPr lang="en-US" altLang="en-US" sz="1000" b="0">
                <a:sym typeface="+mn-lt"/>
              </a:rPr>
              <a:pPr/>
              <a:t>35</a:t>
            </a:fld>
            <a:endParaRPr lang="en-US" sz="1000" b="0" dirty="0">
              <a:sym typeface="+mn-lt"/>
            </a:endParaRPr>
          </a:p>
        </p:txBody>
      </p:sp>
      <p:sp>
        <p:nvSpPr>
          <p:cNvPr id="34" name="Text Placeholder 1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676910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5729FA8-DE1B-4E00-B36B-57A8F97EE9C8}" type="datetime'''''''''''''''''''''''36'''''''''''''''''''''''''''''''">
              <a:rPr lang="en-US" altLang="en-US" sz="1000" b="0">
                <a:sym typeface="+mn-lt"/>
              </a:rPr>
              <a:pPr/>
              <a:t>36</a:t>
            </a:fld>
            <a:endParaRPr lang="en-US" sz="1000" b="0" dirty="0">
              <a:sym typeface="+mn-lt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30567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3AB2D0E-8EBC-4EAD-BAC7-015899A4E592}" type="datetime'''''''3''''''''''''''''''''''''''''''7'''''">
              <a:rPr lang="en-US" altLang="en-US" sz="1000" b="0">
                <a:sym typeface="+mn-lt"/>
              </a:rPr>
              <a:pPr/>
              <a:t>37</a:t>
            </a:fld>
            <a:endParaRPr lang="en-US" sz="1000" b="0" dirty="0">
              <a:sym typeface="+mn-lt"/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7840663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9E7E285-92CA-4DBE-B93C-4EECD7D3CEA0}" type="datetime'''3''''''''''''''''''''''''''''''''''''''''''''''''''''8'">
              <a:rPr lang="en-US" altLang="en-US" sz="1000" b="0">
                <a:sym typeface="+mn-lt"/>
              </a:rPr>
              <a:pPr/>
              <a:t>38</a:t>
            </a:fld>
            <a:endParaRPr lang="en-US" sz="1000" b="0" dirty="0">
              <a:sym typeface="+mn-lt"/>
            </a:endParaRPr>
          </a:p>
        </p:txBody>
      </p:sp>
      <p:sp>
        <p:nvSpPr>
          <p:cNvPr id="37" name="Text Placeholder 1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8375650" y="1865313"/>
            <a:ext cx="53657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7184C83-F52C-4A81-B567-D1C251149304}" type="datetime'''''''''''''''3''''''''''''''''''''''''''''9'''">
              <a:rPr lang="en-US" altLang="en-US" sz="1000" b="0">
                <a:sym typeface="+mn-lt"/>
              </a:rPr>
              <a:pPr/>
              <a:t>39</a:t>
            </a:fld>
            <a:endParaRPr lang="en-US" sz="1000" b="0" dirty="0">
              <a:sym typeface="+mn-lt"/>
            </a:endParaRPr>
          </a:p>
        </p:txBody>
      </p:sp>
      <p:sp>
        <p:nvSpPr>
          <p:cNvPr id="71" name="Text Placeholder 1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8912225" y="1865313"/>
            <a:ext cx="5349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EE5471A-2DC0-4998-BEB4-78DBD94C8D15}" type="datetime'''''''''''''4''''''0'''''''''''''''''''''''''''''''''''''">
              <a:rPr lang="en-US" altLang="en-US" sz="1000" b="0">
                <a:sym typeface="+mn-lt"/>
              </a:rPr>
              <a:pPr/>
              <a:t>40</a:t>
            </a:fld>
            <a:endParaRPr lang="en-US" sz="1000" b="0" dirty="0">
              <a:sym typeface="+mn-lt"/>
            </a:endParaRPr>
          </a:p>
        </p:txBody>
      </p:sp>
      <p:cxnSp>
        <p:nvCxnSpPr>
          <p:cNvPr id="73" name="Straight Connector 72"/>
          <p:cNvCxnSpPr/>
          <p:nvPr>
            <p:custDataLst>
              <p:tags r:id="rId32"/>
            </p:custDataLst>
          </p:nvPr>
        </p:nvCxnSpPr>
        <p:spPr bwMode="gray">
          <a:xfrm>
            <a:off x="8834438" y="1865313"/>
            <a:ext cx="61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4168775" y="1865313"/>
            <a:ext cx="23717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34"/>
            </p:custDataLst>
          </p:nvPr>
        </p:nvCxnSpPr>
        <p:spPr bwMode="gray">
          <a:xfrm>
            <a:off x="1797050" y="1865313"/>
            <a:ext cx="23717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5"/>
            </p:custDataLst>
          </p:nvPr>
        </p:nvCxnSpPr>
        <p:spPr bwMode="gray">
          <a:xfrm>
            <a:off x="6540500" y="1865313"/>
            <a:ext cx="22939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36"/>
            </p:custDataLst>
          </p:nvPr>
        </p:nvCxnSpPr>
        <p:spPr bwMode="gray">
          <a:xfrm>
            <a:off x="4168775" y="2100263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37"/>
            </p:custDataLst>
          </p:nvPr>
        </p:nvCxnSpPr>
        <p:spPr bwMode="gray">
          <a:xfrm>
            <a:off x="6540500" y="2100263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38"/>
            </p:custDataLst>
          </p:nvPr>
        </p:nvCxnSpPr>
        <p:spPr bwMode="gray">
          <a:xfrm>
            <a:off x="1797050" y="2100262"/>
            <a:ext cx="0" cy="3232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>
            <p:custDataLst>
              <p:tags r:id="rId39"/>
            </p:custDataLst>
          </p:nvPr>
        </p:nvSpPr>
        <p:spPr bwMode="gray">
          <a:xfrm>
            <a:off x="8147050" y="3467100"/>
            <a:ext cx="6873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>
            <p:custDataLst>
              <p:tags r:id="rId40"/>
            </p:custDataLst>
          </p:nvPr>
        </p:nvSpPr>
        <p:spPr bwMode="gray">
          <a:xfrm>
            <a:off x="3556000" y="2933700"/>
            <a:ext cx="4591050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>
            <p:custDataLst>
              <p:tags r:id="rId41"/>
            </p:custDataLst>
          </p:nvPr>
        </p:nvSpPr>
        <p:spPr bwMode="gray">
          <a:xfrm>
            <a:off x="1806575" y="2933700"/>
            <a:ext cx="1749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27"/>
          <p:cNvSpPr/>
          <p:nvPr>
            <p:custDataLst>
              <p:tags r:id="rId42"/>
            </p:custDataLst>
          </p:nvPr>
        </p:nvSpPr>
        <p:spPr bwMode="gray">
          <a:xfrm>
            <a:off x="2944813" y="3467100"/>
            <a:ext cx="520223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>
            <p:custDataLst>
              <p:tags r:id="rId43"/>
            </p:custDataLst>
          </p:nvPr>
        </p:nvSpPr>
        <p:spPr bwMode="gray">
          <a:xfrm>
            <a:off x="1806575" y="2400300"/>
            <a:ext cx="205581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60"/>
          <p:cNvCxnSpPr/>
          <p:nvPr>
            <p:custDataLst>
              <p:tags r:id="rId44"/>
            </p:custDataLst>
          </p:nvPr>
        </p:nvCxnSpPr>
        <p:spPr bwMode="white">
          <a:xfrm>
            <a:off x="516255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45"/>
            </p:custDataLst>
          </p:nvPr>
        </p:nvCxnSpPr>
        <p:spPr bwMode="white">
          <a:xfrm>
            <a:off x="623411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46"/>
            </p:custDataLst>
          </p:nvPr>
        </p:nvCxnSpPr>
        <p:spPr bwMode="white">
          <a:xfrm>
            <a:off x="676910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47"/>
            </p:custDataLst>
          </p:nvPr>
        </p:nvCxnSpPr>
        <p:spPr bwMode="white">
          <a:xfrm>
            <a:off x="355600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48"/>
            </p:custDataLst>
          </p:nvPr>
        </p:nvCxnSpPr>
        <p:spPr bwMode="white">
          <a:xfrm>
            <a:off x="302101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9"/>
            </p:custDataLst>
          </p:nvPr>
        </p:nvCxnSpPr>
        <p:spPr bwMode="white">
          <a:xfrm>
            <a:off x="248602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50"/>
            </p:custDataLst>
          </p:nvPr>
        </p:nvCxnSpPr>
        <p:spPr bwMode="white">
          <a:xfrm>
            <a:off x="891222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1"/>
            </p:custDataLst>
          </p:nvPr>
        </p:nvCxnSpPr>
        <p:spPr bwMode="white">
          <a:xfrm>
            <a:off x="730567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2"/>
            </p:custDataLst>
          </p:nvPr>
        </p:nvCxnSpPr>
        <p:spPr bwMode="white">
          <a:xfrm>
            <a:off x="4092575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53"/>
            </p:custDataLst>
          </p:nvPr>
        </p:nvCxnSpPr>
        <p:spPr bwMode="white">
          <a:xfrm>
            <a:off x="784066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54"/>
            </p:custDataLst>
          </p:nvPr>
        </p:nvCxnSpPr>
        <p:spPr bwMode="white">
          <a:xfrm>
            <a:off x="8375650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627563" y="2100262"/>
            <a:ext cx="0" cy="323215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56"/>
            </p:custDataLst>
          </p:nvPr>
        </p:nvCxnSpPr>
        <p:spPr bwMode="gray">
          <a:xfrm>
            <a:off x="458788" y="3890963"/>
            <a:ext cx="89884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57"/>
            </p:custDataLst>
          </p:nvPr>
        </p:nvCxnSpPr>
        <p:spPr bwMode="gray">
          <a:xfrm>
            <a:off x="8834438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58"/>
            </p:custDataLst>
          </p:nvPr>
        </p:nvCxnSpPr>
        <p:spPr bwMode="gray">
          <a:xfrm>
            <a:off x="1949450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59"/>
            </p:custDataLst>
          </p:nvPr>
        </p:nvCxnSpPr>
        <p:spPr bwMode="gray">
          <a:xfrm>
            <a:off x="5699125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60"/>
            </p:custDataLst>
          </p:nvPr>
        </p:nvCxnSpPr>
        <p:spPr bwMode="gray">
          <a:xfrm>
            <a:off x="8147050" y="2100263"/>
            <a:ext cx="0" cy="3232150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61"/>
            </p:custDataLst>
          </p:nvPr>
        </p:nvCxnSpPr>
        <p:spPr bwMode="gray">
          <a:xfrm>
            <a:off x="458788" y="2100263"/>
            <a:ext cx="898842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ket 101"/>
          <p:cNvSpPr/>
          <p:nvPr>
            <p:custDataLst>
              <p:tags r:id="rId62"/>
            </p:custDataLst>
          </p:nvPr>
        </p:nvSpPr>
        <p:spPr bwMode="gray">
          <a:xfrm rot="5400000">
            <a:off x="3309938" y="5230813"/>
            <a:ext cx="107950" cy="38258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Bracket 104"/>
          <p:cNvSpPr/>
          <p:nvPr>
            <p:custDataLst>
              <p:tags r:id="rId63"/>
            </p:custDataLst>
          </p:nvPr>
        </p:nvSpPr>
        <p:spPr bwMode="gray">
          <a:xfrm rot="5400000">
            <a:off x="3654425" y="5851525"/>
            <a:ext cx="107950" cy="30638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>
            <p:custDataLst>
              <p:tags r:id="rId64"/>
            </p:custDataLst>
          </p:nvPr>
        </p:nvSpPr>
        <p:spPr bwMode="gray">
          <a:xfrm rot="10800000">
            <a:off x="3602038" y="6059488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Isosceles Triangle 99"/>
          <p:cNvSpPr/>
          <p:nvPr>
            <p:custDataLst>
              <p:tags r:id="rId65"/>
            </p:custDataLst>
          </p:nvPr>
        </p:nvSpPr>
        <p:spPr bwMode="gray">
          <a:xfrm rot="10800000">
            <a:off x="4865688" y="5476875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Isosceles Triangle 102"/>
          <p:cNvSpPr/>
          <p:nvPr>
            <p:custDataLst>
              <p:tags r:id="rId66"/>
            </p:custDataLst>
          </p:nvPr>
        </p:nvSpPr>
        <p:spPr bwMode="gray">
          <a:xfrm rot="10800000">
            <a:off x="3257550" y="5476875"/>
            <a:ext cx="212725" cy="107950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ight Bracket 98"/>
          <p:cNvSpPr/>
          <p:nvPr>
            <p:custDataLst>
              <p:tags r:id="rId67"/>
            </p:custDataLst>
          </p:nvPr>
        </p:nvSpPr>
        <p:spPr bwMode="gray">
          <a:xfrm rot="5400000">
            <a:off x="4918075" y="4695825"/>
            <a:ext cx="107950" cy="1454150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>
            <p:custDataLst>
              <p:tags r:id="rId68"/>
            </p:custDataLst>
          </p:nvPr>
        </p:nvSpPr>
        <p:spPr bwMode="gray">
          <a:xfrm>
            <a:off x="7691438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Isosceles Triangle 83"/>
          <p:cNvSpPr/>
          <p:nvPr>
            <p:custDataLst>
              <p:tags r:id="rId69"/>
            </p:custDataLst>
          </p:nvPr>
        </p:nvSpPr>
        <p:spPr bwMode="gray">
          <a:xfrm>
            <a:off x="8761413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Diamond 120"/>
          <p:cNvSpPr/>
          <p:nvPr>
            <p:custDataLst>
              <p:tags r:id="rId70"/>
            </p:custDataLst>
          </p:nvPr>
        </p:nvSpPr>
        <p:spPr bwMode="gray">
          <a:xfrm>
            <a:off x="5930900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Isosceles Triangle 81"/>
          <p:cNvSpPr/>
          <p:nvPr>
            <p:custDataLst>
              <p:tags r:id="rId71"/>
            </p:custDataLst>
          </p:nvPr>
        </p:nvSpPr>
        <p:spPr bwMode="gray">
          <a:xfrm>
            <a:off x="8074025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Diamond 118"/>
          <p:cNvSpPr/>
          <p:nvPr>
            <p:custDataLst>
              <p:tags r:id="rId72"/>
            </p:custDataLst>
          </p:nvPr>
        </p:nvSpPr>
        <p:spPr bwMode="gray">
          <a:xfrm>
            <a:off x="3789363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Isosceles Triangle 77"/>
          <p:cNvSpPr/>
          <p:nvPr>
            <p:custDataLst>
              <p:tags r:id="rId73"/>
            </p:custDataLst>
          </p:nvPr>
        </p:nvSpPr>
        <p:spPr bwMode="gray">
          <a:xfrm>
            <a:off x="5626100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Diamond 116"/>
          <p:cNvSpPr/>
          <p:nvPr>
            <p:custDataLst>
              <p:tags r:id="rId74"/>
            </p:custDataLst>
          </p:nvPr>
        </p:nvSpPr>
        <p:spPr bwMode="gray">
          <a:xfrm>
            <a:off x="2871788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Diamond 108"/>
          <p:cNvSpPr/>
          <p:nvPr>
            <p:custDataLst>
              <p:tags r:id="rId75"/>
            </p:custDataLst>
          </p:nvPr>
        </p:nvSpPr>
        <p:spPr bwMode="gray">
          <a:xfrm>
            <a:off x="1724025" y="4175125"/>
            <a:ext cx="146050" cy="146050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Isosceles Triangle 46"/>
          <p:cNvSpPr/>
          <p:nvPr>
            <p:custDataLst>
              <p:tags r:id="rId76"/>
            </p:custDataLst>
          </p:nvPr>
        </p:nvSpPr>
        <p:spPr bwMode="gray">
          <a:xfrm>
            <a:off x="1876425" y="4718050"/>
            <a:ext cx="146050" cy="127000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108" name="Text Placeholder 12"/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1692275" y="4343400"/>
            <a:ext cx="20955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CE38D3B-098E-4F40-A9CD-41F9C86D02F1}" type="datetime'''''''''''1''''''''''''''''''''''''''.''''''''''7''.'''''">
              <a:rPr lang="en-US" altLang="en-US" sz="1000" b="0"/>
              <a:pPr/>
              <a:t>1.7.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81" name="Text Placeholder 12"/>
          <p:cNvSpPr>
            <a:spLocks noGrp="1"/>
          </p:cNvSpPr>
          <p:nvPr>
            <p:custDataLst>
              <p:tags r:id="rId78"/>
            </p:custDataLst>
          </p:nvPr>
        </p:nvSpPr>
        <p:spPr bwMode="gray">
          <a:xfrm>
            <a:off x="8007350" y="4867275"/>
            <a:ext cx="2794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CP2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E9338EA1-4E05-45CA-A068-9B38547C777C}" type="datetime'''''''''''''''''''''''''''''''2''''''''2''''''.9''.'''''''''''">
              <a:rPr lang="en-US" altLang="en-US" sz="1000" b="0"/>
              <a:pPr/>
              <a:t>22.9.</a:t>
            </a:fld>
            <a:endParaRPr lang="en-US" sz="1000" b="0" dirty="0">
              <a:sym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554038" y="1876425"/>
            <a:ext cx="54927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0577E14-26DA-4FD6-961F-72AD1235AACA}" type="datetime'''A''''''''''c''t''iv''''''''''''i''''t''''''''y'''''">
              <a:rPr lang="en-US" altLang="en-US" sz="1200">
                <a:sym typeface="+mn-lt"/>
              </a:rPr>
              <a:pPr>
                <a:spcBef>
                  <a:spcPct val="0"/>
                </a:spcBef>
                <a:spcAft>
                  <a:spcPct val="0"/>
                </a:spcAft>
              </a:pPr>
              <a:t>Activity</a:t>
            </a:fld>
            <a:endParaRPr lang="en-US" sz="1200" dirty="0">
              <a:sym typeface="+mn-lt"/>
            </a:endParaRPr>
          </a:p>
        </p:txBody>
      </p:sp>
      <p:sp useBgFill="1">
        <p:nvSpPr>
          <p:cNvPr id="83" name="Text Placeholder 12"/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8440738" y="4867275"/>
            <a:ext cx="7874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>
                <a:sym typeface="+mn-lt"/>
              </a:rPr>
              <a:t>Start of </a:t>
            </a:r>
            <a:br>
              <a:rPr lang="en-US" altLang="en-US" sz="1000" b="0" dirty="0" smtClean="0">
                <a:sym typeface="+mn-lt"/>
              </a:rPr>
            </a:br>
            <a:r>
              <a:rPr lang="en-US" altLang="en-US" sz="1000" b="0" dirty="0" smtClean="0">
                <a:sym typeface="+mn-lt"/>
              </a:rPr>
              <a:t>new semester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E4773D0-77D5-476A-A71B-ED522F26CDF6}" type="datetime'1''''.1''''''''''''''''0''''''''''''''''''''''.'">
              <a:rPr lang="en-US" altLang="en-US" sz="1000" b="0"/>
              <a:pPr/>
              <a:t>1.10.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01" name="Text Placeholder 12"/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3009900" y="5602288"/>
            <a:ext cx="7096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FS Hungary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98E9383-8025-4321-BD9B-EB31F3A0A828}" type="datetime'''''''19''''''''''''''''''.''''''''7''''''''''.'''">
              <a:rPr lang="en-US" altLang="en-US" sz="1000" b="0"/>
              <a:pPr/>
              <a:t>19.7.</a:t>
            </a:fld>
            <a:r>
              <a:rPr lang="en-US" altLang="en-US" sz="1000" b="0" smtClean="0">
                <a:sym typeface="+mn-lt"/>
              </a:rPr>
              <a:t> - </a:t>
            </a:r>
            <a:fld id="{B1DC747C-9205-481F-B097-15CDA7A58F9B}" type="datetime'''''''''''''23''''''''.''''7''''''''''''''.'''''''''''''''">
              <a:rPr lang="en-US" altLang="en-US" sz="1000" b="0"/>
              <a:pPr/>
              <a:t>23.7.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18" name="Text Placeholder 12"/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3722688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4834DD6-FD90-4D6A-9BA3-317C47F95DCC}" type="datetime'''''''''2''''''8''''''''''''''''''''''.''''7.'''''''''''''''''">
              <a:rPr lang="en-US" altLang="en-US" sz="1000" b="0"/>
              <a:pPr/>
              <a:t>28.7.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104" name="Text Placeholder 1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3373438" y="6184900"/>
            <a:ext cx="6715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Boat trip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0A56A02D-D10C-4151-967D-9FE271BCB35D}" type="datetime'''''2''''''''4.''''7''''.'''''''''''''''''''''''''">
              <a:rPr lang="en-US" altLang="en-US" sz="1000" b="0" smtClean="0"/>
              <a:pPr/>
              <a:t>24.7.</a:t>
            </a:fld>
            <a:r>
              <a:rPr lang="en-US" altLang="en-US" sz="1000" b="0" dirty="0" smtClean="0">
                <a:sym typeface="+mn-lt"/>
              </a:rPr>
              <a:t> </a:t>
            </a:r>
            <a:r>
              <a:rPr lang="en-US" altLang="en-US" sz="1000" b="0" smtClean="0">
                <a:sym typeface="+mn-lt"/>
              </a:rPr>
              <a:t>- </a:t>
            </a:r>
            <a:fld id="{DFFC8BF6-E486-4A3F-B961-E7C5C1ACC2EA}" type="datetime'2''''''''''''7.''''''''''''''''''7''''''''''''.'''''''''''''">
              <a:rPr lang="en-US" altLang="en-US" sz="1000" b="0"/>
              <a:pPr/>
              <a:t>27.7.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20" name="Text Placeholder 1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5864225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0FF7067-D598-48F6-A02C-AF815915D9BE}" type="datetime'2''''''''''''''''''''''''''5''''.''8.'''''''''''''''''''''''''">
              <a:rPr lang="en-US" altLang="en-US" sz="1000" b="0"/>
              <a:pPr/>
              <a:t>25.8.</a:t>
            </a:fld>
            <a:endParaRPr lang="en-US" altLang="en-US" sz="1000" b="0" dirty="0" smtClean="0">
              <a:sym typeface="+mn-lt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54038" y="4176713"/>
            <a:ext cx="5492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Meetings</a:t>
            </a:r>
            <a:endParaRPr lang="en-US" sz="1000" dirty="0">
              <a:sym typeface="+mn-lt"/>
            </a:endParaRPr>
          </a:p>
        </p:txBody>
      </p:sp>
      <p:sp useBgFill="1">
        <p:nvSpPr>
          <p:cNvPr id="77" name="Text Placeholder 1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559425" y="4867275"/>
            <a:ext cx="2794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CP1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80576ABC-E277-455F-B62B-BCE89565F2F1}" type="datetime'''''''''''''''''''''''2''0''''''.''''''''8.'''''''''''''">
              <a:rPr lang="en-US" altLang="en-US" sz="1000" b="0"/>
              <a:pPr/>
              <a:t>20.8.</a:t>
            </a:fld>
            <a:endParaRPr lang="en-US" sz="1000" b="0" dirty="0">
              <a:sym typeface="+mn-lt"/>
            </a:endParaRPr>
          </a:p>
        </p:txBody>
      </p:sp>
      <p:sp useBgFill="1">
        <p:nvSpPr>
          <p:cNvPr id="116" name="Text Placeholder 1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2805113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A3F4DCC-8746-4042-9718-2CD3A2AD24F2}" type="datetime'''''''''''''16''''.''''7''''''''''''.'''">
              <a:rPr lang="en-US" altLang="en-US" sz="1000" b="0" smtClean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16.7.</a:t>
            </a:fld>
            <a:endParaRPr lang="en-US" altLang="en-US" sz="1000" b="0" dirty="0" smtClean="0">
              <a:sym typeface="+mn-lt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54038" y="3452813"/>
            <a:ext cx="7953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Development</a:t>
            </a:r>
            <a:endParaRPr lang="en-US" sz="1000" dirty="0">
              <a:sym typeface="+mn-lt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554038" y="2919413"/>
            <a:ext cx="534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Learning</a:t>
            </a:r>
            <a:endParaRPr lang="en-US" sz="1000" dirty="0">
              <a:sym typeface="+mn-lt"/>
            </a:endParaRPr>
          </a:p>
        </p:txBody>
      </p:sp>
      <p:sp useBgFill="1">
        <p:nvSpPr>
          <p:cNvPr id="76" name="Text Placeholder 1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1827213" y="4867275"/>
            <a:ext cx="24606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CP0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B6DBE9DF-EFDB-4CA4-A7B7-C20F21E9A526}" type="datetime'''''''''''''''''''''3''''''''''''.''''''''7.'''''''">
              <a:rPr lang="en-US" altLang="en-US" sz="1000" b="0"/>
              <a:pPr/>
              <a:t>3.7.</a:t>
            </a:fld>
            <a:endParaRPr lang="en-US" altLang="en-US" sz="1000" b="0" dirty="0" smtClean="0"/>
          </a:p>
        </p:txBody>
      </p:sp>
      <p:sp>
        <p:nvSpPr>
          <p:cNvPr id="7" name="Text Placeholder 1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54039" y="2386013"/>
            <a:ext cx="1147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ym typeface="+mn-lt"/>
              </a:rPr>
              <a:t>Document creation</a:t>
            </a:r>
            <a:endParaRPr lang="en-US" sz="1000" dirty="0">
              <a:sym typeface="+mn-lt"/>
            </a:endParaRPr>
          </a:p>
        </p:txBody>
      </p:sp>
      <p:sp useBgFill="1">
        <p:nvSpPr>
          <p:cNvPr id="131" name="Text Placeholder 1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7624763" y="4343400"/>
            <a:ext cx="279400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09CF916-7347-47A2-83DB-5C35DBE481C6}" type="datetime'''''1''''''''''''''''''''''''7.''''''''''9''''.'''''''">
              <a:rPr lang="en-US" altLang="en-US" sz="1000" b="0" smtClean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17.9.</a:t>
            </a:fld>
            <a:endParaRPr lang="en-US" altLang="en-US" sz="1000" b="0" dirty="0" smtClean="0">
              <a:sym typeface="+mn-lt"/>
            </a:endParaRPr>
          </a:p>
        </p:txBody>
      </p:sp>
      <p:sp useBgFill="1">
        <p:nvSpPr>
          <p:cNvPr id="98" name="Text Placeholder 1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4533900" y="5602288"/>
            <a:ext cx="876300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0" dirty="0" smtClean="0"/>
              <a:t>FS Czech + UK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36D2F446-D1C1-40BD-8B9F-51582C7D8CE6}" type="datetime'''2''''''''''''''''''''''''''''''''''''''.''8''''''.'''''''''">
              <a:rPr lang="en-US" altLang="en-US" sz="1000" b="0"/>
              <a:pPr/>
              <a:t>2.8.</a:t>
            </a:fld>
            <a:r>
              <a:rPr lang="en-US" altLang="en-US" sz="1000" b="0" smtClean="0">
                <a:sym typeface="+mn-lt"/>
              </a:rPr>
              <a:t> - </a:t>
            </a:r>
            <a:fld id="{80872C4D-0BBA-4D0E-880E-FAEFE8EDAB71}" type="datetime'''''''20''''''''.''8''''''''''''''.'''">
              <a:rPr lang="en-US" altLang="en-US" sz="1000" b="0"/>
              <a:pPr/>
              <a:t>20.8.</a:t>
            </a:fld>
            <a:endParaRPr lang="en-US" sz="1000" b="0" dirty="0">
              <a:sym typeface="+mn-lt"/>
            </a:endParaRPr>
          </a:p>
        </p:txBody>
      </p:sp>
      <p:sp>
        <p:nvSpPr>
          <p:cNvPr id="79" name="Text Placeholder 1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54038" y="4710113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/>
              <a:t>Milestones</a:t>
            </a:r>
            <a:endParaRPr lang="en-US" sz="10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Technologies used</a:t>
            </a:r>
            <a:endParaRPr lang="cs-CZ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53443" y="4290740"/>
            <a:ext cx="2088776" cy="2088776"/>
            <a:chOff x="3007659" y="4781183"/>
            <a:chExt cx="1394161" cy="1394161"/>
          </a:xfrm>
        </p:grpSpPr>
        <p:pic>
          <p:nvPicPr>
            <p:cNvPr id="22534" name="Picture 6" descr="Výsledek obrázk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153" y="4901026"/>
              <a:ext cx="919174" cy="102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007659" y="4781183"/>
              <a:ext cx="1394161" cy="1394161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cs-CZ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3443" y="1340973"/>
            <a:ext cx="2088776" cy="2088776"/>
            <a:chOff x="5504180" y="4781183"/>
            <a:chExt cx="1394161" cy="1394161"/>
          </a:xfrm>
        </p:grpSpPr>
        <p:pic>
          <p:nvPicPr>
            <p:cNvPr id="22532" name="Picture 4" descr="Související obráze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0741" y="5035129"/>
              <a:ext cx="1287600" cy="886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5504180" y="4781183"/>
              <a:ext cx="1394161" cy="1394161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cs-CZ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55920" y="2815857"/>
            <a:ext cx="2088776" cy="2088776"/>
            <a:chOff x="4255920" y="3322768"/>
            <a:chExt cx="1394161" cy="1394161"/>
          </a:xfrm>
        </p:grpSpPr>
        <p:pic>
          <p:nvPicPr>
            <p:cNvPr id="22530" name="Picture 2" descr="Výsledek obrázku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81" y="3383110"/>
              <a:ext cx="1020403" cy="1086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4255920" y="3322768"/>
              <a:ext cx="1394161" cy="1394161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cs-CZ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/>
          <p:cNvCxnSpPr>
            <a:stCxn id="10" idx="7"/>
            <a:endCxn id="8" idx="2"/>
          </p:cNvCxnSpPr>
          <p:nvPr/>
        </p:nvCxnSpPr>
        <p:spPr>
          <a:xfrm flipV="1">
            <a:off x="6038802" y="2385361"/>
            <a:ext cx="814641" cy="736390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8" idx="4"/>
          </p:cNvCxnSpPr>
          <p:nvPr/>
        </p:nvCxnSpPr>
        <p:spPr>
          <a:xfrm flipV="1">
            <a:off x="7897831" y="3429749"/>
            <a:ext cx="0" cy="860991"/>
          </a:xfrm>
          <a:prstGeom prst="straightConnector1">
            <a:avLst/>
          </a:prstGeom>
          <a:ln w="38100">
            <a:solidFill>
              <a:schemeClr val="bg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5"/>
          </p:cNvCxnSpPr>
          <p:nvPr/>
        </p:nvCxnSpPr>
        <p:spPr>
          <a:xfrm>
            <a:off x="6038802" y="4598739"/>
            <a:ext cx="814641" cy="796323"/>
          </a:xfrm>
          <a:prstGeom prst="straightConnector1">
            <a:avLst/>
          </a:prstGeom>
          <a:ln w="38100">
            <a:solidFill>
              <a:schemeClr val="bg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6"/>
            <a:endCxn id="10" idx="2"/>
          </p:cNvCxnSpPr>
          <p:nvPr/>
        </p:nvCxnSpPr>
        <p:spPr>
          <a:xfrm>
            <a:off x="3251872" y="3860245"/>
            <a:ext cx="1004048" cy="0"/>
          </a:xfrm>
          <a:prstGeom prst="straightConnector1">
            <a:avLst/>
          </a:prstGeom>
          <a:ln w="38100">
            <a:solidFill>
              <a:schemeClr val="bg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163096" y="2815857"/>
            <a:ext cx="2088776" cy="2088776"/>
            <a:chOff x="4255920" y="1527599"/>
            <a:chExt cx="1394161" cy="1394161"/>
          </a:xfrm>
        </p:grpSpPr>
        <p:sp>
          <p:nvSpPr>
            <p:cNvPr id="16" name="Oval 15"/>
            <p:cNvSpPr/>
            <p:nvPr/>
          </p:nvSpPr>
          <p:spPr>
            <a:xfrm>
              <a:off x="4255920" y="1527599"/>
              <a:ext cx="1394161" cy="1394161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cs-CZ" sz="20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966" y="1749419"/>
              <a:ext cx="756264" cy="68001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394481" y="2371248"/>
              <a:ext cx="1117040" cy="34066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cs-CZ" sz="2000" b="1" i="1" dirty="0" err="1" smtClean="0">
                  <a:solidFill>
                    <a:srgbClr val="53C1DE"/>
                  </a:solidFill>
                  <a:latin typeface="Arial" pitchFamily="34" charset="0"/>
                  <a:cs typeface="Arial" pitchFamily="34" charset="0"/>
                </a:rPr>
                <a:t>ReactJS</a:t>
              </a:r>
              <a:endParaRPr lang="cs-CZ" sz="2000" b="1" i="1" dirty="0" smtClean="0">
                <a:solidFill>
                  <a:srgbClr val="53C1D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8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d.%#m.&lt;/m_strFormatTime&gt;&lt;m_yearfmt&gt;&lt;begin val=&quot;4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E2&quot; g=&quot;E2&quot; b=&quot;27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mCwQtmSv6TuMaKrkZo7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e6KBh2SxKYq9LFgmGUT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c7fPGmRImElEG1MD_r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TDioSXQAOo4Ah6BOLeH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nzz1_yRyqgL6mh8X3iL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btuy2oRuO0a2sqk0Gn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KWyDZjRGW6fu0BFmSzo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2X2qqCRjmF7pbIqdJX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tuqVyXQQWnidBf.bK_r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DKejAFS5ePV7vnwV8q3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J85V1LQrioAB9MrKDs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u1Y2oUQ2Oisw9bj.idn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6wmrHhRI2cOgClXBvnk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vkRc48T0iUKskmNMGX4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dcmDh3RWKOIvEDfsY2b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5rrXEzT0WxZG2s5H7o8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3zKcN_TtKgR1ZybQ1GU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.BOjz8SOqnjsaiXLFWO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WzNdyzTdChDx3wPrqf_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FYWQs9S1u6w4zmCNqQK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xZ.UrIRI2IDc5Ecjke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CttYt0S9KeOrpO5xsOI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JCz_R2QZyouUEuTyrM0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qTlCGGQB.HhUwteC9m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PRcSNoRuShXwYVgHhV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04E9xNTJOzqTk1Bhhc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kp9HqwSg.OWnbfkwgv8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LNTDQPRIOU9roqFlzN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py6yXvQRu04jIN6mg1A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h8DS03R0yazPOBf93HP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7kTv4wTB6v4S9a2v85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MACROSCOPYRIGHTREPRESENTATIVE" val="BCGMacrosCopyrightRepresentativ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qV8jioQXyBbI67UbKiA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IzvOdORDqdsRmoYQf8Q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X1pggNTByFPdD.10bg.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I1xqMsQyqljXYQ8CfCU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dX5g08QDOA7ghYQ3nrv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p3pyyRSAagEQz1_gfLE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IdykhBQkSORFnEFJSa7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xbL1h2Qs..NCq0CJqp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0Rn3V2SWqy2bkhQuZt7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rqE.zhRe24adSifCLe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Y1m6fEQQ6aTwas3e4.e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7iaskfREmju9OyZtfyJ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kwo99JRvitSENHU7wCd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XONlJQQOS_3b4qchvZi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W9iUA4StuhdkYsuyFT5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RJ4YmuRWewXTTJf3wz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60Jr_oRoGrzWn44wDhA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niooNlSqSluPL3B7XaK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Vcads4QTu1eOT9Gg1VR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9laj5QRiX_AGT73Sf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2y7MnNRjawjsqMYjIVz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0Di9TDSkSXalyYALEts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xsU3LKT1edNpf6rlPwy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nuzo.8R6mYx1ZvoEhiw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oPTcRpS16zicnRfCBA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0FUpJkQBGILmtiKmz3I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GEzut5QGO0Zwl6KPP66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cej74mSSKzc1pbH5i.3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_wQqjEQCa1dBveDrepr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qKQ9BERE6DtVFaWT75u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xP7.0WTBubginDqfzhq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YJPq.CQhm7W5CfN6XEQ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zvb1cnRxKbQF.RYn2W6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O6dzfUS9ax9iC1NFN0f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AwFpsSI6micrHMEeYF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ROm2PuQWyOCIAlBhbTD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i1qQcATI6ASoGuoLJA_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aVXa91QBKQp06LS3H8j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vMihmdRtm2EpFfl06r1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qIIS0VQOejgcNTXotv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FmvUKYS8ql0_yGuepYi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eApY.3SrWuFsXbt.M3k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NRlEiHQbukPTwMCo9hL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TWaCBmR7.tS6IoBVMH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WFLagpQDya8EDgDIYev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yBBnXsRFaYD8hCnyDg5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GWpCIlT9iIS.OK15ow3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NkQ4rDRqO2ahphwtyhU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DHqQ06Q8SLdqTH3RMzh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I3Dw1gTuqCf02Q4.Ch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TLzLtmSKyvaNeEUQsB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S7EiEhTFiVLo8iNEzkG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jzHzVISkOWYEvI0ZMbN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kGUnVWSwyekB.CNTACc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BemzhLSFmUeJAoJbSZU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TjYn3iS4GSfMoXNLDUT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Mfsi9uQdS_OXojZs.bS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1pemODQFeIEchZidCdh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YVe5wVSDG_CJguty0Ci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FQVdtnRgyV4h3M5cB8r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0i9r5wT_iWedkehVmq2g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EEB44E16-2275-4E7C-B06C-8D2350F71F63}" vid="{A9435625-3589-4121-B861-43B772E945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3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2D2F14E-91D0-46BE-AF0B-03FA64177EC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</TotalTime>
  <Words>67</Words>
  <Application>Microsoft Office PowerPoint</Application>
  <PresentationFormat>A4 Paper (210x297 mm)</PresentationFormat>
  <Paragraphs>55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Blank</vt:lpstr>
      <vt:lpstr>think-cell Slide</vt:lpstr>
      <vt:lpstr>Schedule</vt:lpstr>
      <vt:lpstr>Schedule</vt:lpstr>
      <vt:lpstr>Technologies used</vt:lpstr>
    </vt:vector>
  </TitlesOfParts>
  <Company>The Boston Consulting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Szeles Marek</dc:creator>
  <cp:lastModifiedBy>Marek</cp:lastModifiedBy>
  <cp:revision>8</cp:revision>
  <dcterms:created xsi:type="dcterms:W3CDTF">2017-07-17T17:04:50Z</dcterms:created>
  <dcterms:modified xsi:type="dcterms:W3CDTF">2017-08-11T10:30:01Z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</Properties>
</file>