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sldIdLst>
    <p:sldId id="262" r:id="rId3"/>
    <p:sldId id="256" r:id="rId4"/>
    <p:sldId id="257" r:id="rId5"/>
    <p:sldId id="258" r:id="rId6"/>
    <p:sldId id="263" r:id="rId7"/>
    <p:sldId id="264" r:id="rId8"/>
    <p:sldId id="259" r:id="rId9"/>
    <p:sldId id="260" r:id="rId10"/>
    <p:sldId id="261" r:id="rId11"/>
    <p:sldId id="266" r:id="rId12"/>
    <p:sldId id="265" r:id="rId13"/>
  </p:sldIdLst>
  <p:sldSz cx="9144000" cy="5143500" type="screen16x9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Εικόνα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Εικόνα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Εικόνα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Εικόνα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6960" cy="4090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oleObject" Target="../embeddings/oleObject1.bin"/><Relationship Id="rId7" Type="http://schemas.openxmlformats.org/officeDocument/2006/relationships/hyperlink" Target="mailto:maya.andreou@yahoo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g"/><Relationship Id="rId5" Type="http://schemas.openxmlformats.org/officeDocument/2006/relationships/hyperlink" Target="linkedin.com/in/vasilisplavos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wmf"/><Relationship Id="rId9" Type="http://schemas.openxmlformats.org/officeDocument/2006/relationships/hyperlink" Target="github.com/Tas-so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0.bin"/><Relationship Id="rId7" Type="http://schemas.openxmlformats.org/officeDocument/2006/relationships/hyperlink" Target="https://github.com/Tas-sos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hyperlink" Target="http://linkedin.com/in/vasilisplavos" TargetMode="External"/><Relationship Id="rId5" Type="http://schemas.openxmlformats.org/officeDocument/2006/relationships/hyperlink" Target="mailto:maya.andreou@yahoo.com" TargetMode="External"/><Relationship Id="rId4" Type="http://schemas.openxmlformats.org/officeDocument/2006/relationships/image" Target="../media/image2.wmf"/><Relationship Id="rId9" Type="http://schemas.openxmlformats.org/officeDocument/2006/relationships/hyperlink" Target="http://bit.ly/energyWalle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9.pn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png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Αντικείμενο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835723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Εικόνα 4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24" y="657534"/>
            <a:ext cx="2203930" cy="2203930"/>
          </a:xfrm>
          <a:prstGeom prst="rect">
            <a:avLst/>
          </a:prstGeom>
        </p:spPr>
      </p:pic>
      <p:pic>
        <p:nvPicPr>
          <p:cNvPr id="6" name="Εικόνα 5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63" y="657534"/>
            <a:ext cx="2203930" cy="2203930"/>
          </a:xfrm>
          <a:prstGeom prst="rect">
            <a:avLst/>
          </a:prstGeom>
        </p:spPr>
      </p:pic>
      <p:pic>
        <p:nvPicPr>
          <p:cNvPr id="7" name="Εικόνα 6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483" y="657534"/>
            <a:ext cx="1373026" cy="220393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1563" y="2945219"/>
            <a:ext cx="2203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/>
              <a:t>Μάγια </a:t>
            </a:r>
            <a:r>
              <a:rPr lang="el-GR" sz="1600" dirty="0" err="1" smtClean="0"/>
              <a:t>Μοσχανδρέου</a:t>
            </a:r>
            <a:endParaRPr lang="el-G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96077" y="2945219"/>
            <a:ext cx="2203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Τάσος </a:t>
            </a:r>
            <a:r>
              <a:rPr lang="el-GR" sz="1600" dirty="0" err="1" smtClean="0"/>
              <a:t>Λισγάρας</a:t>
            </a:r>
            <a:endParaRPr lang="el-G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170523" y="2945219"/>
            <a:ext cx="220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Βασίλης Πλαβός</a:t>
            </a:r>
            <a:endParaRPr lang="el-G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61563" y="3955312"/>
            <a:ext cx="348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Rangers &gt;&gt;&gt;!!!</a:t>
            </a:r>
          </a:p>
        </p:txBody>
      </p:sp>
    </p:spTree>
    <p:extLst>
      <p:ext uri="{BB962C8B-B14F-4D97-AF65-F5344CB8AC3E}">
        <p14:creationId xmlns:p14="http://schemas.microsoft.com/office/powerpoint/2010/main" val="10377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Αντικείμενο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01611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2" name="Αντικείμενο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Υπότιτλος 2"/>
          <p:cNvSpPr>
            <a:spLocks noGrp="1"/>
          </p:cNvSpPr>
          <p:nvPr>
            <p:ph type="subTitle"/>
          </p:nvPr>
        </p:nvSpPr>
        <p:spPr>
          <a:xfrm>
            <a:off x="372140" y="2966483"/>
            <a:ext cx="7974058" cy="2063327"/>
          </a:xfrm>
        </p:spPr>
        <p:txBody>
          <a:bodyPr/>
          <a:lstStyle/>
          <a:p>
            <a:pPr marL="0" indent="0">
              <a:buNone/>
            </a:pPr>
            <a:r>
              <a:rPr lang="el-GR" sz="2000" dirty="0" smtClean="0"/>
              <a:t>Μάγια </a:t>
            </a:r>
            <a:r>
              <a:rPr lang="el-GR" sz="2000" dirty="0" err="1" smtClean="0"/>
              <a:t>Μοσχανδρέου</a:t>
            </a:r>
            <a:r>
              <a:rPr lang="el-GR" sz="2000" dirty="0" smtClean="0"/>
              <a:t> </a:t>
            </a:r>
            <a:r>
              <a:rPr lang="en-US" sz="2000" dirty="0" smtClean="0">
                <a:hlinkClick r:id="rId5"/>
              </a:rPr>
              <a:t>maya.andreou@yahoo.com</a:t>
            </a:r>
            <a:endParaRPr lang="en-US" sz="2000" dirty="0" smtClean="0"/>
          </a:p>
          <a:p>
            <a:pPr marL="0" indent="0">
              <a:buNone/>
            </a:pPr>
            <a:r>
              <a:rPr lang="el-GR" sz="2000" dirty="0" smtClean="0"/>
              <a:t>Βασίλης Πλαβός </a:t>
            </a:r>
            <a:r>
              <a:rPr lang="en-US" sz="2000" dirty="0" smtClean="0">
                <a:hlinkClick r:id="rId6"/>
              </a:rPr>
              <a:t>linkedin.com/in/</a:t>
            </a:r>
            <a:r>
              <a:rPr lang="en-US" sz="2000" dirty="0" err="1" smtClean="0">
                <a:hlinkClick r:id="rId6"/>
              </a:rPr>
              <a:t>vasilisplavos</a:t>
            </a:r>
            <a:endParaRPr lang="en-US" sz="2000" dirty="0" smtClean="0"/>
          </a:p>
          <a:p>
            <a:pPr marL="0" indent="0">
              <a:buNone/>
            </a:pPr>
            <a:r>
              <a:rPr lang="el-GR" sz="2000" dirty="0" smtClean="0"/>
              <a:t>Τάσος </a:t>
            </a:r>
            <a:r>
              <a:rPr lang="el-GR" sz="2000" dirty="0" err="1" smtClean="0"/>
              <a:t>Λισγάρας</a:t>
            </a:r>
            <a:r>
              <a:rPr lang="el-GR" sz="2000" dirty="0" smtClean="0"/>
              <a:t> </a:t>
            </a:r>
            <a:r>
              <a:rPr lang="en-US" sz="2000" dirty="0" smtClean="0">
                <a:hlinkClick r:id="rId7"/>
              </a:rPr>
              <a:t>github.com/</a:t>
            </a:r>
            <a:r>
              <a:rPr lang="en-US" sz="2000" dirty="0" err="1" smtClean="0">
                <a:hlinkClick r:id="rId7"/>
              </a:rPr>
              <a:t>Tas-sos</a:t>
            </a:r>
            <a:endParaRPr lang="en-US" sz="2000" dirty="0" smtClean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r>
              <a:rPr lang="en-US" sz="2000" dirty="0" smtClean="0"/>
              <a:t>Power Rangers</a:t>
            </a:r>
            <a:r>
              <a:rPr lang="el-GR" sz="2000" dirty="0" smtClean="0"/>
              <a:t>&gt;&gt;!!!!!!</a:t>
            </a:r>
            <a:endParaRPr lang="en-US" sz="2000" dirty="0" smtClean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372" y="379557"/>
            <a:ext cx="2238860" cy="22388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1485" y="2597151"/>
            <a:ext cx="208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hlinkClick r:id="rId9"/>
              </a:rPr>
              <a:t>bit.ly/</a:t>
            </a:r>
            <a:r>
              <a:rPr lang="en-US" dirty="0" err="1" smtClean="0">
                <a:hlinkClick r:id="rId9"/>
              </a:rPr>
              <a:t>energyWallet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97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Αντικείμενο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786205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2" name="Αντικείμενο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 smtClean="0"/>
              <a:t>Εκκαθάριση</a:t>
            </a:r>
            <a:endParaRPr lang="el-GR" sz="3600" dirty="0"/>
          </a:p>
        </p:txBody>
      </p:sp>
      <p:pic>
        <p:nvPicPr>
          <p:cNvPr id="4" name="Εικόνα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1260">
            <a:off x="3519377" y="945372"/>
            <a:ext cx="2307764" cy="29430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5188" y="1811449"/>
            <a:ext cx="199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Παραγωγός</a:t>
            </a:r>
            <a:endParaRPr lang="el-GR" sz="2400" dirty="0"/>
          </a:p>
        </p:txBody>
      </p:sp>
      <p:sp>
        <p:nvSpPr>
          <p:cNvPr id="6" name="Οβάλ 5"/>
          <p:cNvSpPr/>
          <p:nvPr/>
        </p:nvSpPr>
        <p:spPr>
          <a:xfrm>
            <a:off x="297713" y="2867745"/>
            <a:ext cx="2466753" cy="1020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Να μην συμψηφίσει</a:t>
            </a:r>
            <a:endParaRPr lang="el-GR" dirty="0"/>
          </a:p>
        </p:txBody>
      </p:sp>
      <p:sp>
        <p:nvSpPr>
          <p:cNvPr id="7" name="Οβάλ 6"/>
          <p:cNvSpPr/>
          <p:nvPr/>
        </p:nvSpPr>
        <p:spPr>
          <a:xfrm>
            <a:off x="6219687" y="2867745"/>
            <a:ext cx="2466753" cy="1020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Να μην χρεώσει</a:t>
            </a:r>
            <a:endParaRPr lang="el-GR" dirty="0"/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3519377" y="4104167"/>
            <a:ext cx="2115879" cy="7655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dirty="0" smtClean="0"/>
              <a:t>Διαχειριστής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6219687" y="1711040"/>
            <a:ext cx="224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Καταναλωτής</a:t>
            </a:r>
            <a:endParaRPr lang="el-GR" sz="2400" dirty="0"/>
          </a:p>
        </p:txBody>
      </p:sp>
      <p:cxnSp>
        <p:nvCxnSpPr>
          <p:cNvPr id="11" name="Ευθύγραμμο βέλος σύνδεσης 10"/>
          <p:cNvCxnSpPr/>
          <p:nvPr/>
        </p:nvCxnSpPr>
        <p:spPr>
          <a:xfrm flipV="1">
            <a:off x="5975498" y="3888471"/>
            <a:ext cx="744279" cy="44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Ευθύγραμμο βέλος σύνδεσης 11"/>
          <p:cNvCxnSpPr/>
          <p:nvPr/>
        </p:nvCxnSpPr>
        <p:spPr>
          <a:xfrm flipH="1" flipV="1">
            <a:off x="2379081" y="3997103"/>
            <a:ext cx="770770" cy="40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Στρογγυλεμένο ορθογώνιο 13"/>
          <p:cNvSpPr/>
          <p:nvPr/>
        </p:nvSpPr>
        <p:spPr>
          <a:xfrm>
            <a:off x="3827721" y="142302"/>
            <a:ext cx="1807535" cy="584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NBG</a:t>
            </a:r>
            <a:endParaRPr lang="el-GR" dirty="0"/>
          </a:p>
        </p:txBody>
      </p:sp>
      <p:cxnSp>
        <p:nvCxnSpPr>
          <p:cNvPr id="15" name="Ευθύγραμμο βέλος σύνδεσης 14"/>
          <p:cNvCxnSpPr/>
          <p:nvPr/>
        </p:nvCxnSpPr>
        <p:spPr>
          <a:xfrm flipH="1">
            <a:off x="2786411" y="973057"/>
            <a:ext cx="660248" cy="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/>
          <p:cNvCxnSpPr/>
          <p:nvPr/>
        </p:nvCxnSpPr>
        <p:spPr>
          <a:xfrm flipH="1" flipV="1">
            <a:off x="5927739" y="892811"/>
            <a:ext cx="632368" cy="61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20203" y="1915150"/>
            <a:ext cx="128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Wh</a:t>
            </a:r>
          </a:p>
          <a:p>
            <a:pPr algn="ctr"/>
            <a:r>
              <a:rPr lang="en-US" dirty="0" smtClean="0"/>
              <a:t>In Energy Wallet</a:t>
            </a:r>
          </a:p>
        </p:txBody>
      </p:sp>
      <p:cxnSp>
        <p:nvCxnSpPr>
          <p:cNvPr id="37" name="Ευθύγραμμο βέλος σύνδεσης 36"/>
          <p:cNvCxnSpPr/>
          <p:nvPr/>
        </p:nvCxnSpPr>
        <p:spPr>
          <a:xfrm>
            <a:off x="4614352" y="850279"/>
            <a:ext cx="0" cy="30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Ευθύγραμμο βέλος σύνδεσης 37"/>
          <p:cNvCxnSpPr/>
          <p:nvPr/>
        </p:nvCxnSpPr>
        <p:spPr>
          <a:xfrm>
            <a:off x="4571820" y="3688201"/>
            <a:ext cx="0" cy="30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30357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2" name="Αντικείμενο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CustomShape 1"/>
          <p:cNvSpPr/>
          <p:nvPr/>
        </p:nvSpPr>
        <p:spPr>
          <a:xfrm>
            <a:off x="365760" y="182880"/>
            <a:ext cx="8320680" cy="4845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4800" dirty="0" err="1">
                <a:solidFill>
                  <a:srgbClr val="000000"/>
                </a:solidFill>
                <a:latin typeface="Arial"/>
                <a:ea typeface="Arial"/>
              </a:rPr>
              <a:t>Χρημ</a:t>
            </a: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ατιστήριο √</a:t>
            </a:r>
            <a:endParaRPr dirty="0"/>
          </a:p>
          <a:p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             Απ</a:t>
            </a:r>
            <a:r>
              <a:rPr lang="en-US" sz="4800" dirty="0" err="1">
                <a:solidFill>
                  <a:srgbClr val="000000"/>
                </a:solidFill>
                <a:latin typeface="Arial"/>
                <a:ea typeface="Arial"/>
              </a:rPr>
              <a:t>οκεντρωμένης</a:t>
            </a: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  √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                      </a:t>
            </a:r>
            <a:r>
              <a:rPr lang="en-US" sz="4800" dirty="0" smtClean="0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4800" dirty="0" err="1">
                <a:solidFill>
                  <a:srgbClr val="000000"/>
                </a:solidFill>
                <a:latin typeface="Arial"/>
                <a:ea typeface="Arial"/>
              </a:rPr>
              <a:t>Αγοράς</a:t>
            </a: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 √                </a:t>
            </a:r>
            <a:r>
              <a:rPr lang="en-US" sz="4800" dirty="0" err="1">
                <a:solidFill>
                  <a:srgbClr val="000000"/>
                </a:solidFill>
                <a:latin typeface="Arial"/>
                <a:ea typeface="Arial"/>
              </a:rPr>
              <a:t>Ενέργει</a:t>
            </a:r>
            <a:r>
              <a:rPr lang="en-US" sz="4800" dirty="0">
                <a:solidFill>
                  <a:srgbClr val="000000"/>
                </a:solidFill>
                <a:latin typeface="Arial"/>
                <a:ea typeface="Arial"/>
              </a:rPr>
              <a:t>ας√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905518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2" name="Αντικείμενο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dirty="0">
                <a:solidFill>
                  <a:srgbClr val="000000"/>
                </a:solidFill>
                <a:latin typeface="Arial"/>
                <a:ea typeface="Arial"/>
              </a:rPr>
              <a:t>Community </a:t>
            </a:r>
            <a:r>
              <a:rPr lang="en-US" sz="5200" dirty="0" smtClean="0">
                <a:solidFill>
                  <a:srgbClr val="000000"/>
                </a:solidFill>
                <a:latin typeface="Arial"/>
                <a:ea typeface="Arial"/>
              </a:rPr>
              <a:t>Energy River</a:t>
            </a:r>
            <a:endParaRPr dirty="0"/>
          </a:p>
        </p:txBody>
      </p:sp>
      <p:sp>
        <p:nvSpPr>
          <p:cNvPr id="74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</a:rPr>
              <a:t>Energy</a:t>
            </a:r>
            <a:r>
              <a:rPr lang="en-US" sz="3600">
                <a:solidFill>
                  <a:srgbClr val="595959"/>
                </a:solidFill>
                <a:latin typeface="Arial"/>
                <a:ea typeface="Arial"/>
              </a:rPr>
              <a:t> Wallet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Αντικείμενο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787464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2" name="Αντικείμενο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CustomShape 1"/>
          <p:cNvSpPr/>
          <p:nvPr/>
        </p:nvSpPr>
        <p:spPr>
          <a:xfrm>
            <a:off x="673560" y="548640"/>
            <a:ext cx="7738560" cy="4089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Target group: </a:t>
            </a:r>
            <a:endParaRPr/>
          </a:p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                   Νοικοκυριά &amp;</a:t>
            </a:r>
            <a:endParaRPr/>
          </a:p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Επιχειρήσεις </a:t>
            </a:r>
            <a:endParaRPr/>
          </a:p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         &gt; </a:t>
            </a:r>
            <a:r>
              <a:rPr lang="en-US" sz="3200" i="1">
                <a:solidFill>
                  <a:srgbClr val="000000"/>
                </a:solidFill>
                <a:latin typeface="Arial"/>
                <a:ea typeface="Arial"/>
              </a:rPr>
              <a:t>ΕΕ + Διεθνής προοπτική ^^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Αντικείμενο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039943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2" name="Αντικείμενο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Εικόνα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/>
            <a:alphaModFix/>
          </a:blip>
          <a:srcRect b="28108"/>
          <a:stretch/>
        </p:blipFill>
        <p:spPr>
          <a:xfrm>
            <a:off x="1905300" y="1077143"/>
            <a:ext cx="5333400" cy="36976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52623" y="520995"/>
            <a:ext cx="703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/>
              <a:t>Παράδειγμα Παραγωγού Ανανεώσιμων Πηγών Ενέργειας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100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Αντικείμενο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100855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2" name="Αντικείμενο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Μικροδίκτυο</a:t>
            </a:r>
            <a:r>
              <a:rPr lang="el-GR" dirty="0" smtClean="0"/>
              <a:t> Ενέργειας</a:t>
            </a:r>
            <a:endParaRPr lang="el-GR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657778" y="1299173"/>
            <a:ext cx="3579294" cy="3655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57200" y="2942147"/>
            <a:ext cx="2073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Παραγωγοί&gt;&gt;</a:t>
            </a:r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6613091" y="2942147"/>
            <a:ext cx="242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&gt;&gt;Καταναλωτές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295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Αντικείμενο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962059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2" name="Αντικείμενο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CustomShape 1"/>
          <p:cNvSpPr/>
          <p:nvPr/>
        </p:nvSpPr>
        <p:spPr>
          <a:xfrm>
            <a:off x="753480" y="640080"/>
            <a:ext cx="7932960" cy="374868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Our goals meet peoples’ goals*</a:t>
            </a:r>
            <a:endParaRPr/>
          </a:p>
          <a:p>
            <a:r>
              <a:rPr lang="en-US" sz="4800">
                <a:solidFill>
                  <a:srgbClr val="000000"/>
                </a:solidFill>
                <a:latin typeface="Arial"/>
                <a:ea typeface="Arial"/>
              </a:rPr>
              <a:t>Becoming partners in energy market****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Αντικείμενο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188205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2" name="Αντικείμενο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Shape 88"/>
          <p:cNvSpPr/>
          <p:nvPr/>
        </p:nvSpPr>
        <p:spPr>
          <a:xfrm>
            <a:off x="1496520" y="548640"/>
            <a:ext cx="6366900" cy="4089900"/>
          </a:xfrm>
          <a:prstGeom prst="rect">
            <a:avLst/>
          </a:prstGeom>
          <a:noFill/>
          <a:ln>
            <a:noFill/>
          </a:ln>
        </p:spPr>
        <p:txBody>
          <a:bodyPr wrap="square" lIns="90000" tIns="91425" rIns="900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/>
              <a:t>Ενοποιημένο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κόστο</a:t>
            </a:r>
            <a:r>
              <a:rPr lang="en-US" sz="2800"/>
              <a:t>ς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παραγωγής ενέργειας απο ΦΒ = 5 cn / kWh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[US energy information administation</a:t>
            </a:r>
            <a:r>
              <a:rPr lang="en-US" sz="1500" i="1"/>
              <a:t> - στοιχεία 2016]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Μέσος όρος</a:t>
            </a:r>
            <a:r>
              <a:rPr lang="en-US" sz="2800"/>
              <a:t> χρέωσης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ενέργειας</a:t>
            </a:r>
            <a:r>
              <a:rPr lang="en-US" sz="2800"/>
              <a:t> στον τελικό καταναλωτή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σ</a:t>
            </a:r>
            <a:r>
              <a:rPr lang="en-US" sz="2800"/>
              <a:t>την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ΕΕ (28) = 13 cn / kWh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[Eurostat</a:t>
            </a:r>
            <a:r>
              <a:rPr lang="en-US" sz="1500"/>
              <a:t>-2ου εξαμήνου 2016]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Περιθώριο κέρδους  &gt;&gt; </a:t>
            </a:r>
            <a:r>
              <a:rPr lang="en-US" sz="2800"/>
              <a:t>8 cn /kWh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9" name="Shape 89"/>
          <p:cNvSpPr/>
          <p:nvPr/>
        </p:nvSpPr>
        <p:spPr>
          <a:xfrm>
            <a:off x="6126480" y="3255480"/>
            <a:ext cx="244500" cy="3459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90" name="Shape 90"/>
          <p:cNvSpPr/>
          <p:nvPr/>
        </p:nvSpPr>
        <p:spPr>
          <a:xfrm>
            <a:off x="4572000" y="3749040"/>
            <a:ext cx="180300" cy="34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Αντικείμενο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040439"/>
              </p:ext>
            </p:extLst>
          </p:nvPr>
        </p:nvGraphicFramePr>
        <p:xfrm>
          <a:off x="0" y="2996"/>
          <a:ext cx="9144000" cy="5140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Image" r:id="rId3" imgW="6120360" imgH="3110760" progId="Photoshop.Image.16">
                  <p:embed/>
                </p:oleObj>
              </mc:Choice>
              <mc:Fallback>
                <p:oleObj name="Image" r:id="rId3" imgW="6120360" imgH="3110760" progId="Photoshop.Image.16">
                  <p:embed/>
                  <p:pic>
                    <p:nvPicPr>
                      <p:cNvPr id="2" name="Αντικείμενο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6"/>
                        <a:ext cx="9144000" cy="5140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CustomShape 1"/>
          <p:cNvSpPr/>
          <p:nvPr/>
        </p:nvSpPr>
        <p:spPr>
          <a:xfrm>
            <a:off x="1405080" y="481680"/>
            <a:ext cx="6549840" cy="4089960"/>
          </a:xfrm>
          <a:prstGeom prst="rect">
            <a:avLst/>
          </a:prstGeom>
          <a:noFill/>
          <a:ln>
            <a:noFill/>
          </a:ln>
        </p:spPr>
        <p:txBody>
          <a:bodyPr lIns="90000" tIns="91440" rIns="90000" bIns="91440" anchor="ctr"/>
          <a:lstStyle/>
          <a:p>
            <a:r>
              <a:rPr lang="en-US" sz="4000" i="1">
                <a:latin typeface="Arial"/>
              </a:rPr>
              <a:t>   Goldman Sachs:</a:t>
            </a:r>
            <a:endParaRPr/>
          </a:p>
          <a:p>
            <a:r>
              <a:rPr lang="en-US" sz="4000" i="1">
                <a:latin typeface="Arial"/>
              </a:rPr>
              <a:t>                    Until 2030  &gt; &gt; </a:t>
            </a:r>
            <a:endParaRPr/>
          </a:p>
          <a:p>
            <a:r>
              <a:rPr lang="en-US" sz="4000" i="1">
                <a:latin typeface="Arial"/>
              </a:rPr>
              <a:t>   2,5 – 6,9 billion in    distributed energy sales ^^  </a:t>
            </a:r>
            <a:endParaRPr/>
          </a:p>
          <a:p>
            <a:r>
              <a:rPr lang="en-US" sz="4000" i="1">
                <a:latin typeface="Arial"/>
              </a:rPr>
              <a:t>      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164</Words>
  <Application>Microsoft Office PowerPoint</Application>
  <PresentationFormat>Προβολή στην οθόνη (16:9)</PresentationFormat>
  <Paragraphs>46</Paragraphs>
  <Slides>11</Slides>
  <Notes>0</Notes>
  <HiddenSlides>0</HiddenSlides>
  <MMClips>0</MMClips>
  <ScaleCrop>false</ScaleCrop>
  <HeadingPairs>
    <vt:vector size="8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2</vt:i4>
      </vt:variant>
      <vt:variant>
        <vt:lpstr>Ενσωματωμένοι διακομιστές OLE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7" baseType="lpstr">
      <vt:lpstr>Arial</vt:lpstr>
      <vt:lpstr>DejaVu Sans</vt:lpstr>
      <vt:lpstr>StarSymbol</vt:lpstr>
      <vt:lpstr>Office Theme</vt:lpstr>
      <vt:lpstr>Office Theme</vt:lpstr>
      <vt:lpstr>Adobe Photoshop Image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Μικροδίκτυο Ενέργειας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Εκκαθάριση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cp:lastModifiedBy>Vasilis P</cp:lastModifiedBy>
  <cp:revision>12</cp:revision>
  <dcterms:modified xsi:type="dcterms:W3CDTF">2017-10-22T13:35:35Z</dcterms:modified>
</cp:coreProperties>
</file>