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826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db6d44a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db6d44a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055724398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055724398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0557243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0557243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05572439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05572439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055724398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055724398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05572439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05572439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05572439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05572439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05572439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05572439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055724398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055724398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Rifare l’esercizio funzionante nelle slide precedenti e testarlo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Rifare l’esercizio errato della slide “CODICE ERRATO” e visualizzare quale errore fornisce la console.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Creare tre tag differenti diversi dal div, assegnare un id e collegarli al js con document.getElementById cambiando cosi il testo al loro interno.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Utilizzando l’esercizio precedente provare ad inserire dei tag all’interno dell’innerHTML.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es: document.getElementById(“mioID”).innerHTML=”&lt;b&gt;ciao&lt;/b&gt;”;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Creare due tag differenti, fare in modo che il secondo tag ottenga lo stesso contenuto del primo.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NOTA IMPORTANTE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 b="1">
                <a:solidFill>
                  <a:srgbClr val="FF0000"/>
                </a:solidFill>
              </a:rPr>
              <a:t>Il codice scritto in queste slide non funziona se copia-incollato perchè le “” sono diverse da quelle richiesta da JS, vanno quindi riscritte tutte.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Linguaggio di programmazione: permette di programmare una serie di azioni, e di fornire degli output in base ai dati inseriti.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Linguaggio interpretato: non vengono generati file eseguibili, il programma viene interpretato ogni volta.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Lato Client: viene eseguito direttamente dalla macchina dell’utente, in particolare dal browser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Linguaggio ad eventi: le istruzioni sono collegate ad un evento ed eseguite al verificarsi di un evento.(click dell’utente, apertura di una pagina, scrittura di un testo ecc…)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Aggiungere JS alla pagina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 può scrivere il codice o direttamente nella pagina web in questo modo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&lt;script&gt;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&lt;/script&gt;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 collegarlo attraverso un link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&lt;script src=”mioFile.js”&gt; &lt;/script&gt;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Solitamente viene inserito nell’header.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codice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&lt;div id=”mioDiv”&gt; Testo che verrà cambiato &lt;/div&gt;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&lt;script&gt;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	document.getElementById(“mioDiv”).innerHTML=”testo cambiato”;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&lt;/script&gt;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codice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delle funzioni più importanti è la seguente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document.getElementById(“IdDelTag”)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Attraverso questo codice posso collegare qualsiasi tag html che abbia l’id tra le parentesi e le “”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Es: &lt;div id=”IdDelTag”&gt; &lt;/div&gt;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codice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document.geElementById può essere utilizzato per vari scopi, noi lo utilizziamo per cambiare l’html interno, dicendogli che vogliamo assegnare qualcosa all’innerHTML.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document.getElementById(“IdDelTag”).innerHTML=”testo”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CODICE ERRATO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JS viene eseguito sequenzialmente, quindi non posso utilizzare tag html dentro script precedenti al tag stesso. </a:t>
            </a:r>
            <a:r>
              <a:rPr lang="it" b="1" u="sng">
                <a:solidFill>
                  <a:srgbClr val="FF0000"/>
                </a:solidFill>
              </a:rPr>
              <a:t>Quindi il seguente codice è errato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&lt;script&gt;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	document.getElementById(“mioDiv”).innerHTML=”testo cambiato”;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&lt;/script&gt;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&lt;div id=”mioDiv”&gt; Testo che verrà cambiato &lt;/div&gt;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Perchè mioDiv non esiste ancora al momento dello script.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Errori JS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controllare gli errori nel codice JS si può utilizzare lo strumento ispeziona del browser, con tasto destro ispeziona, e poi selezionare console nel menù che compare di lato.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l="68843" t="42388" r="4290" b="11169"/>
          <a:stretch/>
        </p:blipFill>
        <p:spPr>
          <a:xfrm>
            <a:off x="2349100" y="1949925"/>
            <a:ext cx="2456602" cy="23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 rotWithShape="1">
          <a:blip r:embed="rId4">
            <a:alphaModFix/>
          </a:blip>
          <a:srcRect l="62306" t="7783" b="60275"/>
          <a:stretch/>
        </p:blipFill>
        <p:spPr>
          <a:xfrm>
            <a:off x="5112800" y="2039250"/>
            <a:ext cx="3446626" cy="215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Presentazione su schermo (16:9)</PresentationFormat>
  <Paragraphs>45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Simple Dark</vt:lpstr>
      <vt:lpstr>JAVASCRIPT</vt:lpstr>
      <vt:lpstr>NOTA IMPORTANTE</vt:lpstr>
      <vt:lpstr>Introduzione</vt:lpstr>
      <vt:lpstr>Aggiungere JS alla pagina</vt:lpstr>
      <vt:lpstr>Esempio di codice</vt:lpstr>
      <vt:lpstr>Esempio di codice</vt:lpstr>
      <vt:lpstr>Esempio di codice</vt:lpstr>
      <vt:lpstr>CODICE ERRATO</vt:lpstr>
      <vt:lpstr>Errori JS</vt:lpstr>
      <vt:lpstr>Esercizi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Utente</dc:creator>
  <cp:lastModifiedBy>Utente</cp:lastModifiedBy>
  <cp:revision>1</cp:revision>
  <dcterms:modified xsi:type="dcterms:W3CDTF">2023-09-15T09:21:52Z</dcterms:modified>
</cp:coreProperties>
</file>