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826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055724398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055724398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055724398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055724398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055724398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055724398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055724398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055724398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055724398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055724398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055724398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055724398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055724398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055724398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JAVASCRIPT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Dove inserire realmente il codice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Essendo un linguaggio ad eventi il codice non dovrebbe essere lasciato al difuori di eventi.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Di solito solo la dichiarazione di variabili globali utilizzate da più eventi va al di fuori di un evento.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Un evento base che possiamo pensare e la fine del caricamento della pagina, che possiamo inserire nel body chiamandolo onload;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In questo modo dividiamo i due file, la pagina html e il codice js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Esempio: Pagina.html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&lt;html&gt;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&lt;head&gt;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	&lt;script src=”codice.js”&gt; &lt;/script&gt;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&lt;/head&gt;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&lt;body onload=”init()”&gt;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	&lt;div id=”mioID”&gt; testo che cambierà &lt;/div&gt;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&lt;/body&gt;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&lt;/html&gt;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File: Codice.js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function init(){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	document.getElementById(“mioID”).innerHTML=”testo dal codice”;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FF0000"/>
                </a:solidFill>
              </a:rPr>
              <a:t>NOTA: Il file JS deve essere nella stessa cartella, altrimenti in &lt;script src=””&gt; tra le “” va inserito il percorso per arrivare la file.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Variabili in JS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JS le variabili non sono fortemente tipizzate, quindi non devo scegliere il tipo della variabile. Il tipo della variabile cambia in base quello che c’è all’interno.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var variabile = 0; // diventa un numero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variabile=”testo” // da numero cambia automaticamente a testo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Per dichiarare una variabile in JS è preferibile utilizzare il let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let variabile = 0;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Operatore +</a:t>
            </a:r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Bisogna far attenzione all’operatore +, se usato con un testo concatena il testo, se usato solo con numero fa la somma.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a = “4”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b= 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// a+b=”43”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a=4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//a+b= 7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Esempio: Codice JS</a:t>
            </a:r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function init(){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	var primoNumero =”4”;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var secondoNumero=5;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var concatenazione = primoNumero+secondoNumero;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primoNumero=4;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var somma = primoNumero+secondoNumero;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	document.getElementById(“mioID”).innerHTML=”concatenazione= ” + concatenazione + “somma=” + somma;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</a:t>
            </a:r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Testare il codice visto nell’esercizio precedente e scrivere un file word o un commento nel codice che ne spieghi in dettaglio il funzionamento.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Assegnare lo stesso testo a tre tag diversi con id diverso utilizzando una singola variabile.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Scambiare il contenuto di due tag diversi con id diversi usando una variabile di scambio.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Data una variabile, aggiungere il contenuto della variabile al testo già presente in un tag, senza cancellarlo.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Data una variabile, aggiungere il contenuto della variabile PRIMA del testo già presente in un tag, senza cancellarlo.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Presentazione su schermo (16:9)</PresentationFormat>
  <Paragraphs>50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Simple Dark</vt:lpstr>
      <vt:lpstr>JAVASCRIPT</vt:lpstr>
      <vt:lpstr>Dove inserire realmente il codice</vt:lpstr>
      <vt:lpstr>Esempio: Pagina.html</vt:lpstr>
      <vt:lpstr>File: Codice.js</vt:lpstr>
      <vt:lpstr>Variabili in JS</vt:lpstr>
      <vt:lpstr>Operatore +</vt:lpstr>
      <vt:lpstr>Esempio: Codice JS</vt:lpstr>
      <vt:lpstr>Esercizi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Utente</dc:creator>
  <cp:lastModifiedBy>Utente</cp:lastModifiedBy>
  <cp:revision>1</cp:revision>
  <dcterms:modified xsi:type="dcterms:W3CDTF">2023-09-15T09:43:32Z</dcterms:modified>
</cp:coreProperties>
</file>