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cr3066.tistory.com/2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te9389.tistory.com/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F0F10-3E21-475D-8735-16F2DD4B2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숫자의 표현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2E3B93-E52F-47AC-ADF1-B45055F52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55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14598-D055-42BA-A18E-913CFB3A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숫자의 표현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3736597-9F04-41E8-877B-FFA3CBF06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2002559"/>
            <a:ext cx="6778691" cy="32940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9409BD-51D6-4F72-8B34-E02D5347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195" y="2002559"/>
            <a:ext cx="1657350" cy="1181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BF2197-38B1-4BCF-B985-4692BFD97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545" y="4488729"/>
            <a:ext cx="26670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6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57B35-3021-4F12-B759-6FED5B59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2F75B-0090-419B-99CC-B04405927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5293773"/>
            <a:ext cx="9603275" cy="6109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출처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https://hcr3066.tistory.com/26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C4C431-6FF3-4244-ABAA-4E92F811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1657350"/>
            <a:ext cx="7315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C549C-D8E6-46D3-A187-5BDF75A2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 코드 및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DAAA91-41E9-4A3A-AB67-77E8B7E6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07" y="1544064"/>
            <a:ext cx="5247828" cy="2896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2E9183-7F32-460F-82D3-6D230F42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1544065"/>
            <a:ext cx="4406930" cy="409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7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21D3E-98CF-452A-AD68-884C968F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다른 풀이</a:t>
            </a:r>
            <a:r>
              <a:rPr lang="en-US" altLang="ko-KR" dirty="0"/>
              <a:t>(</a:t>
            </a:r>
            <a:r>
              <a:rPr lang="ko-KR" altLang="en-US" dirty="0"/>
              <a:t>정수론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0AA024B-6525-40DF-849C-281D86900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1430152"/>
            <a:ext cx="9602788" cy="2169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0981A1-88F2-490C-89D7-C6739DA69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3732398"/>
            <a:ext cx="5009180" cy="216942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259A003-0C85-437B-8341-3511D14DE9CF}"/>
              </a:ext>
            </a:extLst>
          </p:cNvPr>
          <p:cNvSpPr txBox="1">
            <a:spLocks/>
          </p:cNvSpPr>
          <p:nvPr/>
        </p:nvSpPr>
        <p:spPr>
          <a:xfrm>
            <a:off x="2588725" y="5573105"/>
            <a:ext cx="9603275" cy="657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>
                <a:hlinkClick r:id="rId4"/>
              </a:rPr>
              <a:t>풀이 출처 </a:t>
            </a:r>
            <a:r>
              <a:rPr lang="en-US" altLang="ko-KR" sz="2000" dirty="0">
                <a:hlinkClick r:id="rId4"/>
              </a:rPr>
              <a:t>-https://nate9389.tistory.com/58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141747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576</TotalTime>
  <Words>38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갤러리</vt:lpstr>
      <vt:lpstr>숫자의 표현</vt:lpstr>
      <vt:lpstr>숫자의 표현</vt:lpstr>
      <vt:lpstr>풀이방법</vt:lpstr>
      <vt:lpstr>작성 코드 및 결과</vt:lpstr>
      <vt:lpstr>또 다른 풀이(정수론)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숫자의 표현</dc:title>
  <dc:creator>류종현</dc:creator>
  <cp:lastModifiedBy>류종현</cp:lastModifiedBy>
  <cp:revision>14</cp:revision>
  <dcterms:created xsi:type="dcterms:W3CDTF">2020-06-01T23:33:04Z</dcterms:created>
  <dcterms:modified xsi:type="dcterms:W3CDTF">2020-06-02T09:09:24Z</dcterms:modified>
</cp:coreProperties>
</file>