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2605D-6056-4269-858A-2DAC52CED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등굣길</a:t>
            </a:r>
          </a:p>
        </p:txBody>
      </p:sp>
    </p:spTree>
    <p:extLst>
      <p:ext uri="{BB962C8B-B14F-4D97-AF65-F5344CB8AC3E}">
        <p14:creationId xmlns:p14="http://schemas.microsoft.com/office/powerpoint/2010/main" val="23214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6A55-70E8-4BD6-BE12-72EDB5A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89BB0F6-841B-460B-A400-DF5B94C3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70" y="1655078"/>
            <a:ext cx="5507842" cy="5194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5BC3B4-B18E-42A6-8BF0-EC6E3F86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00" y="1655078"/>
            <a:ext cx="4191000" cy="28765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2994D5-E86F-4DB1-9DAF-F283310CAB30}"/>
              </a:ext>
            </a:extLst>
          </p:cNvPr>
          <p:cNvSpPr/>
          <p:nvPr/>
        </p:nvSpPr>
        <p:spPr>
          <a:xfrm>
            <a:off x="2010261" y="6388076"/>
            <a:ext cx="634482" cy="223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F162D7-C7E5-46BA-A92D-6F304C12FC01}"/>
              </a:ext>
            </a:extLst>
          </p:cNvPr>
          <p:cNvSpPr txBox="1">
            <a:spLocks/>
          </p:cNvSpPr>
          <p:nvPr/>
        </p:nvSpPr>
        <p:spPr>
          <a:xfrm>
            <a:off x="7466300" y="4712165"/>
            <a:ext cx="3296775" cy="108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선형 탐색</a:t>
            </a: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트리 구조 완전 탐색</a:t>
            </a:r>
          </a:p>
        </p:txBody>
      </p:sp>
    </p:spTree>
    <p:extLst>
      <p:ext uri="{BB962C8B-B14F-4D97-AF65-F5344CB8AC3E}">
        <p14:creationId xmlns:p14="http://schemas.microsoft.com/office/powerpoint/2010/main" val="13706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4E6E-AE05-4747-94E4-008C7F79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675"/>
          </a:xfrm>
        </p:spPr>
        <p:txBody>
          <a:bodyPr/>
          <a:lstStyle/>
          <a:p>
            <a:r>
              <a:rPr lang="ko-KR" altLang="en-US" dirty="0"/>
              <a:t>복잡도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D28D069-F43A-4D24-A60C-58596C72FF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8454432"/>
                  </p:ext>
                </p:extLst>
              </p:nvPr>
            </p:nvGraphicFramePr>
            <p:xfrm>
              <a:off x="1379989" y="2286000"/>
              <a:ext cx="9601197" cy="216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1825047053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923609585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36125464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웅덩이가 </a:t>
                          </a:r>
                          <a:r>
                            <a:rPr lang="ko-KR" altLang="en-US" dirty="0" err="1"/>
                            <a:t>없을경우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81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m x 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Θ</a:t>
                          </a:r>
                          <a:r>
                            <a:rPr lang="el-GR" altLang="ko-KR" dirty="0"/>
                            <a:t> </a:t>
                          </a:r>
                          <a:r>
                            <a:rPr lang="en-US" altLang="ko-KR" dirty="0"/>
                            <a:t>(0)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983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BFS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dirty="0" smtClean="0"/>
                                        <m:t>x</m:t>
                                      </m:r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≈ </a:t>
                          </a:r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dirty="0" smtClean="0"/>
                                        <m:t>x</m:t>
                                      </m:r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≈ </a:t>
                          </a:r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86438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DFS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pt-BR" altLang="ko-KR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ko-KR" dirty="0" smtClean="0"/>
                                        <m:t>x</m:t>
                                      </m:r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ko-KR" alt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≈ </a:t>
                          </a:r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ko-KR" dirty="0"/>
                            <a:t>Θ</a:t>
                          </a:r>
                          <a:r>
                            <a:rPr lang="en-US" altLang="ko-KR" dirty="0"/>
                            <a:t>(m + n)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3567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BFS + DP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 x 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O(n) : n &lt;= m </a:t>
                          </a:r>
                          <a:r>
                            <a:rPr lang="ko-KR" altLang="en-US" dirty="0" err="1"/>
                            <a:t>인경우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7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3D28D069-F43A-4D24-A60C-58596C72FF3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08454432"/>
                  </p:ext>
                </p:extLst>
              </p:nvPr>
            </p:nvGraphicFramePr>
            <p:xfrm>
              <a:off x="1379989" y="2286000"/>
              <a:ext cx="9601197" cy="216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1825047053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923609585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36125464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웅덩이가 </a:t>
                          </a:r>
                          <a:r>
                            <a:rPr lang="ko-KR" altLang="en-US" dirty="0" err="1"/>
                            <a:t>없을경우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시간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81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m x 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Θ</a:t>
                          </a:r>
                          <a:r>
                            <a:rPr lang="el-GR" altLang="ko-KR" dirty="0"/>
                            <a:t> </a:t>
                          </a:r>
                          <a:r>
                            <a:rPr lang="en-US" altLang="ko-KR" dirty="0"/>
                            <a:t>(0)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983736"/>
                      </a:ext>
                    </a:extLst>
                  </a:tr>
                  <a:tr h="5283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BFS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48276" r="-100570" b="-187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381" t="-148276" r="-762" b="-187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64382"/>
                      </a:ext>
                    </a:extLst>
                  </a:tr>
                  <a:tr h="52838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DFS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48276" r="-100570" b="-87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ko-KR" dirty="0"/>
                            <a:t>Θ</a:t>
                          </a:r>
                          <a:r>
                            <a:rPr lang="en-US" altLang="ko-KR" dirty="0"/>
                            <a:t>(m + n)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7356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BFS + DP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m x 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O(n) : n &lt;= m </a:t>
                          </a:r>
                          <a:r>
                            <a:rPr lang="ko-KR" altLang="en-US" dirty="0" err="1"/>
                            <a:t>인경우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796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63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4E6E-AE05-4747-94E4-008C7F79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ko-KR"/>
              <a:t>DP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F0B87C-75DE-48DA-AAE2-F4FA9F6E6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2827" y="3835966"/>
            <a:ext cx="2610214" cy="23815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FEC896-13E6-4428-AEC5-F769783B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58" y="971382"/>
            <a:ext cx="2562583" cy="240063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01CD45-14AC-44E1-9DEE-BBA6D9E74577}"/>
              </a:ext>
            </a:extLst>
          </p:cNvPr>
          <p:cNvSpPr txBox="1">
            <a:spLocks/>
          </p:cNvSpPr>
          <p:nvPr/>
        </p:nvSpPr>
        <p:spPr>
          <a:xfrm>
            <a:off x="871359" y="6212786"/>
            <a:ext cx="7351882" cy="368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ko-KR" altLang="en-US" dirty="0"/>
              <a:t>순차 적으로 진행</a:t>
            </a:r>
          </a:p>
        </p:txBody>
      </p:sp>
      <p:pic>
        <p:nvPicPr>
          <p:cNvPr id="11" name="그림 10" descr="스크린샷, 앉아있는, 테이블, 모니터이(가) 표시된 사진&#10;&#10;자동 생성된 설명">
            <a:extLst>
              <a:ext uri="{FF2B5EF4-FFF2-40B4-BE49-F238E27FC236}">
                <a16:creationId xmlns:a16="http://schemas.microsoft.com/office/drawing/2014/main" id="{8CEBC395-AC9F-428A-A10B-058CC76B6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9" y="1314116"/>
            <a:ext cx="8009302" cy="44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6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4E6E-AE05-4747-94E4-008C7F79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01CD45-14AC-44E1-9DEE-BBA6D9E74577}"/>
              </a:ext>
            </a:extLst>
          </p:cNvPr>
          <p:cNvSpPr txBox="1">
            <a:spLocks/>
          </p:cNvSpPr>
          <p:nvPr/>
        </p:nvSpPr>
        <p:spPr>
          <a:xfrm>
            <a:off x="871359" y="6212786"/>
            <a:ext cx="7351882" cy="3689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/>
              <a:t>Queue</a:t>
            </a:r>
            <a:r>
              <a:rPr lang="ko-KR" altLang="en-US"/>
              <a:t>를 사용한 완전 탐색</a:t>
            </a:r>
            <a:endParaRPr lang="ko-KR" altLang="en-US" dirty="0"/>
          </a:p>
        </p:txBody>
      </p:sp>
      <p:pic>
        <p:nvPicPr>
          <p:cNvPr id="8" name="내용 개체 틀 7" descr="텍스트, 앉아있는, 테이블, 중지이(가) 표시된 사진&#10;&#10;자동 생성된 설명">
            <a:extLst>
              <a:ext uri="{FF2B5EF4-FFF2-40B4-BE49-F238E27FC236}">
                <a16:creationId xmlns:a16="http://schemas.microsoft.com/office/drawing/2014/main" id="{CE74D1C4-09A2-46A1-90F5-B9CCA10B6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006" y="4085535"/>
            <a:ext cx="2038635" cy="2381582"/>
          </a:xfrm>
        </p:spPr>
      </p:pic>
      <p:pic>
        <p:nvPicPr>
          <p:cNvPr id="10" name="그림 9" descr="화면, 앉아있는, 테이블, 전화이(가) 표시된 사진&#10;&#10;자동 생성된 설명">
            <a:extLst>
              <a:ext uri="{FF2B5EF4-FFF2-40B4-BE49-F238E27FC236}">
                <a16:creationId xmlns:a16="http://schemas.microsoft.com/office/drawing/2014/main" id="{677406FF-3ADB-4DCF-8C39-6100D513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165" y="1118357"/>
            <a:ext cx="2781688" cy="2419688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54E03095-962F-4E88-B86E-2AD28B36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23" y="1495164"/>
            <a:ext cx="8039747" cy="42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2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6A55-70E8-4BD6-BE12-72EDB5A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pic>
        <p:nvPicPr>
          <p:cNvPr id="6" name="내용 개체 틀 5" descr="텍스트, 앉아있는, 테이블, 중지이(가) 표시된 사진&#10;&#10;자동 생성된 설명">
            <a:extLst>
              <a:ext uri="{FF2B5EF4-FFF2-40B4-BE49-F238E27FC236}">
                <a16:creationId xmlns:a16="http://schemas.microsoft.com/office/drawing/2014/main" id="{94BCDC6D-0502-49F9-9387-5EFD485C7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475" y="4238459"/>
            <a:ext cx="2038635" cy="2381582"/>
          </a:xfrm>
        </p:spPr>
      </p:pic>
      <p:pic>
        <p:nvPicPr>
          <p:cNvPr id="8" name="그림 7" descr="화면, 전화, 테이블, 대형이(가) 표시된 사진&#10;&#10;자동 생성된 설명">
            <a:extLst>
              <a:ext uri="{FF2B5EF4-FFF2-40B4-BE49-F238E27FC236}">
                <a16:creationId xmlns:a16="http://schemas.microsoft.com/office/drawing/2014/main" id="{A34D0359-D22E-4CA7-8C26-58C3FC83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816" y="980736"/>
            <a:ext cx="2695951" cy="2429214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AFA51C-7CC6-47AB-B0CA-19655212D68F}"/>
              </a:ext>
            </a:extLst>
          </p:cNvPr>
          <p:cNvSpPr txBox="1">
            <a:spLocks/>
          </p:cNvSpPr>
          <p:nvPr/>
        </p:nvSpPr>
        <p:spPr>
          <a:xfrm>
            <a:off x="871358" y="5620116"/>
            <a:ext cx="8729841" cy="961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/>
              <a:t>DP</a:t>
            </a:r>
            <a:r>
              <a:rPr lang="ko-KR" altLang="en-US" dirty="0"/>
              <a:t>보다 빠르거나 같을 경우 </a:t>
            </a:r>
            <a:r>
              <a:rPr lang="en-US" altLang="ko-KR" dirty="0"/>
              <a:t>= </a:t>
            </a:r>
            <a:r>
              <a:rPr lang="ko-KR" altLang="en-US" dirty="0"/>
              <a:t>한가지 길만 열려 있는 경우</a:t>
            </a:r>
            <a:endParaRPr lang="en-US" altLang="ko-K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altLang="ko-KR" dirty="0"/>
              <a:t>(</a:t>
            </a:r>
            <a:r>
              <a:rPr lang="ko-KR" altLang="en-US" dirty="0"/>
              <a:t>테스트 </a:t>
            </a:r>
            <a:r>
              <a:rPr lang="en-US" altLang="ko-KR" dirty="0"/>
              <a:t>10 : </a:t>
            </a:r>
            <a:r>
              <a:rPr lang="ko-KR" altLang="en-US" dirty="0"/>
              <a:t>길이 하나일 경우 </a:t>
            </a:r>
            <a:r>
              <a:rPr lang="en-US" altLang="ko-KR" dirty="0"/>
              <a:t>or </a:t>
            </a:r>
            <a:r>
              <a:rPr lang="ko-KR" altLang="en-US" dirty="0"/>
              <a:t>학교에 </a:t>
            </a:r>
            <a:r>
              <a:rPr lang="ko-KR" altLang="en-US" dirty="0" err="1"/>
              <a:t>도착할수</a:t>
            </a:r>
            <a:r>
              <a:rPr lang="ko-KR" altLang="en-US" dirty="0"/>
              <a:t> </a:t>
            </a:r>
            <a:r>
              <a:rPr lang="ko-KR" altLang="en-US" dirty="0" err="1"/>
              <a:t>없는경우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2FFF22-BDC0-4F68-93F3-9D77DBAE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2" y="1445419"/>
            <a:ext cx="8653462" cy="375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8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E6A55-70E8-4BD6-BE12-72EDB5AA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+ DP</a:t>
            </a:r>
            <a:endParaRPr lang="ko-KR" altLang="en-US" dirty="0"/>
          </a:p>
        </p:txBody>
      </p:sp>
      <p:pic>
        <p:nvPicPr>
          <p:cNvPr id="16" name="그림 15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74CC9C00-3F57-496B-BE06-C59926FD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2" y="1635911"/>
            <a:ext cx="8469632" cy="3607436"/>
          </a:xfrm>
          <a:prstGeom prst="rect">
            <a:avLst/>
          </a:prstGeom>
        </p:spPr>
      </p:pic>
      <p:pic>
        <p:nvPicPr>
          <p:cNvPr id="20" name="내용 개체 틀 19" descr="테이블, 화면, 앉아있는, 피자이(가) 표시된 사진&#10;&#10;자동 생성된 설명">
            <a:extLst>
              <a:ext uri="{FF2B5EF4-FFF2-40B4-BE49-F238E27FC236}">
                <a16:creationId xmlns:a16="http://schemas.microsoft.com/office/drawing/2014/main" id="{AB41BAAB-D3AB-467E-A6AA-57C5ACDC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3848" y="1097059"/>
            <a:ext cx="2476846" cy="2353003"/>
          </a:xfrm>
        </p:spPr>
      </p:pic>
      <p:pic>
        <p:nvPicPr>
          <p:cNvPr id="22" name="그림 21" descr="테이블, 앉아있는, 화면, 키보드이(가) 표시된 사진&#10;&#10;자동 생성된 설명">
            <a:extLst>
              <a:ext uri="{FF2B5EF4-FFF2-40B4-BE49-F238E27FC236}">
                <a16:creationId xmlns:a16="http://schemas.microsoft.com/office/drawing/2014/main" id="{80923814-75F5-48C8-8B65-5308B577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848" y="4134758"/>
            <a:ext cx="253400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3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B7D9-D1D6-4265-9332-E18F796EE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42402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492</TotalTime>
  <Words>108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자르기</vt:lpstr>
      <vt:lpstr>등굣길</vt:lpstr>
      <vt:lpstr>문제 설명</vt:lpstr>
      <vt:lpstr>복잡도</vt:lpstr>
      <vt:lpstr>DP</vt:lpstr>
      <vt:lpstr>BFS</vt:lpstr>
      <vt:lpstr>DFS</vt:lpstr>
      <vt:lpstr>BFS + DP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등굣길</dc:title>
  <dc:creator>류종현</dc:creator>
  <cp:lastModifiedBy>류종현</cp:lastModifiedBy>
  <cp:revision>42</cp:revision>
  <dcterms:created xsi:type="dcterms:W3CDTF">2020-07-02T10:33:16Z</dcterms:created>
  <dcterms:modified xsi:type="dcterms:W3CDTF">2020-07-07T09:10:06Z</dcterms:modified>
</cp:coreProperties>
</file>