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oto Sans"/>
      <p:regular r:id="rId7"/>
      <p:bold r:id="rId8"/>
      <p:italic r:id="rId9"/>
      <p:boldItalic r:id="rId10"/>
    </p:embeddedFont>
    <p:embeddedFont>
      <p:font typeface="Noto Sans SemiBol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SemiBold-regular.fntdata"/><Relationship Id="rId10" Type="http://schemas.openxmlformats.org/officeDocument/2006/relationships/font" Target="fonts/NotoSans-boldItalic.fntdata"/><Relationship Id="rId13" Type="http://schemas.openxmlformats.org/officeDocument/2006/relationships/font" Target="fonts/NotoSansSemiBold-italic.fntdata"/><Relationship Id="rId12" Type="http://schemas.openxmlformats.org/officeDocument/2006/relationships/font" Target="fonts/NotoSa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otoSans-italic.fntdata"/><Relationship Id="rId14" Type="http://schemas.openxmlformats.org/officeDocument/2006/relationships/font" Target="fonts/Noto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otoSans-regular.fntdata"/><Relationship Id="rId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3" Type="http://schemas.openxmlformats.org/officeDocument/2006/relationships/image" Target="../media/image1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5" Type="http://schemas.openxmlformats.org/officeDocument/2006/relationships/image" Target="../media/image8.png"/><Relationship Id="rId14" Type="http://schemas.openxmlformats.org/officeDocument/2006/relationships/image" Target="../media/image13.png"/><Relationship Id="rId16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16300" y="375475"/>
            <a:ext cx="5547300" cy="4351800"/>
          </a:xfrm>
          <a:prstGeom prst="rect">
            <a:avLst/>
          </a:prstGeom>
          <a:noFill/>
          <a:ln cap="flat" cmpd="sng" w="19050">
            <a:solidFill>
              <a:srgbClr val="232F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97" y="375475"/>
            <a:ext cx="595476" cy="2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94498" y="375475"/>
            <a:ext cx="935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AWS Cloud</a:t>
            </a:r>
            <a:endParaRPr sz="9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88" y="2377525"/>
            <a:ext cx="595474" cy="5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491825" y="1121225"/>
            <a:ext cx="2019000" cy="3288600"/>
          </a:xfrm>
          <a:prstGeom prst="rect">
            <a:avLst/>
          </a:prstGeom>
          <a:noFill/>
          <a:ln cap="flat" cmpd="sng" w="19050">
            <a:solidFill>
              <a:srgbClr val="F58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568875" y="1835450"/>
            <a:ext cx="78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569925" y="3231225"/>
            <a:ext cx="0" cy="4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568875" y="1835451"/>
            <a:ext cx="21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" name="Google Shape;62;p13"/>
          <p:cNvCxnSpPr/>
          <p:nvPr/>
        </p:nvCxnSpPr>
        <p:spPr>
          <a:xfrm>
            <a:off x="562100" y="3661550"/>
            <a:ext cx="79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864" y="733687"/>
            <a:ext cx="1664874" cy="7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09649" y="2866431"/>
            <a:ext cx="5505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Users</a:t>
            </a:r>
            <a:endParaRPr sz="900">
              <a:solidFill>
                <a:schemeClr val="dk2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648725" y="1785100"/>
            <a:ext cx="1705200" cy="2315100"/>
          </a:xfrm>
          <a:prstGeom prst="rect">
            <a:avLst/>
          </a:prstGeom>
          <a:noFill/>
          <a:ln cap="flat" cmpd="sng" w="9525">
            <a:solidFill>
              <a:srgbClr val="003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0644" y="1555350"/>
            <a:ext cx="700766" cy="43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3"/>
          <p:cNvGrpSpPr/>
          <p:nvPr/>
        </p:nvGrpSpPr>
        <p:grpSpPr>
          <a:xfrm>
            <a:off x="1797726" y="2392550"/>
            <a:ext cx="1428200" cy="1139388"/>
            <a:chOff x="1982813" y="1829125"/>
            <a:chExt cx="1428200" cy="1139388"/>
          </a:xfrm>
        </p:grpSpPr>
        <p:pic>
          <p:nvPicPr>
            <p:cNvPr id="68" name="Google Shape;68;p13"/>
            <p:cNvPicPr preferRelativeResize="0"/>
            <p:nvPr/>
          </p:nvPicPr>
          <p:blipFill rotWithShape="1">
            <a:blip r:embed="rId7">
              <a:alphaModFix/>
            </a:blip>
            <a:srcRect b="0" l="13030" r="13222" t="0"/>
            <a:stretch/>
          </p:blipFill>
          <p:spPr>
            <a:xfrm>
              <a:off x="1982813" y="1829125"/>
              <a:ext cx="1428200" cy="52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113" y="2616660"/>
              <a:ext cx="296076" cy="296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42975" y="2599475"/>
              <a:ext cx="330450" cy="33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02613" y="2560888"/>
              <a:ext cx="364575" cy="407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3"/>
          <p:cNvGrpSpPr/>
          <p:nvPr/>
        </p:nvGrpSpPr>
        <p:grpSpPr>
          <a:xfrm>
            <a:off x="4172025" y="827075"/>
            <a:ext cx="2085900" cy="1769175"/>
            <a:chOff x="4432975" y="843250"/>
            <a:chExt cx="2085900" cy="1769175"/>
          </a:xfrm>
        </p:grpSpPr>
        <p:sp>
          <p:nvSpPr>
            <p:cNvPr id="73" name="Google Shape;73;p13"/>
            <p:cNvSpPr/>
            <p:nvPr/>
          </p:nvSpPr>
          <p:spPr>
            <a:xfrm>
              <a:off x="4432975" y="1072525"/>
              <a:ext cx="2085900" cy="1539900"/>
            </a:xfrm>
            <a:prstGeom prst="rect">
              <a:avLst/>
            </a:prstGeom>
            <a:noFill/>
            <a:ln cap="flat" cmpd="sng" w="19050">
              <a:solidFill>
                <a:srgbClr val="2D72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50057" y="910612"/>
              <a:ext cx="1051612" cy="43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/>
            <p:nvPr/>
          </p:nvSpPr>
          <p:spPr>
            <a:xfrm>
              <a:off x="4573650" y="843250"/>
              <a:ext cx="376500" cy="50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001675" y="843250"/>
              <a:ext cx="376500" cy="50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7" name="Google Shape;7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51638" y="1574125"/>
              <a:ext cx="1248475" cy="64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4166725" y="3049450"/>
            <a:ext cx="2085900" cy="1372918"/>
            <a:chOff x="4130625" y="2842925"/>
            <a:chExt cx="2085900" cy="1372918"/>
          </a:xfrm>
        </p:grpSpPr>
        <p:sp>
          <p:nvSpPr>
            <p:cNvPr id="79" name="Google Shape;79;p13"/>
            <p:cNvSpPr/>
            <p:nvPr/>
          </p:nvSpPr>
          <p:spPr>
            <a:xfrm>
              <a:off x="4130625" y="3000243"/>
              <a:ext cx="2085900" cy="1215600"/>
            </a:xfrm>
            <a:prstGeom prst="rect">
              <a:avLst/>
            </a:prstGeom>
            <a:noFill/>
            <a:ln cap="flat" cmpd="sng" w="19050">
              <a:solidFill>
                <a:srgbClr val="F585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" name="Google Shape;80;p13"/>
            <p:cNvPicPr preferRelativeResize="0"/>
            <p:nvPr/>
          </p:nvPicPr>
          <p:blipFill rotWithShape="1">
            <a:blip r:embed="rId5">
              <a:alphaModFix/>
            </a:blip>
            <a:srcRect b="9330" l="0" r="0" t="10167"/>
            <a:stretch/>
          </p:blipFill>
          <p:spPr>
            <a:xfrm>
              <a:off x="4508475" y="2842925"/>
              <a:ext cx="1330476" cy="463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3"/>
            <p:cNvSpPr/>
            <p:nvPr/>
          </p:nvSpPr>
          <p:spPr>
            <a:xfrm>
              <a:off x="4248104" y="3537320"/>
              <a:ext cx="1851300" cy="520500"/>
            </a:xfrm>
            <a:prstGeom prst="rect">
              <a:avLst/>
            </a:prstGeom>
            <a:noFill/>
            <a:ln cap="flat" cmpd="sng" w="9525">
              <a:solidFill>
                <a:srgbClr val="FDC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3"/>
            <p:cNvGrpSpPr/>
            <p:nvPr/>
          </p:nvGrpSpPr>
          <p:grpSpPr>
            <a:xfrm>
              <a:off x="4335157" y="3450560"/>
              <a:ext cx="739952" cy="246651"/>
              <a:chOff x="7227350" y="1398675"/>
              <a:chExt cx="593100" cy="197700"/>
            </a:xfrm>
          </p:grpSpPr>
          <p:sp>
            <p:nvSpPr>
              <p:cNvPr id="83" name="Google Shape;83;p13"/>
              <p:cNvSpPr/>
              <p:nvPr/>
            </p:nvSpPr>
            <p:spPr>
              <a:xfrm>
                <a:off x="7227350" y="1398675"/>
                <a:ext cx="593100" cy="197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4" name="Google Shape;84;p13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7265513" y="1411200"/>
                <a:ext cx="516774" cy="172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5" name="Google Shape;85;p13"/>
            <p:cNvPicPr preferRelativeResize="0"/>
            <p:nvPr/>
          </p:nvPicPr>
          <p:blipFill rotWithShape="1">
            <a:blip r:embed="rId14">
              <a:alphaModFix/>
            </a:blip>
            <a:srcRect b="48970" l="5981" r="5796" t="12019"/>
            <a:stretch/>
          </p:blipFill>
          <p:spPr>
            <a:xfrm>
              <a:off x="4479389" y="3710683"/>
              <a:ext cx="1460994" cy="32301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6" name="Google Shape;86;p13"/>
          <p:cNvCxnSpPr/>
          <p:nvPr/>
        </p:nvCxnSpPr>
        <p:spPr>
          <a:xfrm>
            <a:off x="3641525" y="1683050"/>
            <a:ext cx="44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3641525" y="1885625"/>
            <a:ext cx="44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4757775" y="2666700"/>
            <a:ext cx="0" cy="3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7432625" y="375475"/>
            <a:ext cx="1272600" cy="4351800"/>
          </a:xfrm>
          <a:prstGeom prst="rect">
            <a:avLst/>
          </a:prstGeom>
          <a:noFill/>
          <a:ln cap="flat" cmpd="sng" w="19050">
            <a:solidFill>
              <a:srgbClr val="232F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869925" y="2714900"/>
            <a:ext cx="1108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Sentiment &amp; Topic Analysis Results</a:t>
            </a:r>
            <a:endParaRPr sz="8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7634463" y="1277687"/>
            <a:ext cx="868925" cy="810725"/>
            <a:chOff x="7627425" y="1105600"/>
            <a:chExt cx="868925" cy="810725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7627425" y="1105600"/>
              <a:ext cx="520900" cy="520900"/>
              <a:chOff x="7627425" y="1181800"/>
              <a:chExt cx="520900" cy="5209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7714325" y="1181800"/>
                <a:ext cx="347100" cy="44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4" name="Google Shape;94;p13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7627425" y="1181800"/>
                <a:ext cx="520900" cy="520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" name="Google Shape;95;p13"/>
            <p:cNvGrpSpPr/>
            <p:nvPr/>
          </p:nvGrpSpPr>
          <p:grpSpPr>
            <a:xfrm>
              <a:off x="7808475" y="1247400"/>
              <a:ext cx="520900" cy="520900"/>
              <a:chOff x="7627425" y="1146050"/>
              <a:chExt cx="520900" cy="5209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7714325" y="1181800"/>
                <a:ext cx="347100" cy="44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7" name="Google Shape;97;p13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7627425" y="1146050"/>
                <a:ext cx="520900" cy="520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" name="Google Shape;98;p13"/>
            <p:cNvGrpSpPr/>
            <p:nvPr/>
          </p:nvGrpSpPr>
          <p:grpSpPr>
            <a:xfrm>
              <a:off x="7975450" y="1395425"/>
              <a:ext cx="520900" cy="520900"/>
              <a:chOff x="7627425" y="1146050"/>
              <a:chExt cx="520900" cy="5209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7714325" y="1181800"/>
                <a:ext cx="347100" cy="44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0" name="Google Shape;100;p13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7627425" y="1146050"/>
                <a:ext cx="520900" cy="520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01" name="Google Shape;101;p13"/>
          <p:cNvCxnSpPr/>
          <p:nvPr/>
        </p:nvCxnSpPr>
        <p:spPr>
          <a:xfrm rot="10800000">
            <a:off x="8068925" y="2240738"/>
            <a:ext cx="0" cy="6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71188" y="3165263"/>
            <a:ext cx="595475" cy="5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7514825" y="3865800"/>
            <a:ext cx="1108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MUSINSA </a:t>
            </a:r>
            <a:endParaRPr sz="8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Website Crawling</a:t>
            </a:r>
            <a:endParaRPr sz="8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7436225" y="382225"/>
            <a:ext cx="868800" cy="2082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403073" y="330875"/>
            <a:ext cx="935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Web Crawling</a:t>
            </a:r>
            <a:endParaRPr sz="9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 rot="10800000">
            <a:off x="6355550" y="1835450"/>
            <a:ext cx="128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07" name="Google Shape;107;p13"/>
          <p:cNvCxnSpPr/>
          <p:nvPr/>
        </p:nvCxnSpPr>
        <p:spPr>
          <a:xfrm flipH="1">
            <a:off x="6195000" y="4048775"/>
            <a:ext cx="8517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7043575" y="1837800"/>
            <a:ext cx="0" cy="22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