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iSfoOVr/JnZLCkQykUYyHL2Yvj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"/>
          <p:cNvCxnSpPr>
            <a:stCxn id="93" idx="3"/>
          </p:cNvCxnSpPr>
          <p:nvPr/>
        </p:nvCxnSpPr>
        <p:spPr>
          <a:xfrm>
            <a:off x="7248142" y="2438876"/>
            <a:ext cx="324000" cy="0"/>
          </a:xfrm>
          <a:prstGeom prst="straightConnector1">
            <a:avLst/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9552430" y="2438876"/>
            <a:ext cx="324105" cy="0"/>
          </a:xfrm>
          <a:prstGeom prst="straightConnector1">
            <a:avLst/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"/>
          <p:cNvCxnSpPr>
            <a:stCxn id="96" idx="3"/>
            <a:endCxn id="97" idx="1"/>
          </p:cNvCxnSpPr>
          <p:nvPr/>
        </p:nvCxnSpPr>
        <p:spPr>
          <a:xfrm>
            <a:off x="7248142" y="5211223"/>
            <a:ext cx="324000" cy="0"/>
          </a:xfrm>
          <a:prstGeom prst="straightConnector1">
            <a:avLst/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9552430" y="5211223"/>
            <a:ext cx="324040" cy="0"/>
          </a:xfrm>
          <a:prstGeom prst="straightConnector1">
            <a:avLst/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"/>
          <p:cNvCxnSpPr>
            <a:stCxn id="100" idx="3"/>
            <a:endCxn id="93" idx="1"/>
          </p:cNvCxnSpPr>
          <p:nvPr/>
        </p:nvCxnSpPr>
        <p:spPr>
          <a:xfrm flipH="1" rot="10800000">
            <a:off x="4943855" y="2438732"/>
            <a:ext cx="324000" cy="1242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>
            <a:stCxn id="100" idx="3"/>
            <a:endCxn id="96" idx="1"/>
          </p:cNvCxnSpPr>
          <p:nvPr/>
        </p:nvCxnSpPr>
        <p:spPr>
          <a:xfrm>
            <a:off x="4943855" y="3681032"/>
            <a:ext cx="324000" cy="153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"/>
          <p:cNvGrpSpPr/>
          <p:nvPr/>
        </p:nvGrpSpPr>
        <p:grpSpPr>
          <a:xfrm>
            <a:off x="5015864" y="1268730"/>
            <a:ext cx="2232278" cy="2340292"/>
            <a:chOff x="5015864" y="980694"/>
            <a:chExt cx="2232278" cy="2340292"/>
          </a:xfrm>
        </p:grpSpPr>
        <p:sp>
          <p:nvSpPr>
            <p:cNvPr id="103" name="Google Shape;103;p1"/>
            <p:cNvSpPr/>
            <p:nvPr/>
          </p:nvSpPr>
          <p:spPr>
            <a:xfrm flipH="1" rot="-5400000">
              <a:off x="5015864" y="1628775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FF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267895" y="980694"/>
              <a:ext cx="1980247" cy="2340292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FF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015864" y="1196721"/>
              <a:ext cx="1314164" cy="43205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03. AI 개발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7320150" y="1268730"/>
            <a:ext cx="2232279" cy="2340292"/>
            <a:chOff x="7320151" y="980694"/>
            <a:chExt cx="2232279" cy="2340292"/>
          </a:xfrm>
        </p:grpSpPr>
        <p:sp>
          <p:nvSpPr>
            <p:cNvPr id="106" name="Google Shape;106;p1"/>
            <p:cNvSpPr/>
            <p:nvPr/>
          </p:nvSpPr>
          <p:spPr>
            <a:xfrm flipH="1" rot="-5400000">
              <a:off x="7320151" y="1628775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B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572183" y="980694"/>
              <a:ext cx="1980247" cy="2340292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FF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7320152" y="1196721"/>
              <a:ext cx="1314164" cy="43205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03. AI 테스트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9624440" y="1268730"/>
            <a:ext cx="2232279" cy="2340292"/>
            <a:chOff x="9624440" y="980694"/>
            <a:chExt cx="2232279" cy="2340292"/>
          </a:xfrm>
        </p:grpSpPr>
        <p:sp>
          <p:nvSpPr>
            <p:cNvPr id="110" name="Google Shape;110;p1"/>
            <p:cNvSpPr/>
            <p:nvPr/>
          </p:nvSpPr>
          <p:spPr>
            <a:xfrm flipH="1" rot="-5400000">
              <a:off x="9624440" y="1628775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8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9876472" y="980694"/>
              <a:ext cx="1980247" cy="2340292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B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9624441" y="1196721"/>
              <a:ext cx="1314164" cy="432054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05. AI 배포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5015864" y="4041077"/>
            <a:ext cx="2232278" cy="2340292"/>
            <a:chOff x="5015864" y="3861053"/>
            <a:chExt cx="2232278" cy="2340292"/>
          </a:xfrm>
        </p:grpSpPr>
        <p:sp>
          <p:nvSpPr>
            <p:cNvPr id="114" name="Google Shape;114;p1"/>
            <p:cNvSpPr/>
            <p:nvPr/>
          </p:nvSpPr>
          <p:spPr>
            <a:xfrm flipH="1" rot="-5400000">
              <a:off x="5015864" y="4509134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A2A2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267895" y="3861053"/>
              <a:ext cx="1980247" cy="2340292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D1D1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015864" y="4077081"/>
              <a:ext cx="1314164" cy="432054"/>
            </a:xfrm>
            <a:prstGeom prst="rect">
              <a:avLst/>
            </a:prstGeom>
            <a:solidFill>
              <a:srgbClr val="D1D1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03. 웹 개발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7320150" y="4041077"/>
            <a:ext cx="2232279" cy="2340292"/>
            <a:chOff x="7320151" y="3861053"/>
            <a:chExt cx="2232279" cy="2340292"/>
          </a:xfrm>
        </p:grpSpPr>
        <p:sp>
          <p:nvSpPr>
            <p:cNvPr id="117" name="Google Shape;117;p1"/>
            <p:cNvSpPr/>
            <p:nvPr/>
          </p:nvSpPr>
          <p:spPr>
            <a:xfrm flipH="1" rot="-5400000">
              <a:off x="7320151" y="4509134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2626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572183" y="3861053"/>
              <a:ext cx="1980247" cy="2340292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7676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7320152" y="4077081"/>
              <a:ext cx="1314164" cy="432054"/>
            </a:xfrm>
            <a:prstGeom prst="rect">
              <a:avLst/>
            </a:prstGeom>
            <a:solidFill>
              <a:srgbClr val="767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04. 웹 테스트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"/>
          <p:cNvGrpSpPr/>
          <p:nvPr/>
        </p:nvGrpSpPr>
        <p:grpSpPr>
          <a:xfrm>
            <a:off x="9624440" y="4041077"/>
            <a:ext cx="2232279" cy="2340292"/>
            <a:chOff x="9624440" y="3861053"/>
            <a:chExt cx="2232279" cy="2340292"/>
          </a:xfrm>
        </p:grpSpPr>
        <p:sp>
          <p:nvSpPr>
            <p:cNvPr id="120" name="Google Shape;120;p1"/>
            <p:cNvSpPr/>
            <p:nvPr/>
          </p:nvSpPr>
          <p:spPr>
            <a:xfrm flipH="1" rot="-5400000">
              <a:off x="9624440" y="4509134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1A1A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876472" y="3861053"/>
              <a:ext cx="1980247" cy="2340292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2626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9624441" y="4077081"/>
              <a:ext cx="1314164" cy="432054"/>
            </a:xfrm>
            <a:prstGeom prst="rect">
              <a:avLst/>
            </a:prstGeom>
            <a:solidFill>
              <a:srgbClr val="2626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05. 웹 배포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"/>
          <p:cNvSpPr/>
          <p:nvPr/>
        </p:nvSpPr>
        <p:spPr>
          <a:xfrm>
            <a:off x="0" y="3140964"/>
            <a:ext cx="12192000" cy="1152143"/>
          </a:xfrm>
          <a:prstGeom prst="rightArrow">
            <a:avLst>
              <a:gd fmla="val 50000" name="adj1"/>
              <a:gd fmla="val 224097" name="adj2"/>
            </a:avLst>
          </a:prstGeom>
          <a:solidFill>
            <a:srgbClr val="404040">
              <a:alpha val="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407289" y="980694"/>
            <a:ext cx="2232278" cy="5400675"/>
            <a:chOff x="407289" y="980694"/>
            <a:chExt cx="2232278" cy="5400675"/>
          </a:xfrm>
        </p:grpSpPr>
        <p:sp>
          <p:nvSpPr>
            <p:cNvPr id="125" name="Google Shape;125;p1"/>
            <p:cNvSpPr/>
            <p:nvPr/>
          </p:nvSpPr>
          <p:spPr>
            <a:xfrm flipH="1" rot="-5400000">
              <a:off x="407289" y="1628775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59320" y="980694"/>
              <a:ext cx="1980247" cy="5400675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407289" y="1196721"/>
              <a:ext cx="1314164" cy="43205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01. 기획 / 설계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"/>
          <p:cNvGrpSpPr/>
          <p:nvPr/>
        </p:nvGrpSpPr>
        <p:grpSpPr>
          <a:xfrm>
            <a:off x="2711576" y="980694"/>
            <a:ext cx="2232279" cy="5400675"/>
            <a:chOff x="2711576" y="980694"/>
            <a:chExt cx="2232279" cy="5400675"/>
          </a:xfrm>
        </p:grpSpPr>
        <p:sp>
          <p:nvSpPr>
            <p:cNvPr id="129" name="Google Shape;129;p1"/>
            <p:cNvSpPr/>
            <p:nvPr/>
          </p:nvSpPr>
          <p:spPr>
            <a:xfrm flipH="1" rot="-5400000">
              <a:off x="2711576" y="1628775"/>
              <a:ext cx="252031" cy="252031"/>
            </a:xfrm>
            <a:prstGeom prst="triangle">
              <a:avLst>
                <a:gd fmla="val 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963608" y="980694"/>
              <a:ext cx="1980247" cy="5400675"/>
            </a:xfrm>
            <a:prstGeom prst="roundRect">
              <a:avLst>
                <a:gd fmla="val 7812" name="adj"/>
              </a:avLst>
            </a:prstGeom>
            <a:solidFill>
              <a:schemeClr val="lt1"/>
            </a:solidFill>
            <a:ln cap="flat" cmpd="sng" w="38100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711576" y="1196721"/>
              <a:ext cx="1314164" cy="432054"/>
            </a:xfrm>
            <a:prstGeom prst="rect">
              <a:avLst/>
            </a:prstGeom>
            <a:solidFill>
              <a:srgbClr val="404040"/>
            </a:solidFill>
            <a:ln cap="flat" cmpd="sng" w="19050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02. 데이터 수집      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/ 전처리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"/>
          <p:cNvSpPr txBox="1"/>
          <p:nvPr/>
        </p:nvSpPr>
        <p:spPr>
          <a:xfrm>
            <a:off x="695325" y="3025872"/>
            <a:ext cx="194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주제 및 범위 기획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수행계획 및 프로세스 수립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범위 설계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 작성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화면 설계서 작성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구성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협업 툴 세팅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2999611" y="2547351"/>
            <a:ext cx="1944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수집 데이터 항목 정의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데이터 정의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탐색적 분석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소스 식별 및 접근 확인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리뷰 데이터 크롤링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데이터 전처리 및 파이프라인 구축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저장 및 관리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특징 추출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EDA 시각화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&amp; 주제 분석 학습 데이터 수집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5267895" y="931911"/>
            <a:ext cx="2844357" cy="31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ko-KR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　１.　데이터 / AI</a:t>
            </a:r>
            <a:endParaRPr b="1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5267895" y="3681032"/>
            <a:ext cx="2844357" cy="3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ko-KR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　2.　웹 개발</a:t>
            </a:r>
            <a:endParaRPr b="1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5303900" y="2276856"/>
            <a:ext cx="194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분석 모델 개발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분석 모델 개발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, 주제 분석 모델 통합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footprint 생성 알고리즘 개발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5303900" y="5112258"/>
            <a:ext cx="194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개발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베이스 설계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ERD작성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설계 및 구현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화면 구현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7608186" y="2276856"/>
            <a:ext cx="194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 지표 설계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적합도 및 감성 분석 결과 비교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7608186" y="5211223"/>
            <a:ext cx="19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시나리오 구성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테스트 진행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9912476" y="2276856"/>
            <a:ext cx="194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모델 배포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9912476" y="5211223"/>
            <a:ext cx="194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설계도 작성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 인프라 환경 구축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7040" lvl="0" marL="25704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•"/>
            </a:pPr>
            <a:r>
              <a:rPr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웹서비스 배포</a:t>
            </a:r>
            <a:endParaRPr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587310" y="378699"/>
            <a:ext cx="2844357" cy="31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ko-KR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프로세스 개요도</a:t>
            </a:r>
            <a:endParaRPr b="1" i="0" sz="15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2024-07-18T01:30:50.802</dcterms:created>
  <dc:creator>USER</dc:creator>
</cp:coreProperties>
</file>