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25BAC-438B-2042-32D4-61871729B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463E70-9541-ACF3-D566-8D759A218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21454D-FC38-9ED6-E7CD-99CCC164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9CB3-F275-44C6-9016-952F92368980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70ADB4-6112-7166-6C62-1CC180927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14DD47-5FCD-7D62-738A-EDF93D4E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33C8-FA93-4C26-A0A1-D35854EC1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FDD21-732E-1772-BE52-47ED15CC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E04438-D62D-3E9A-B68C-E5EFED15A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44D82E-C031-79E6-6B50-5579530F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9CB3-F275-44C6-9016-952F92368980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2F6E00-3A03-C321-7302-0F845BB4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4F3556-B6D6-6742-D4FE-448E1451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33C8-FA93-4C26-A0A1-D35854EC1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94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7F1092-C8E8-4791-06EC-94DE33360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D32C31-404D-DC1E-D3F3-0A46E9105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34E695-E808-3A4E-5D30-84A590DB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9CB3-F275-44C6-9016-952F92368980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7BCE41-8B4E-C6F4-6FC0-E39374553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AD7FE1-C2F9-4854-CC8F-98EE0B68E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33C8-FA93-4C26-A0A1-D35854EC1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80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405D3-C74E-BDFC-4AC6-A6BB5B983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3044F-C988-ABDA-1EFD-1EC60D25E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5454E4-9EF9-9C8F-D2C9-3D00FAA1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9CB3-F275-44C6-9016-952F92368980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9425A-FD2F-B5A6-F61E-DAAFCE0D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8B450C-DA26-DD76-FC2C-FBE7E32A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33C8-FA93-4C26-A0A1-D35854EC1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59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6179D-A271-41C2-BB9F-AA2529C17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2829E7-F0EE-961F-F5B7-0E5C97331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78C728-D322-DBF2-9CE0-6ED654751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9CB3-F275-44C6-9016-952F92368980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D0F8B1-97BF-A341-7E3E-AB60D45F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5FE62C-99D5-BE24-BF64-4F51FFBC2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33C8-FA93-4C26-A0A1-D35854EC1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93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A1B4C-1EE8-D04D-D60E-F59F93AF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6183A6-7BCB-B5E5-6E74-A4A59BE50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2BE6FA-DC8E-E208-9468-D0F5AB9B0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AF197F-1C04-0FBA-5D2E-E7A681151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9CB3-F275-44C6-9016-952F92368980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32CD50-59E0-E383-77A8-3706DC3C4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AA86F0-4B7F-8A31-A5ED-0DF63DF0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33C8-FA93-4C26-A0A1-D35854EC1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86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AC671-05DC-FA1E-956B-6D8C5BC4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BDC9B0-EF1F-A175-B02B-C6E55346D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BD58BD-55FE-553F-6D9D-F42452A9A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663731-606A-76A4-5E18-1AFEE32B8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80E2F5-584E-0E43-8FF5-1A40E64B6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609F2F-B204-BE10-636B-DFD3A767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9CB3-F275-44C6-9016-952F92368980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18695C-A41B-AB7E-814B-25A7A3261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35CCC2-8FFE-444D-2E81-FD30E5433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33C8-FA93-4C26-A0A1-D35854EC1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61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C309C-85DF-162E-1420-89A8CC352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F07301-10AD-ED3A-7F43-A2A5F96A2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9CB3-F275-44C6-9016-952F92368980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78D64E-ACC7-AAE3-A14A-B30EB160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333E92-0D9E-382D-F5BD-BEE925EE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33C8-FA93-4C26-A0A1-D35854EC1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72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A6BDDA-B6CD-A736-4490-B9E213A8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9CB3-F275-44C6-9016-952F92368980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C1940E-A05D-7B87-898A-01A00164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7460F6-3BD3-1CE3-E340-9EBEDB4E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33C8-FA93-4C26-A0A1-D35854EC1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44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E956B-8261-7C0E-2BFE-EF0BF00F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05830D-E52E-F9FE-B3FB-571611CF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FFAED6-0766-4138-00DF-AECD39D7A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9E8658-A429-8D6C-59F8-D26BED9D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9CB3-F275-44C6-9016-952F92368980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C812A3-62AF-9492-9906-02314554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240EDD-B374-55D1-B2FB-EAE7B99C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33C8-FA93-4C26-A0A1-D35854EC1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14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DEF9C-9B00-6711-E4C1-F03709BFC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63DE78-9FE4-4943-0649-60D815412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CA0BCF-3B33-E6C8-16EB-882BADEDD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6C1580-C652-3C53-E3CF-C2A16B257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9CB3-F275-44C6-9016-952F92368980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FD54A7-F4D4-6276-DFE6-4762F52E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91FCCA-6F2D-1E22-3F3B-FBD6C00D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33C8-FA93-4C26-A0A1-D35854EC1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850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4BE960-93A3-2ADA-333F-730D521FE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655E01-5DE0-8228-1987-46C6473EF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0AA638-33D1-8EB7-A7C2-1DB3247CD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89CB3-F275-44C6-9016-952F92368980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25B60F-2077-A29D-8426-0D2AA76EC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1FA0E1-C495-9897-096B-FF70690E1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D33C8-FA93-4C26-A0A1-D35854EC1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64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57D4F-DFB3-D493-81D3-6E98EA423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의류 카테고리 분류 모델 결과 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331A87-C1B0-E33A-DDA5-DB00C90B8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75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688CA-A487-545D-75BE-5B5ECD0D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E92E5C-E684-B989-EDE0-B60E07522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선정 배경</a:t>
            </a:r>
            <a:r>
              <a:rPr lang="en-US" altLang="ko-KR" dirty="0"/>
              <a:t> : object detection </a:t>
            </a:r>
            <a:r>
              <a:rPr lang="ko-KR" altLang="en-US" dirty="0"/>
              <a:t>모델들 중 속도와 성능이 모두 우수한 </a:t>
            </a:r>
            <a:r>
              <a:rPr lang="en-US" altLang="ko-KR" dirty="0"/>
              <a:t>yolo</a:t>
            </a:r>
            <a:r>
              <a:rPr lang="ko-KR" altLang="en-US" dirty="0"/>
              <a:t>를 선택</a:t>
            </a:r>
            <a:r>
              <a:rPr lang="en-US" altLang="ko-KR" dirty="0"/>
              <a:t>, </a:t>
            </a:r>
            <a:r>
              <a:rPr lang="ko-KR" altLang="en-US" dirty="0"/>
              <a:t>그 중 실행시간의 이점과 학습의 용이성을 위해 가장 가벼운 </a:t>
            </a:r>
            <a:r>
              <a:rPr lang="en-US" altLang="ko-KR" dirty="0"/>
              <a:t>yolov5s </a:t>
            </a:r>
            <a:r>
              <a:rPr lang="ko-KR" altLang="en-US" dirty="0"/>
              <a:t>모델을 학습하기로 결정</a:t>
            </a: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E4B044-7142-7BDB-C849-2C71521C5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313" y="3429000"/>
            <a:ext cx="6649375" cy="253134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933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688CA-A487-545D-75BE-5B5ECD0D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E92E5C-E684-B989-EDE0-B60E07522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477" y="1489084"/>
            <a:ext cx="10515600" cy="1265242"/>
          </a:xfrm>
        </p:spPr>
        <p:txBody>
          <a:bodyPr/>
          <a:lstStyle/>
          <a:p>
            <a:r>
              <a:rPr lang="ko-KR" altLang="en-US" dirty="0"/>
              <a:t>모델 목표 기능 </a:t>
            </a:r>
            <a:r>
              <a:rPr lang="en-US" altLang="ko-KR" dirty="0"/>
              <a:t>: </a:t>
            </a:r>
            <a:r>
              <a:rPr lang="ko-KR" altLang="en-US" dirty="0"/>
              <a:t>이전 단계의 </a:t>
            </a:r>
            <a:r>
              <a:rPr lang="en-US" altLang="ko-KR" dirty="0"/>
              <a:t>Clothes Detection </a:t>
            </a:r>
            <a:r>
              <a:rPr lang="ko-KR" altLang="en-US" dirty="0"/>
              <a:t>모델이 전달한 의류 영역 이미지를 입력으로 받아 해당 이미지의 종류를 판별하고 특성 값을 추출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C377521-3D8C-F260-BE98-39122E63F69A}"/>
              </a:ext>
            </a:extLst>
          </p:cNvPr>
          <p:cNvSpPr/>
          <p:nvPr/>
        </p:nvSpPr>
        <p:spPr>
          <a:xfrm>
            <a:off x="3645763" y="2919099"/>
            <a:ext cx="2210540" cy="126524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EA5D03D5-1BC2-9C9E-617E-1584877FE499}"/>
              </a:ext>
            </a:extLst>
          </p:cNvPr>
          <p:cNvSpPr/>
          <p:nvPr/>
        </p:nvSpPr>
        <p:spPr>
          <a:xfrm>
            <a:off x="2374047" y="3405978"/>
            <a:ext cx="1080000" cy="360000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B816D342-DC2F-92FE-AD46-C25E7AFF0E75}"/>
              </a:ext>
            </a:extLst>
          </p:cNvPr>
          <p:cNvSpPr/>
          <p:nvPr/>
        </p:nvSpPr>
        <p:spPr>
          <a:xfrm>
            <a:off x="6048019" y="3405978"/>
            <a:ext cx="1080000" cy="360000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F9DD62-E4A8-B952-4101-520BF750F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23" y="2735524"/>
            <a:ext cx="1318605" cy="18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31846E-48A0-CBC7-5E11-B54565125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23" y="4895524"/>
            <a:ext cx="1233943" cy="18000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9008EEE-EA8C-87B1-2E39-1F7668A24AB5}"/>
              </a:ext>
            </a:extLst>
          </p:cNvPr>
          <p:cNvSpPr/>
          <p:nvPr/>
        </p:nvSpPr>
        <p:spPr>
          <a:xfrm>
            <a:off x="3645763" y="5168263"/>
            <a:ext cx="2210540" cy="126524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51005DAE-8F62-43BD-D52B-E5B2C3B5DE97}"/>
              </a:ext>
            </a:extLst>
          </p:cNvPr>
          <p:cNvSpPr/>
          <p:nvPr/>
        </p:nvSpPr>
        <p:spPr>
          <a:xfrm>
            <a:off x="2374047" y="5655142"/>
            <a:ext cx="1080000" cy="360000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11EAB6A2-25B8-AE1F-C157-55E2836E6DF3}"/>
              </a:ext>
            </a:extLst>
          </p:cNvPr>
          <p:cNvSpPr/>
          <p:nvPr/>
        </p:nvSpPr>
        <p:spPr>
          <a:xfrm>
            <a:off x="6048019" y="5655142"/>
            <a:ext cx="1080000" cy="360000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0125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65</Words>
  <Application>Microsoft Office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의류 카테고리 분류 모델 결과 보고서</vt:lpstr>
      <vt:lpstr>Modeling</vt:lpstr>
      <vt:lpstr>Modeling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Playdata</dc:creator>
  <cp:lastModifiedBy>Playdata</cp:lastModifiedBy>
  <cp:revision>2</cp:revision>
  <dcterms:created xsi:type="dcterms:W3CDTF">2024-08-26T07:38:39Z</dcterms:created>
  <dcterms:modified xsi:type="dcterms:W3CDTF">2024-08-26T11:08:34Z</dcterms:modified>
</cp:coreProperties>
</file>