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2" r:id="rId8"/>
    <p:sldId id="263" r:id="rId9"/>
    <p:sldId id="269" r:id="rId10"/>
    <p:sldId id="270" r:id="rId11"/>
    <p:sldId id="265" r:id="rId12"/>
    <p:sldId id="267" r:id="rId13"/>
    <p:sldId id="268" r:id="rId14"/>
    <p:sldId id="266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0D7E8-F1BB-3271-2A2F-9907B9E74309}" v="303" dt="2025-10-29T20:52:45.296"/>
    <p1510:client id="{A9CECCA7-DA54-94EA-0D51-1BCEC4F24117}" v="572" dt="2025-10-30T02:47:12.182"/>
    <p1510:client id="{CD78367F-D27A-97D4-0933-AE0B4F0E397F}" v="674" dt="2025-10-30T02:54:16.669"/>
    <p1510:client id="{D2A39F7D-6C3B-CDA6-20A0-25BE50642E60}" v="553" dt="2025-10-29T03:09:24.5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. MARIN GONZALEZ" userId="S::fern.marin@duocuc.cl::2297aa7b-50ce-4537-9205-6914c07831d4" providerId="AD" clId="Web-{D2A39F7D-6C3B-CDA6-20A0-25BE50642E60}"/>
    <pc:docChg chg="modSld">
      <pc:chgData name="FERNANDA . MARIN GONZALEZ" userId="S::fern.marin@duocuc.cl::2297aa7b-50ce-4537-9205-6914c07831d4" providerId="AD" clId="Web-{D2A39F7D-6C3B-CDA6-20A0-25BE50642E60}" dt="2025-10-29T03:09:24.538" v="525" actId="20577"/>
      <pc:docMkLst>
        <pc:docMk/>
      </pc:docMkLst>
      <pc:sldChg chg="modSp">
        <pc:chgData name="FERNANDA . MARIN GONZALEZ" userId="S::fern.marin@duocuc.cl::2297aa7b-50ce-4537-9205-6914c07831d4" providerId="AD" clId="Web-{D2A39F7D-6C3B-CDA6-20A0-25BE50642E60}" dt="2025-10-28T21:10:21.008" v="1" actId="20577"/>
        <pc:sldMkLst>
          <pc:docMk/>
          <pc:sldMk cId="2391963198" sldId="256"/>
        </pc:sldMkLst>
        <pc:spChg chg="mod">
          <ac:chgData name="FERNANDA . MARIN GONZALEZ" userId="S::fern.marin@duocuc.cl::2297aa7b-50ce-4537-9205-6914c07831d4" providerId="AD" clId="Web-{D2A39F7D-6C3B-CDA6-20A0-25BE50642E60}" dt="2025-10-28T21:10:21.008" v="1" actId="20577"/>
          <ac:spMkLst>
            <pc:docMk/>
            <pc:sldMk cId="2391963198" sldId="256"/>
            <ac:spMk id="4" creationId="{E3B5815F-4341-2A3D-A22D-8F6657D201F3}"/>
          </ac:spMkLst>
        </pc:spChg>
      </pc:sldChg>
      <pc:sldChg chg="modSp">
        <pc:chgData name="FERNANDA . MARIN GONZALEZ" userId="S::fern.marin@duocuc.cl::2297aa7b-50ce-4537-9205-6914c07831d4" providerId="AD" clId="Web-{D2A39F7D-6C3B-CDA6-20A0-25BE50642E60}" dt="2025-10-29T02:35:14.166" v="417" actId="1076"/>
        <pc:sldMkLst>
          <pc:docMk/>
          <pc:sldMk cId="2436815989" sldId="257"/>
        </pc:sldMkLst>
        <pc:spChg chg="mod">
          <ac:chgData name="FERNANDA . MARIN GONZALEZ" userId="S::fern.marin@duocuc.cl::2297aa7b-50ce-4537-9205-6914c07831d4" providerId="AD" clId="Web-{D2A39F7D-6C3B-CDA6-20A0-25BE50642E60}" dt="2025-10-28T21:11:32.702" v="78" actId="20577"/>
          <ac:spMkLst>
            <pc:docMk/>
            <pc:sldMk cId="2436815989" sldId="257"/>
            <ac:spMk id="6" creationId="{54D38248-5D31-85F9-1E0F-4A607BCD5F6A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9T02:35:14.166" v="417" actId="1076"/>
          <ac:spMkLst>
            <pc:docMk/>
            <pc:sldMk cId="2436815989" sldId="257"/>
            <ac:spMk id="7" creationId="{3A739E92-330D-944C-ED3E-C7F02FA216B3}"/>
          </ac:spMkLst>
        </pc:spChg>
        <pc:graphicFrameChg chg="mod modGraphic">
          <ac:chgData name="FERNANDA . MARIN GONZALEZ" userId="S::fern.marin@duocuc.cl::2297aa7b-50ce-4537-9205-6914c07831d4" providerId="AD" clId="Web-{D2A39F7D-6C3B-CDA6-20A0-25BE50642E60}" dt="2025-10-29T02:35:07.572" v="416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modSp">
        <pc:chgData name="FERNANDA . MARIN GONZALEZ" userId="S::fern.marin@duocuc.cl::2297aa7b-50ce-4537-9205-6914c07831d4" providerId="AD" clId="Web-{D2A39F7D-6C3B-CDA6-20A0-25BE50642E60}" dt="2025-10-28T21:22:13.772" v="322" actId="20577"/>
        <pc:sldMkLst>
          <pc:docMk/>
          <pc:sldMk cId="775730755" sldId="258"/>
        </pc:sldMkLst>
        <pc:spChg chg="mod">
          <ac:chgData name="FERNANDA . MARIN GONZALEZ" userId="S::fern.marin@duocuc.cl::2297aa7b-50ce-4537-9205-6914c07831d4" providerId="AD" clId="Web-{D2A39F7D-6C3B-CDA6-20A0-25BE50642E60}" dt="2025-10-28T21:15:59.059" v="102" actId="20577"/>
          <ac:spMkLst>
            <pc:docMk/>
            <pc:sldMk cId="775730755" sldId="258"/>
            <ac:spMk id="3" creationId="{5CB288BD-84B1-DF16-6004-32D5F8A61FF7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8T21:22:13.772" v="322" actId="20577"/>
          <ac:spMkLst>
            <pc:docMk/>
            <pc:sldMk cId="775730755" sldId="258"/>
            <ac:spMk id="4" creationId="{DDC84C5C-77A0-B2A2-F0BB-8A7713B865EA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8T21:11:37.812" v="80" actId="20577"/>
          <ac:spMkLst>
            <pc:docMk/>
            <pc:sldMk cId="775730755" sldId="258"/>
            <ac:spMk id="6" creationId="{54D38248-5D31-85F9-1E0F-4A607BCD5F6A}"/>
          </ac:spMkLst>
        </pc:spChg>
      </pc:sldChg>
      <pc:sldChg chg="modSp">
        <pc:chgData name="FERNANDA . MARIN GONZALEZ" userId="S::fern.marin@duocuc.cl::2297aa7b-50ce-4537-9205-6914c07831d4" providerId="AD" clId="Web-{D2A39F7D-6C3B-CDA6-20A0-25BE50642E60}" dt="2025-10-28T21:26:45.078" v="345" actId="20577"/>
        <pc:sldMkLst>
          <pc:docMk/>
          <pc:sldMk cId="2717669782" sldId="259"/>
        </pc:sldMkLst>
        <pc:spChg chg="mod">
          <ac:chgData name="FERNANDA . MARIN GONZALEZ" userId="S::fern.marin@duocuc.cl::2297aa7b-50ce-4537-9205-6914c07831d4" providerId="AD" clId="Web-{D2A39F7D-6C3B-CDA6-20A0-25BE50642E60}" dt="2025-10-28T21:24:43.667" v="330" actId="20577"/>
          <ac:spMkLst>
            <pc:docMk/>
            <pc:sldMk cId="2717669782" sldId="259"/>
            <ac:spMk id="3" creationId="{08D4A171-2FE3-5173-34E6-9DC3D74E7376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8T21:26:45.078" v="345" actId="20577"/>
          <ac:spMkLst>
            <pc:docMk/>
            <pc:sldMk cId="2717669782" sldId="259"/>
            <ac:spMk id="4" creationId="{7E63425F-86F4-531E-E0F5-7A349604A51E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8T21:11:39.531" v="82" actId="20577"/>
          <ac:spMkLst>
            <pc:docMk/>
            <pc:sldMk cId="2717669782" sldId="259"/>
            <ac:spMk id="6" creationId="{54D38248-5D31-85F9-1E0F-4A607BCD5F6A}"/>
          </ac:spMkLst>
        </pc:spChg>
      </pc:sldChg>
      <pc:sldChg chg="addSp delSp modSp">
        <pc:chgData name="FERNANDA . MARIN GONZALEZ" userId="S::fern.marin@duocuc.cl::2297aa7b-50ce-4537-9205-6914c07831d4" providerId="AD" clId="Web-{D2A39F7D-6C3B-CDA6-20A0-25BE50642E60}" dt="2025-10-29T03:09:24.538" v="525" actId="20577"/>
        <pc:sldMkLst>
          <pc:docMk/>
          <pc:sldMk cId="3964199749" sldId="260"/>
        </pc:sldMkLst>
        <pc:spChg chg="add mod">
          <ac:chgData name="FERNANDA . MARIN GONZALEZ" userId="S::fern.marin@duocuc.cl::2297aa7b-50ce-4537-9205-6914c07831d4" providerId="AD" clId="Web-{D2A39F7D-6C3B-CDA6-20A0-25BE50642E60}" dt="2025-10-29T03:09:24.538" v="525" actId="20577"/>
          <ac:spMkLst>
            <pc:docMk/>
            <pc:sldMk cId="3964199749" sldId="260"/>
            <ac:spMk id="4" creationId="{D29775C4-148D-FA30-FAA5-21EB69B6D456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8T21:11:48.297" v="86" actId="20577"/>
          <ac:spMkLst>
            <pc:docMk/>
            <pc:sldMk cId="3964199749" sldId="260"/>
            <ac:spMk id="6" creationId="{54D38248-5D31-85F9-1E0F-4A607BCD5F6A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9T02:35:28.744" v="418" actId="1076"/>
          <ac:spMkLst>
            <pc:docMk/>
            <pc:sldMk cId="3964199749" sldId="260"/>
            <ac:spMk id="7" creationId="{3A739E92-330D-944C-ED3E-C7F02FA216B3}"/>
          </ac:spMkLst>
        </pc:spChg>
        <pc:picChg chg="add del mod">
          <ac:chgData name="FERNANDA . MARIN GONZALEZ" userId="S::fern.marin@duocuc.cl::2297aa7b-50ce-4537-9205-6914c07831d4" providerId="AD" clId="Web-{D2A39F7D-6C3B-CDA6-20A0-25BE50642E60}" dt="2025-10-29T03:02:45.575" v="489"/>
          <ac:picMkLst>
            <pc:docMk/>
            <pc:sldMk cId="3964199749" sldId="260"/>
            <ac:picMk id="2" creationId="{08B030FB-6F50-EA41-25C6-234F2F914473}"/>
          </ac:picMkLst>
        </pc:picChg>
        <pc:picChg chg="add mod modCrop">
          <ac:chgData name="FERNANDA . MARIN GONZALEZ" userId="S::fern.marin@duocuc.cl::2297aa7b-50ce-4537-9205-6914c07831d4" providerId="AD" clId="Web-{D2A39F7D-6C3B-CDA6-20A0-25BE50642E60}" dt="2025-10-29T03:04:50.530" v="503" actId="1076"/>
          <ac:picMkLst>
            <pc:docMk/>
            <pc:sldMk cId="3964199749" sldId="260"/>
            <ac:picMk id="3" creationId="{0DE37DC5-DC31-FF8C-2095-4C9438C0B40C}"/>
          </ac:picMkLst>
        </pc:picChg>
      </pc:sldChg>
      <pc:sldChg chg="modSp">
        <pc:chgData name="FERNANDA . MARIN GONZALEZ" userId="S::fern.marin@duocuc.cl::2297aa7b-50ce-4537-9205-6914c07831d4" providerId="AD" clId="Web-{D2A39F7D-6C3B-CDA6-20A0-25BE50642E60}" dt="2025-10-28T21:11:50.078" v="88" actId="20577"/>
        <pc:sldMkLst>
          <pc:docMk/>
          <pc:sldMk cId="3324313383" sldId="262"/>
        </pc:sldMkLst>
        <pc:spChg chg="mod">
          <ac:chgData name="FERNANDA . MARIN GONZALEZ" userId="S::fern.marin@duocuc.cl::2297aa7b-50ce-4537-9205-6914c07831d4" providerId="AD" clId="Web-{D2A39F7D-6C3B-CDA6-20A0-25BE50642E60}" dt="2025-10-28T21:11:50.078" v="88" actId="20577"/>
          <ac:spMkLst>
            <pc:docMk/>
            <pc:sldMk cId="3324313383" sldId="262"/>
            <ac:spMk id="6" creationId="{54D38248-5D31-85F9-1E0F-4A607BCD5F6A}"/>
          </ac:spMkLst>
        </pc:spChg>
      </pc:sldChg>
      <pc:sldChg chg="modSp">
        <pc:chgData name="FERNANDA . MARIN GONZALEZ" userId="S::fern.marin@duocuc.cl::2297aa7b-50ce-4537-9205-6914c07831d4" providerId="AD" clId="Web-{D2A39F7D-6C3B-CDA6-20A0-25BE50642E60}" dt="2025-10-28T21:11:53" v="89" actId="20577"/>
        <pc:sldMkLst>
          <pc:docMk/>
          <pc:sldMk cId="1890491460" sldId="263"/>
        </pc:sldMkLst>
        <pc:spChg chg="mod">
          <ac:chgData name="FERNANDA . MARIN GONZALEZ" userId="S::fern.marin@duocuc.cl::2297aa7b-50ce-4537-9205-6914c07831d4" providerId="AD" clId="Web-{D2A39F7D-6C3B-CDA6-20A0-25BE50642E60}" dt="2025-10-28T21:11:53" v="89" actId="20577"/>
          <ac:spMkLst>
            <pc:docMk/>
            <pc:sldMk cId="1890491460" sldId="263"/>
            <ac:spMk id="6" creationId="{54D38248-5D31-85F9-1E0F-4A607BCD5F6A}"/>
          </ac:spMkLst>
        </pc:spChg>
      </pc:sldChg>
      <pc:sldChg chg="addSp delSp modSp">
        <pc:chgData name="FERNANDA . MARIN GONZALEZ" userId="S::fern.marin@duocuc.cl::2297aa7b-50ce-4537-9205-6914c07831d4" providerId="AD" clId="Web-{D2A39F7D-6C3B-CDA6-20A0-25BE50642E60}" dt="2025-10-29T02:45:12.465" v="486" actId="20577"/>
        <pc:sldMkLst>
          <pc:docMk/>
          <pc:sldMk cId="3299956469" sldId="264"/>
        </pc:sldMkLst>
        <pc:spChg chg="add mod">
          <ac:chgData name="FERNANDA . MARIN GONZALEZ" userId="S::fern.marin@duocuc.cl::2297aa7b-50ce-4537-9205-6914c07831d4" providerId="AD" clId="Web-{D2A39F7D-6C3B-CDA6-20A0-25BE50642E60}" dt="2025-10-28T21:31:02.232" v="384" actId="20577"/>
          <ac:spMkLst>
            <pc:docMk/>
            <pc:sldMk cId="3299956469" sldId="264"/>
            <ac:spMk id="2" creationId="{FB767031-B7FE-44F1-F262-D67B7906CB03}"/>
          </ac:spMkLst>
        </pc:spChg>
        <pc:spChg chg="add mod">
          <ac:chgData name="FERNANDA . MARIN GONZALEZ" userId="S::fern.marin@duocuc.cl::2297aa7b-50ce-4537-9205-6914c07831d4" providerId="AD" clId="Web-{D2A39F7D-6C3B-CDA6-20A0-25BE50642E60}" dt="2025-10-28T21:31:04.623" v="386" actId="20577"/>
          <ac:spMkLst>
            <pc:docMk/>
            <pc:sldMk cId="3299956469" sldId="264"/>
            <ac:spMk id="3" creationId="{96B4E972-7382-B5FC-87F8-8DDF06173B6B}"/>
          </ac:spMkLst>
        </pc:spChg>
        <pc:spChg chg="add mod">
          <ac:chgData name="FERNANDA . MARIN GONZALEZ" userId="S::fern.marin@duocuc.cl::2297aa7b-50ce-4537-9205-6914c07831d4" providerId="AD" clId="Web-{D2A39F7D-6C3B-CDA6-20A0-25BE50642E60}" dt="2025-10-29T02:40:15.779" v="447" actId="20577"/>
          <ac:spMkLst>
            <pc:docMk/>
            <pc:sldMk cId="3299956469" sldId="264"/>
            <ac:spMk id="4" creationId="{28FDDB1D-DF85-CDF9-72E6-C32D5897E05B}"/>
          </ac:spMkLst>
        </pc:spChg>
        <pc:spChg chg="add mod">
          <ac:chgData name="FERNANDA . MARIN GONZALEZ" userId="S::fern.marin@duocuc.cl::2297aa7b-50ce-4537-9205-6914c07831d4" providerId="AD" clId="Web-{D2A39F7D-6C3B-CDA6-20A0-25BE50642E60}" dt="2025-10-29T02:45:12.465" v="486" actId="20577"/>
          <ac:spMkLst>
            <pc:docMk/>
            <pc:sldMk cId="3299956469" sldId="264"/>
            <ac:spMk id="5" creationId="{746A4873-CA5C-1D3A-005B-CE9508470016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8T21:11:44.953" v="84" actId="20577"/>
          <ac:spMkLst>
            <pc:docMk/>
            <pc:sldMk cId="3299956469" sldId="264"/>
            <ac:spMk id="6" creationId="{54D38248-5D31-85F9-1E0F-4A607BCD5F6A}"/>
          </ac:spMkLst>
        </pc:spChg>
        <pc:spChg chg="mod">
          <ac:chgData name="FERNANDA . MARIN GONZALEZ" userId="S::fern.marin@duocuc.cl::2297aa7b-50ce-4537-9205-6914c07831d4" providerId="AD" clId="Web-{D2A39F7D-6C3B-CDA6-20A0-25BE50642E60}" dt="2025-10-28T21:29:02.993" v="346" actId="1076"/>
          <ac:spMkLst>
            <pc:docMk/>
            <pc:sldMk cId="3299956469" sldId="264"/>
            <ac:spMk id="7" creationId="{3A739E92-330D-944C-ED3E-C7F02FA216B3}"/>
          </ac:spMkLst>
        </pc:spChg>
      </pc:sldChg>
      <pc:sldChg chg="modSp">
        <pc:chgData name="FERNANDA . MARIN GONZALEZ" userId="S::fern.marin@duocuc.cl::2297aa7b-50ce-4537-9205-6914c07831d4" providerId="AD" clId="Web-{D2A39F7D-6C3B-CDA6-20A0-25BE50642E60}" dt="2025-10-28T21:11:55.579" v="91" actId="20577"/>
        <pc:sldMkLst>
          <pc:docMk/>
          <pc:sldMk cId="2752457618" sldId="269"/>
        </pc:sldMkLst>
        <pc:spChg chg="mod">
          <ac:chgData name="FERNANDA . MARIN GONZALEZ" userId="S::fern.marin@duocuc.cl::2297aa7b-50ce-4537-9205-6914c07831d4" providerId="AD" clId="Web-{D2A39F7D-6C3B-CDA6-20A0-25BE50642E60}" dt="2025-10-28T21:11:55.579" v="91" actId="20577"/>
          <ac:spMkLst>
            <pc:docMk/>
            <pc:sldMk cId="2752457618" sldId="269"/>
            <ac:spMk id="6" creationId="{54D38248-5D31-85F9-1E0F-4A607BCD5F6A}"/>
          </ac:spMkLst>
        </pc:spChg>
      </pc:sldChg>
      <pc:sldChg chg="modSp">
        <pc:chgData name="FERNANDA . MARIN GONZALEZ" userId="S::fern.marin@duocuc.cl::2297aa7b-50ce-4537-9205-6914c07831d4" providerId="AD" clId="Web-{D2A39F7D-6C3B-CDA6-20A0-25BE50642E60}" dt="2025-10-28T21:12:00.688" v="93" actId="20577"/>
        <pc:sldMkLst>
          <pc:docMk/>
          <pc:sldMk cId="3405368746" sldId="270"/>
        </pc:sldMkLst>
        <pc:spChg chg="mod">
          <ac:chgData name="FERNANDA . MARIN GONZALEZ" userId="S::fern.marin@duocuc.cl::2297aa7b-50ce-4537-9205-6914c07831d4" providerId="AD" clId="Web-{D2A39F7D-6C3B-CDA6-20A0-25BE50642E60}" dt="2025-10-28T21:12:00.688" v="93" actId="20577"/>
          <ac:spMkLst>
            <pc:docMk/>
            <pc:sldMk cId="3405368746" sldId="270"/>
            <ac:spMk id="6" creationId="{54D38248-5D31-85F9-1E0F-4A607BCD5F6A}"/>
          </ac:spMkLst>
        </pc:spChg>
      </pc:sldChg>
    </pc:docChg>
  </pc:docChgLst>
  <pc:docChgLst>
    <pc:chgData name="FERNANDA . MARIN GONZALEZ" userId="S::fern.marin@duocuc.cl::2297aa7b-50ce-4537-9205-6914c07831d4" providerId="AD" clId="Web-{A9CECCA7-DA54-94EA-0D51-1BCEC4F24117}"/>
    <pc:docChg chg="addSld delSld modSld">
      <pc:chgData name="FERNANDA . MARIN GONZALEZ" userId="S::fern.marin@duocuc.cl::2297aa7b-50ce-4537-9205-6914c07831d4" providerId="AD" clId="Web-{A9CECCA7-DA54-94EA-0D51-1BCEC4F24117}" dt="2025-10-30T02:47:12.182" v="493" actId="20577"/>
      <pc:docMkLst>
        <pc:docMk/>
      </pc:docMkLst>
      <pc:sldChg chg="addSp delSp modSp">
        <pc:chgData name="FERNANDA . MARIN GONZALEZ" userId="S::fern.marin@duocuc.cl::2297aa7b-50ce-4537-9205-6914c07831d4" providerId="AD" clId="Web-{A9CECCA7-DA54-94EA-0D51-1BCEC4F24117}" dt="2025-10-30T02:22:46.015" v="489"/>
        <pc:sldMkLst>
          <pc:docMk/>
          <pc:sldMk cId="2436815989" sldId="257"/>
        </pc:sldMkLst>
        <pc:graphicFrameChg chg="add del mod modGraphic">
          <ac:chgData name="FERNANDA . MARIN GONZALEZ" userId="S::fern.marin@duocuc.cl::2297aa7b-50ce-4537-9205-6914c07831d4" providerId="AD" clId="Web-{A9CECCA7-DA54-94EA-0D51-1BCEC4F24117}" dt="2025-10-30T02:22:46.015" v="489"/>
          <ac:graphicFrameMkLst>
            <pc:docMk/>
            <pc:sldMk cId="2436815989" sldId="257"/>
            <ac:graphicFrameMk id="5" creationId="{CD98BAAD-E67E-3FB9-220F-BD3AA3645FAD}"/>
          </ac:graphicFrameMkLst>
        </pc:graphicFrameChg>
      </pc:sldChg>
      <pc:sldChg chg="addSp delSp modSp">
        <pc:chgData name="FERNANDA . MARIN GONZALEZ" userId="S::fern.marin@duocuc.cl::2297aa7b-50ce-4537-9205-6914c07831d4" providerId="AD" clId="Web-{A9CECCA7-DA54-94EA-0D51-1BCEC4F24117}" dt="2025-10-30T02:47:12.182" v="493" actId="20577"/>
        <pc:sldMkLst>
          <pc:docMk/>
          <pc:sldMk cId="3324313383" sldId="262"/>
        </pc:sldMkLst>
        <pc:spChg chg="mod">
          <ac:chgData name="FERNANDA . MARIN GONZALEZ" userId="S::fern.marin@duocuc.cl::2297aa7b-50ce-4537-9205-6914c07831d4" providerId="AD" clId="Web-{A9CECCA7-DA54-94EA-0D51-1BCEC4F24117}" dt="2025-10-30T02:47:12.182" v="493" actId="20577"/>
          <ac:spMkLst>
            <pc:docMk/>
            <pc:sldMk cId="3324313383" sldId="262"/>
            <ac:spMk id="7" creationId="{3A739E92-330D-944C-ED3E-C7F02FA216B3}"/>
          </ac:spMkLst>
        </pc:spChg>
        <pc:graphicFrameChg chg="add mod modGraphic">
          <ac:chgData name="FERNANDA . MARIN GONZALEZ" userId="S::fern.marin@duocuc.cl::2297aa7b-50ce-4537-9205-6914c07831d4" providerId="AD" clId="Web-{A9CECCA7-DA54-94EA-0D51-1BCEC4F24117}" dt="2025-10-30T01:18:10.398" v="27" actId="1076"/>
          <ac:graphicFrameMkLst>
            <pc:docMk/>
            <pc:sldMk cId="3324313383" sldId="262"/>
            <ac:graphicFrameMk id="3" creationId="{2DC2EB75-2991-D9F7-0FF2-6CD60DDDBBE3}"/>
          </ac:graphicFrameMkLst>
        </pc:graphicFrameChg>
        <pc:graphicFrameChg chg="del">
          <ac:chgData name="FERNANDA . MARIN GONZALEZ" userId="S::fern.marin@duocuc.cl::2297aa7b-50ce-4537-9205-6914c07831d4" providerId="AD" clId="Web-{A9CECCA7-DA54-94EA-0D51-1BCEC4F24117}" dt="2025-10-30T01:17:26.610" v="16"/>
          <ac:graphicFrameMkLst>
            <pc:docMk/>
            <pc:sldMk cId="3324313383" sldId="262"/>
            <ac:graphicFrameMk id="4" creationId="{7BB5CADE-DDA2-A4F7-629E-7AEEB49F57D7}"/>
          </ac:graphicFrameMkLst>
        </pc:graphicFrameChg>
      </pc:sldChg>
      <pc:sldChg chg="addSp delSp modSp">
        <pc:chgData name="FERNANDA . MARIN GONZALEZ" userId="S::fern.marin@duocuc.cl::2297aa7b-50ce-4537-9205-6914c07831d4" providerId="AD" clId="Web-{A9CECCA7-DA54-94EA-0D51-1BCEC4F24117}" dt="2025-10-30T02:19:07.665" v="480" actId="14100"/>
        <pc:sldMkLst>
          <pc:docMk/>
          <pc:sldMk cId="1890491460" sldId="263"/>
        </pc:sldMkLst>
        <pc:spChg chg="add mod">
          <ac:chgData name="FERNANDA . MARIN GONZALEZ" userId="S::fern.marin@duocuc.cl::2297aa7b-50ce-4537-9205-6914c07831d4" providerId="AD" clId="Web-{A9CECCA7-DA54-94EA-0D51-1BCEC4F24117}" dt="2025-10-30T01:51:06.033" v="231" actId="20577"/>
          <ac:spMkLst>
            <pc:docMk/>
            <pc:sldMk cId="1890491460" sldId="263"/>
            <ac:spMk id="3" creationId="{6C89EB8C-C80B-D0C3-6265-C787B89A0C3C}"/>
          </ac:spMkLst>
        </pc:spChg>
        <pc:spChg chg="add del mod">
          <ac:chgData name="FERNANDA . MARIN GONZALEZ" userId="S::fern.marin@duocuc.cl::2297aa7b-50ce-4537-9205-6914c07831d4" providerId="AD" clId="Web-{A9CECCA7-DA54-94EA-0D51-1BCEC4F24117}" dt="2025-10-30T01:54:55" v="264"/>
          <ac:spMkLst>
            <pc:docMk/>
            <pc:sldMk cId="1890491460" sldId="263"/>
            <ac:spMk id="4" creationId="{17A30663-5852-EACA-E369-802F7005BF9E}"/>
          </ac:spMkLst>
        </pc:spChg>
        <pc:spChg chg="mod">
          <ac:chgData name="FERNANDA . MARIN GONZALEZ" userId="S::fern.marin@duocuc.cl::2297aa7b-50ce-4537-9205-6914c07831d4" providerId="AD" clId="Web-{A9CECCA7-DA54-94EA-0D51-1BCEC4F24117}" dt="2025-10-30T01:35:47.890" v="62" actId="1076"/>
          <ac:spMkLst>
            <pc:docMk/>
            <pc:sldMk cId="1890491460" sldId="263"/>
            <ac:spMk id="7" creationId="{3A739E92-330D-944C-ED3E-C7F02FA216B3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1:58:14.450" v="299" actId="14100"/>
          <ac:spMkLst>
            <pc:docMk/>
            <pc:sldMk cId="1890491460" sldId="263"/>
            <ac:spMk id="10" creationId="{400C85C3-2BF5-DEE0-BE5D-3F1BF3E28C25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1:56:21.303" v="283" actId="14100"/>
          <ac:spMkLst>
            <pc:docMk/>
            <pc:sldMk cId="1890491460" sldId="263"/>
            <ac:spMk id="11" creationId="{F4BC1857-F7C1-CA0E-41CF-705A36EA2B73}"/>
          </ac:spMkLst>
        </pc:spChg>
        <pc:spChg chg="add del mod">
          <ac:chgData name="FERNANDA . MARIN GONZALEZ" userId="S::fern.marin@duocuc.cl::2297aa7b-50ce-4537-9205-6914c07831d4" providerId="AD" clId="Web-{A9CECCA7-DA54-94EA-0D51-1BCEC4F24117}" dt="2025-10-30T01:54:55" v="263"/>
          <ac:spMkLst>
            <pc:docMk/>
            <pc:sldMk cId="1890491460" sldId="263"/>
            <ac:spMk id="12" creationId="{1BADC073-B5E3-9F54-F965-F3360CA5D6D4}"/>
          </ac:spMkLst>
        </pc:spChg>
        <pc:spChg chg="add del mod">
          <ac:chgData name="FERNANDA . MARIN GONZALEZ" userId="S::fern.marin@duocuc.cl::2297aa7b-50ce-4537-9205-6914c07831d4" providerId="AD" clId="Web-{A9CECCA7-DA54-94EA-0D51-1BCEC4F24117}" dt="2025-10-30T01:54:55" v="262"/>
          <ac:spMkLst>
            <pc:docMk/>
            <pc:sldMk cId="1890491460" sldId="263"/>
            <ac:spMk id="13" creationId="{A1EF8C07-79E1-674A-EC09-12129440C292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6:13.216" v="437" actId="1076"/>
          <ac:spMkLst>
            <pc:docMk/>
            <pc:sldMk cId="1890491460" sldId="263"/>
            <ac:spMk id="17" creationId="{C5251A23-FD32-3F2D-5C62-948C672499F9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19:07.665" v="480" actId="14100"/>
          <ac:spMkLst>
            <pc:docMk/>
            <pc:sldMk cId="1890491460" sldId="263"/>
            <ac:spMk id="19" creationId="{D9CE57B3-7C75-BD37-D5E8-19C59B43FB01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1:49:25.229" v="191" actId="1076"/>
          <ac:spMkLst>
            <pc:docMk/>
            <pc:sldMk cId="1890491460" sldId="263"/>
            <ac:spMk id="24" creationId="{FB68BE9B-0785-38F0-8502-3358BC475815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1:58:12.232" v="298" actId="1076"/>
          <ac:spMkLst>
            <pc:docMk/>
            <pc:sldMk cId="1890491460" sldId="263"/>
            <ac:spMk id="25" creationId="{640DC361-1119-02F0-44B1-9B19880CE470}"/>
          </ac:spMkLst>
        </pc:spChg>
        <pc:spChg chg="add del mod">
          <ac:chgData name="FERNANDA . MARIN GONZALEZ" userId="S::fern.marin@duocuc.cl::2297aa7b-50ce-4537-9205-6914c07831d4" providerId="AD" clId="Web-{A9CECCA7-DA54-94EA-0D51-1BCEC4F24117}" dt="2025-10-30T01:50:29.012" v="211"/>
          <ac:spMkLst>
            <pc:docMk/>
            <pc:sldMk cId="1890491460" sldId="263"/>
            <ac:spMk id="26" creationId="{06A2A061-3A6B-7C54-9A62-7540DC08A4F3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1:58:04.637" v="295" actId="20577"/>
          <ac:spMkLst>
            <pc:docMk/>
            <pc:sldMk cId="1890491460" sldId="263"/>
            <ac:spMk id="27" creationId="{0150EC53-1FEC-EAFB-CEF0-0812C386F265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1:56:35.757" v="287" actId="14100"/>
          <ac:spMkLst>
            <pc:docMk/>
            <pc:sldMk cId="1890491460" sldId="263"/>
            <ac:spMk id="28" creationId="{B2E81451-AA94-69BA-6BAD-42F3E72001A3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1:56:42.805" v="289" actId="20577"/>
          <ac:spMkLst>
            <pc:docMk/>
            <pc:sldMk cId="1890491460" sldId="263"/>
            <ac:spMk id="29" creationId="{A553399F-EA9F-86BC-AC3F-0468AA31BC24}"/>
          </ac:spMkLst>
        </pc:spChg>
        <pc:spChg chg="add mod ord">
          <ac:chgData name="FERNANDA . MARIN GONZALEZ" userId="S::fern.marin@duocuc.cl::2297aa7b-50ce-4537-9205-6914c07831d4" providerId="AD" clId="Web-{A9CECCA7-DA54-94EA-0D51-1BCEC4F24117}" dt="2025-10-30T02:02:43.539" v="380" actId="1076"/>
          <ac:spMkLst>
            <pc:docMk/>
            <pc:sldMk cId="1890491460" sldId="263"/>
            <ac:spMk id="32" creationId="{7F1540C8-DA26-C823-D042-4FB568A622BB}"/>
          </ac:spMkLst>
        </pc:spChg>
        <pc:spChg chg="add del mod">
          <ac:chgData name="FERNANDA . MARIN GONZALEZ" userId="S::fern.marin@duocuc.cl::2297aa7b-50ce-4537-9205-6914c07831d4" providerId="AD" clId="Web-{A9CECCA7-DA54-94EA-0D51-1BCEC4F24117}" dt="2025-10-30T01:59:54.721" v="323"/>
          <ac:spMkLst>
            <pc:docMk/>
            <pc:sldMk cId="1890491460" sldId="263"/>
            <ac:spMk id="40" creationId="{A6D34FB2-6B3E-20E2-8B36-4DCB94DA897C}"/>
          </ac:spMkLst>
        </pc:spChg>
        <pc:spChg chg="add del mod">
          <ac:chgData name="FERNANDA . MARIN GONZALEZ" userId="S::fern.marin@duocuc.cl::2297aa7b-50ce-4537-9205-6914c07831d4" providerId="AD" clId="Web-{A9CECCA7-DA54-94EA-0D51-1BCEC4F24117}" dt="2025-10-30T02:00:34.081" v="335"/>
          <ac:spMkLst>
            <pc:docMk/>
            <pc:sldMk cId="1890491460" sldId="263"/>
            <ac:spMk id="42" creationId="{21D99353-230E-2C4D-32F8-36DA96EB5746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0:56.207" v="344" actId="1076"/>
          <ac:spMkLst>
            <pc:docMk/>
            <pc:sldMk cId="1890491460" sldId="263"/>
            <ac:spMk id="43" creationId="{EEFD5D5E-FB0A-3093-64FA-17F5A3913CA4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3:32.821" v="396"/>
          <ac:spMkLst>
            <pc:docMk/>
            <pc:sldMk cId="1890491460" sldId="263"/>
            <ac:spMk id="44" creationId="{43F0E367-CB63-CAE5-576F-D3EB77D2BB54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5:00.839" v="426" actId="1076"/>
          <ac:spMkLst>
            <pc:docMk/>
            <pc:sldMk cId="1890491460" sldId="263"/>
            <ac:spMk id="45" creationId="{8F846CC6-E7EF-BF4B-D99C-6D6311003729}"/>
          </ac:spMkLst>
        </pc:spChg>
        <pc:spChg chg="add del mod">
          <ac:chgData name="FERNANDA . MARIN GONZALEZ" userId="S::fern.marin@duocuc.cl::2297aa7b-50ce-4537-9205-6914c07831d4" providerId="AD" clId="Web-{A9CECCA7-DA54-94EA-0D51-1BCEC4F24117}" dt="2025-10-30T02:01:53.787" v="364"/>
          <ac:spMkLst>
            <pc:docMk/>
            <pc:sldMk cId="1890491460" sldId="263"/>
            <ac:spMk id="46" creationId="{A5ED8710-D2CB-34BD-7C5F-607D9BDE87C6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3:32.853" v="398"/>
          <ac:spMkLst>
            <pc:docMk/>
            <pc:sldMk cId="1890491460" sldId="263"/>
            <ac:spMk id="47" creationId="{E235C922-C3AB-DBB4-FF91-7C54AB4825BA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7:49.719" v="438"/>
          <ac:spMkLst>
            <pc:docMk/>
            <pc:sldMk cId="1890491460" sldId="263"/>
            <ac:spMk id="48" creationId="{0655B27A-CFC8-1F51-2767-429AA4428C1F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7:49.719" v="439"/>
          <ac:spMkLst>
            <pc:docMk/>
            <pc:sldMk cId="1890491460" sldId="263"/>
            <ac:spMk id="49" creationId="{FA0E71F1-63C9-03D1-F31B-FA27FE77875E}"/>
          </ac:spMkLst>
        </pc:spChg>
        <pc:spChg chg="add mod">
          <ac:chgData name="FERNANDA . MARIN GONZALEZ" userId="S::fern.marin@duocuc.cl::2297aa7b-50ce-4537-9205-6914c07831d4" providerId="AD" clId="Web-{A9CECCA7-DA54-94EA-0D51-1BCEC4F24117}" dt="2025-10-30T02:07:49.766" v="440"/>
          <ac:spMkLst>
            <pc:docMk/>
            <pc:sldMk cId="1890491460" sldId="263"/>
            <ac:spMk id="50" creationId="{F1255A91-131A-1439-85C8-23566B93F77F}"/>
          </ac:spMkLst>
        </pc:spChg>
        <pc:picChg chg="add mod">
          <ac:chgData name="FERNANDA . MARIN GONZALEZ" userId="S::fern.marin@duocuc.cl::2297aa7b-50ce-4537-9205-6914c07831d4" providerId="AD" clId="Web-{A9CECCA7-DA54-94EA-0D51-1BCEC4F24117}" dt="2025-10-30T01:46:49.007" v="152" actId="1076"/>
          <ac:picMkLst>
            <pc:docMk/>
            <pc:sldMk cId="1890491460" sldId="263"/>
            <ac:picMk id="2" creationId="{AF94760E-2884-F877-775C-37470E81A32C}"/>
          </ac:picMkLst>
        </pc:picChg>
        <pc:picChg chg="add mod">
          <ac:chgData name="FERNANDA . MARIN GONZALEZ" userId="S::fern.marin@duocuc.cl::2297aa7b-50ce-4537-9205-6914c07831d4" providerId="AD" clId="Web-{A9CECCA7-DA54-94EA-0D51-1BCEC4F24117}" dt="2025-10-30T01:46:49.023" v="154" actId="1076"/>
          <ac:picMkLst>
            <pc:docMk/>
            <pc:sldMk cId="1890491460" sldId="263"/>
            <ac:picMk id="18" creationId="{18E0A0C3-AEB2-5810-C804-C50864D2A62B}"/>
          </ac:picMkLst>
        </pc:picChg>
        <pc:picChg chg="add mod">
          <ac:chgData name="FERNANDA . MARIN GONZALEZ" userId="S::fern.marin@duocuc.cl::2297aa7b-50ce-4537-9205-6914c07831d4" providerId="AD" clId="Web-{A9CECCA7-DA54-94EA-0D51-1BCEC4F24117}" dt="2025-10-30T01:56:25.632" v="285" actId="1076"/>
          <ac:picMkLst>
            <pc:docMk/>
            <pc:sldMk cId="1890491460" sldId="263"/>
            <ac:picMk id="31" creationId="{775DF133-FBF2-A0D3-61FD-925D11BC6CB0}"/>
          </ac:picMkLst>
        </pc:picChg>
        <pc:picChg chg="add mod">
          <ac:chgData name="FERNANDA . MARIN GONZALEZ" userId="S::fern.marin@duocuc.cl::2297aa7b-50ce-4537-9205-6914c07831d4" providerId="AD" clId="Web-{A9CECCA7-DA54-94EA-0D51-1BCEC4F24117}" dt="2025-10-30T01:58:25.248" v="312" actId="1076"/>
          <ac:picMkLst>
            <pc:docMk/>
            <pc:sldMk cId="1890491460" sldId="263"/>
            <ac:picMk id="34" creationId="{9DE65029-6B1C-E513-90A9-B896C249841F}"/>
          </ac:picMkLst>
        </pc:picChg>
        <pc:picChg chg="add mod">
          <ac:chgData name="FERNANDA . MARIN GONZALEZ" userId="S::fern.marin@duocuc.cl::2297aa7b-50ce-4537-9205-6914c07831d4" providerId="AD" clId="Web-{A9CECCA7-DA54-94EA-0D51-1BCEC4F24117}" dt="2025-10-30T01:58:32.436" v="315" actId="1076"/>
          <ac:picMkLst>
            <pc:docMk/>
            <pc:sldMk cId="1890491460" sldId="263"/>
            <ac:picMk id="36" creationId="{61DFE50D-0851-E078-785E-1523DEF4D99B}"/>
          </ac:picMkLst>
        </pc:picChg>
        <pc:picChg chg="add mod">
          <ac:chgData name="FERNANDA . MARIN GONZALEZ" userId="S::fern.marin@duocuc.cl::2297aa7b-50ce-4537-9205-6914c07831d4" providerId="AD" clId="Web-{A9CECCA7-DA54-94EA-0D51-1BCEC4F24117}" dt="2025-10-30T01:58:30.545" v="314" actId="1076"/>
          <ac:picMkLst>
            <pc:docMk/>
            <pc:sldMk cId="1890491460" sldId="263"/>
            <ac:picMk id="38" creationId="{1956D223-1B2B-E9E3-5987-8354F1E04C48}"/>
          </ac:picMkLst>
        </pc:picChg>
        <pc:picChg chg="add mod">
          <ac:chgData name="FERNANDA . MARIN GONZALEZ" userId="S::fern.marin@duocuc.cl::2297aa7b-50ce-4537-9205-6914c07831d4" providerId="AD" clId="Web-{A9CECCA7-DA54-94EA-0D51-1BCEC4F24117}" dt="2025-10-30T02:00:19.409" v="331" actId="1076"/>
          <ac:picMkLst>
            <pc:docMk/>
            <pc:sldMk cId="1890491460" sldId="263"/>
            <ac:picMk id="39" creationId="{39EADBE0-C3D2-715F-CFFB-7EAED29F2491}"/>
          </ac:picMkLst>
        </pc:picChg>
        <pc:cxnChg chg="add del mod">
          <ac:chgData name="FERNANDA . MARIN GONZALEZ" userId="S::fern.marin@duocuc.cl::2297aa7b-50ce-4537-9205-6914c07831d4" providerId="AD" clId="Web-{A9CECCA7-DA54-94EA-0D51-1BCEC4F24117}" dt="2025-10-30T01:36:45.756" v="71"/>
          <ac:cxnSpMkLst>
            <pc:docMk/>
            <pc:sldMk cId="1890491460" sldId="263"/>
            <ac:cxnSpMk id="5" creationId="{E2028F09-FF41-BBE4-E1F5-D9133A5545B9}"/>
          </ac:cxnSpMkLst>
        </pc:cxnChg>
        <pc:cxnChg chg="add del">
          <ac:chgData name="FERNANDA . MARIN GONZALEZ" userId="S::fern.marin@duocuc.cl::2297aa7b-50ce-4537-9205-6914c07831d4" providerId="AD" clId="Web-{A9CECCA7-DA54-94EA-0D51-1BCEC4F24117}" dt="2025-10-30T01:37:04.383" v="73"/>
          <ac:cxnSpMkLst>
            <pc:docMk/>
            <pc:sldMk cId="1890491460" sldId="263"/>
            <ac:cxnSpMk id="8" creationId="{4068F2C0-F102-CB6D-845E-8A69F5CDF54B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2:06:13.200" v="436" actId="1076"/>
          <ac:cxnSpMkLst>
            <pc:docMk/>
            <pc:sldMk cId="1890491460" sldId="263"/>
            <ac:cxnSpMk id="14" creationId="{43E4E86B-B21C-A33B-BC5D-F55C44ABD057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1:48:58.588" v="181" actId="1076"/>
          <ac:cxnSpMkLst>
            <pc:docMk/>
            <pc:sldMk cId="1890491460" sldId="263"/>
            <ac:cxnSpMk id="15" creationId="{6DB40771-97C2-86D6-65EE-FFA6499CA40B}"/>
          </ac:cxnSpMkLst>
        </pc:cxnChg>
        <pc:cxnChg chg="add del mod">
          <ac:chgData name="FERNANDA . MARIN GONZALEZ" userId="S::fern.marin@duocuc.cl::2297aa7b-50ce-4537-9205-6914c07831d4" providerId="AD" clId="Web-{A9CECCA7-DA54-94EA-0D51-1BCEC4F24117}" dt="2025-10-30T01:54:55" v="261"/>
          <ac:cxnSpMkLst>
            <pc:docMk/>
            <pc:sldMk cId="1890491460" sldId="263"/>
            <ac:cxnSpMk id="16" creationId="{69A4F75E-F163-58C1-847D-2CFDC3DB7853}"/>
          </ac:cxnSpMkLst>
        </pc:cxnChg>
        <pc:cxnChg chg="add del">
          <ac:chgData name="FERNANDA . MARIN GONZALEZ" userId="S::fern.marin@duocuc.cl::2297aa7b-50ce-4537-9205-6914c07831d4" providerId="AD" clId="Web-{A9CECCA7-DA54-94EA-0D51-1BCEC4F24117}" dt="2025-10-30T01:47:15.820" v="157"/>
          <ac:cxnSpMkLst>
            <pc:docMk/>
            <pc:sldMk cId="1890491460" sldId="263"/>
            <ac:cxnSpMk id="20" creationId="{C6ABB8FB-9322-3C6B-AB5E-41FE03CB4B96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1:47:51.930" v="170" actId="14100"/>
          <ac:cxnSpMkLst>
            <pc:docMk/>
            <pc:sldMk cId="1890491460" sldId="263"/>
            <ac:cxnSpMk id="21" creationId="{0B2FCA88-E2DF-CC20-A62D-6FD6F76C1E91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1:48:32.728" v="175" actId="14100"/>
          <ac:cxnSpMkLst>
            <pc:docMk/>
            <pc:sldMk cId="1890491460" sldId="263"/>
            <ac:cxnSpMk id="22" creationId="{394B9F70-B094-95B7-16BA-F81D959F3A41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1:48:37.963" v="177" actId="1076"/>
          <ac:cxnSpMkLst>
            <pc:docMk/>
            <pc:sldMk cId="1890491460" sldId="263"/>
            <ac:cxnSpMk id="23" creationId="{F7D5A5C6-3C71-73F8-7754-C1CC9E2649CF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2:00:16.190" v="330" actId="14100"/>
          <ac:cxnSpMkLst>
            <pc:docMk/>
            <pc:sldMk cId="1890491460" sldId="263"/>
            <ac:cxnSpMk id="41" creationId="{C5D1C0D9-6BED-1754-538F-A2FA12905F5C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2:05:36.934" v="435" actId="1076"/>
          <ac:cxnSpMkLst>
            <pc:docMk/>
            <pc:sldMk cId="1890491460" sldId="263"/>
            <ac:cxnSpMk id="51" creationId="{04310E83-76B2-2BC9-847A-AB0681997844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2:05:32.184" v="432" actId="1076"/>
          <ac:cxnSpMkLst>
            <pc:docMk/>
            <pc:sldMk cId="1890491460" sldId="263"/>
            <ac:cxnSpMk id="52" creationId="{087A96F3-B7A5-1A81-9103-A1E9BBEDD2FA}"/>
          </ac:cxnSpMkLst>
        </pc:cxnChg>
        <pc:cxnChg chg="add mod">
          <ac:chgData name="FERNANDA . MARIN GONZALEZ" userId="S::fern.marin@duocuc.cl::2297aa7b-50ce-4537-9205-6914c07831d4" providerId="AD" clId="Web-{A9CECCA7-DA54-94EA-0D51-1BCEC4F24117}" dt="2025-10-30T02:05:34.840" v="434" actId="1076"/>
          <ac:cxnSpMkLst>
            <pc:docMk/>
            <pc:sldMk cId="1890491460" sldId="263"/>
            <ac:cxnSpMk id="53" creationId="{77D0F054-E02F-9A88-FF6E-2BD5B82A7E0F}"/>
          </ac:cxnSpMkLst>
        </pc:cxnChg>
      </pc:sldChg>
      <pc:sldChg chg="addSp modSp">
        <pc:chgData name="FERNANDA . MARIN GONZALEZ" userId="S::fern.marin@duocuc.cl::2297aa7b-50ce-4537-9205-6914c07831d4" providerId="AD" clId="Web-{A9CECCA7-DA54-94EA-0D51-1BCEC4F24117}" dt="2025-10-30T02:21:14.013" v="482" actId="1076"/>
        <pc:sldMkLst>
          <pc:docMk/>
          <pc:sldMk cId="3405368746" sldId="270"/>
        </pc:sldMkLst>
        <pc:spChg chg="mod">
          <ac:chgData name="FERNANDA . MARIN GONZALEZ" userId="S::fern.marin@duocuc.cl::2297aa7b-50ce-4537-9205-6914c07831d4" providerId="AD" clId="Web-{A9CECCA7-DA54-94EA-0D51-1BCEC4F24117}" dt="2025-10-30T01:21:50.109" v="29" actId="1076"/>
          <ac:spMkLst>
            <pc:docMk/>
            <pc:sldMk cId="3405368746" sldId="270"/>
            <ac:spMk id="2" creationId="{8F71F29F-9179-D0E1-6995-CA33A6D51B09}"/>
          </ac:spMkLst>
        </pc:spChg>
        <pc:spChg chg="mod">
          <ac:chgData name="FERNANDA . MARIN GONZALEZ" userId="S::fern.marin@duocuc.cl::2297aa7b-50ce-4537-9205-6914c07831d4" providerId="AD" clId="Web-{A9CECCA7-DA54-94EA-0D51-1BCEC4F24117}" dt="2025-10-30T01:21:43.405" v="28" actId="1076"/>
          <ac:spMkLst>
            <pc:docMk/>
            <pc:sldMk cId="3405368746" sldId="270"/>
            <ac:spMk id="7" creationId="{3A739E92-330D-944C-ED3E-C7F02FA216B3}"/>
          </ac:spMkLst>
        </pc:spChg>
        <pc:spChg chg="mod">
          <ac:chgData name="FERNANDA . MARIN GONZALEZ" userId="S::fern.marin@duocuc.cl::2297aa7b-50ce-4537-9205-6914c07831d4" providerId="AD" clId="Web-{A9CECCA7-DA54-94EA-0D51-1BCEC4F24117}" dt="2025-10-30T01:21:50.140" v="33" actId="1076"/>
          <ac:spMkLst>
            <pc:docMk/>
            <pc:sldMk cId="3405368746" sldId="270"/>
            <ac:spMk id="8" creationId="{325CE2F4-3261-B72A-4DF8-A0D5F286B794}"/>
          </ac:spMkLst>
        </pc:spChg>
        <pc:spChg chg="mod">
          <ac:chgData name="FERNANDA . MARIN GONZALEZ" userId="S::fern.marin@duocuc.cl::2297aa7b-50ce-4537-9205-6914c07831d4" providerId="AD" clId="Web-{A9CECCA7-DA54-94EA-0D51-1BCEC4F24117}" dt="2025-10-30T01:21:50.140" v="34" actId="1076"/>
          <ac:spMkLst>
            <pc:docMk/>
            <pc:sldMk cId="3405368746" sldId="270"/>
            <ac:spMk id="10" creationId="{F84D2952-45DB-F87A-D75E-591BD0082763}"/>
          </ac:spMkLst>
        </pc:spChg>
        <pc:spChg chg="mod">
          <ac:chgData name="FERNANDA . MARIN GONZALEZ" userId="S::fern.marin@duocuc.cl::2297aa7b-50ce-4537-9205-6914c07831d4" providerId="AD" clId="Web-{A9CECCA7-DA54-94EA-0D51-1BCEC4F24117}" dt="2025-10-30T01:21:50.140" v="35" actId="1076"/>
          <ac:spMkLst>
            <pc:docMk/>
            <pc:sldMk cId="3405368746" sldId="270"/>
            <ac:spMk id="11" creationId="{232CA8C8-09F2-78E3-7BEE-DD2DAB5A61E4}"/>
          </ac:spMkLst>
        </pc:spChg>
        <pc:spChg chg="mod">
          <ac:chgData name="FERNANDA . MARIN GONZALEZ" userId="S::fern.marin@duocuc.cl::2297aa7b-50ce-4537-9205-6914c07831d4" providerId="AD" clId="Web-{A9CECCA7-DA54-94EA-0D51-1BCEC4F24117}" dt="2025-10-30T01:21:50.156" v="36" actId="1076"/>
          <ac:spMkLst>
            <pc:docMk/>
            <pc:sldMk cId="3405368746" sldId="270"/>
            <ac:spMk id="12" creationId="{F35851E1-4903-4CFF-F8AE-858366FB648E}"/>
          </ac:spMkLst>
        </pc:spChg>
        <pc:spChg chg="mod">
          <ac:chgData name="FERNANDA . MARIN GONZALEZ" userId="S::fern.marin@duocuc.cl::2297aa7b-50ce-4537-9205-6914c07831d4" providerId="AD" clId="Web-{A9CECCA7-DA54-94EA-0D51-1BCEC4F24117}" dt="2025-10-30T01:21:50.156" v="37" actId="1076"/>
          <ac:spMkLst>
            <pc:docMk/>
            <pc:sldMk cId="3405368746" sldId="270"/>
            <ac:spMk id="13" creationId="{8493C887-559F-BCC1-869F-E592981B8CCF}"/>
          </ac:spMkLst>
        </pc:spChg>
        <pc:picChg chg="mod">
          <ac:chgData name="FERNANDA . MARIN GONZALEZ" userId="S::fern.marin@duocuc.cl::2297aa7b-50ce-4537-9205-6914c07831d4" providerId="AD" clId="Web-{A9CECCA7-DA54-94EA-0D51-1BCEC4F24117}" dt="2025-10-30T01:21:50.124" v="30" actId="1076"/>
          <ac:picMkLst>
            <pc:docMk/>
            <pc:sldMk cId="3405368746" sldId="270"/>
            <ac:picMk id="3" creationId="{C2B20D77-C174-2DF3-DED7-2A70078BFF81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24" v="31" actId="1076"/>
          <ac:picMkLst>
            <pc:docMk/>
            <pc:sldMk cId="3405368746" sldId="270"/>
            <ac:picMk id="4" creationId="{0AD4C5E4-EE04-442A-A914-B9B6E60D7D8F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24" v="32" actId="1076"/>
          <ac:picMkLst>
            <pc:docMk/>
            <pc:sldMk cId="3405368746" sldId="270"/>
            <ac:picMk id="5" creationId="{3ED6DD1A-39BD-0ECC-33A0-E5484F8A56DD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56" v="38" actId="1076"/>
          <ac:picMkLst>
            <pc:docMk/>
            <pc:sldMk cId="3405368746" sldId="270"/>
            <ac:picMk id="14" creationId="{AC07C232-6B26-4B2D-8E7E-77D08EFABBE7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71" v="39" actId="1076"/>
          <ac:picMkLst>
            <pc:docMk/>
            <pc:sldMk cId="3405368746" sldId="270"/>
            <ac:picMk id="15" creationId="{2AF801C9-9434-B169-FE34-BC68655A05E9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71" v="40" actId="1076"/>
          <ac:picMkLst>
            <pc:docMk/>
            <pc:sldMk cId="3405368746" sldId="270"/>
            <ac:picMk id="16" creationId="{DA0BF3B9-9F46-1B52-95BA-B32643A934AA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87" v="41" actId="1076"/>
          <ac:picMkLst>
            <pc:docMk/>
            <pc:sldMk cId="3405368746" sldId="270"/>
            <ac:picMk id="17" creationId="{851A4086-8B09-B6F0-920D-19E918973163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87" v="42" actId="1076"/>
          <ac:picMkLst>
            <pc:docMk/>
            <pc:sldMk cId="3405368746" sldId="270"/>
            <ac:picMk id="18" creationId="{1E3BC1E5-23F2-F068-BC78-5199295AF9B7}"/>
          </ac:picMkLst>
        </pc:picChg>
        <pc:picChg chg="mod">
          <ac:chgData name="FERNANDA . MARIN GONZALEZ" userId="S::fern.marin@duocuc.cl::2297aa7b-50ce-4537-9205-6914c07831d4" providerId="AD" clId="Web-{A9CECCA7-DA54-94EA-0D51-1BCEC4F24117}" dt="2025-10-30T01:21:50.187" v="43" actId="1076"/>
          <ac:picMkLst>
            <pc:docMk/>
            <pc:sldMk cId="3405368746" sldId="270"/>
            <ac:picMk id="19" creationId="{EA5166EC-5F9D-0754-A4E4-9BE257CA0A39}"/>
          </ac:picMkLst>
        </pc:picChg>
        <pc:picChg chg="add mod">
          <ac:chgData name="FERNANDA . MARIN GONZALEZ" userId="S::fern.marin@duocuc.cl::2297aa7b-50ce-4537-9205-6914c07831d4" providerId="AD" clId="Web-{A9CECCA7-DA54-94EA-0D51-1BCEC4F24117}" dt="2025-10-30T02:21:14.013" v="482" actId="1076"/>
          <ac:picMkLst>
            <pc:docMk/>
            <pc:sldMk cId="3405368746" sldId="270"/>
            <ac:picMk id="20" creationId="{9B5FEA53-106F-AA1C-59C3-E76CA16ACD0C}"/>
          </ac:picMkLst>
        </pc:picChg>
      </pc:sldChg>
      <pc:sldChg chg="delSp add del replId">
        <pc:chgData name="FERNANDA . MARIN GONZALEZ" userId="S::fern.marin@duocuc.cl::2297aa7b-50ce-4537-9205-6914c07831d4" providerId="AD" clId="Web-{A9CECCA7-DA54-94EA-0D51-1BCEC4F24117}" dt="2025-10-30T02:21:20.872" v="483"/>
        <pc:sldMkLst>
          <pc:docMk/>
          <pc:sldMk cId="1645842568" sldId="271"/>
        </pc:sldMkLst>
        <pc:spChg chg="del">
          <ac:chgData name="FERNANDA . MARIN GONZALEZ" userId="S::fern.marin@duocuc.cl::2297aa7b-50ce-4537-9205-6914c07831d4" providerId="AD" clId="Web-{A9CECCA7-DA54-94EA-0D51-1BCEC4F24117}" dt="2025-10-30T02:11:13.092" v="473"/>
          <ac:spMkLst>
            <pc:docMk/>
            <pc:sldMk cId="1645842568" sldId="271"/>
            <ac:spMk id="3" creationId="{CC97F44B-6BB0-20E5-041A-1FC074136067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72"/>
          <ac:spMkLst>
            <pc:docMk/>
            <pc:sldMk cId="1645842568" sldId="271"/>
            <ac:spMk id="10" creationId="{C5EB7DBD-9841-7770-1882-2AAD7740B180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71"/>
          <ac:spMkLst>
            <pc:docMk/>
            <pc:sldMk cId="1645842568" sldId="271"/>
            <ac:spMk id="11" creationId="{44BC3047-432C-9F00-8A48-D7A1F49DBF26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68"/>
          <ac:spMkLst>
            <pc:docMk/>
            <pc:sldMk cId="1645842568" sldId="271"/>
            <ac:spMk id="17" creationId="{E3FDAFC3-2336-006C-4E45-0414E135C3DA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66"/>
          <ac:spMkLst>
            <pc:docMk/>
            <pc:sldMk cId="1645842568" sldId="271"/>
            <ac:spMk id="19" creationId="{BFEC8B44-2E8F-2D81-1A04-201C6CF90BEE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62"/>
          <ac:spMkLst>
            <pc:docMk/>
            <pc:sldMk cId="1645842568" sldId="271"/>
            <ac:spMk id="24" creationId="{5F9472EC-8472-7796-F3A5-6B994F022600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61"/>
          <ac:spMkLst>
            <pc:docMk/>
            <pc:sldMk cId="1645842568" sldId="271"/>
            <ac:spMk id="25" creationId="{41DA7E30-9480-3780-7212-6ED89FCEA517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60"/>
          <ac:spMkLst>
            <pc:docMk/>
            <pc:sldMk cId="1645842568" sldId="271"/>
            <ac:spMk id="27" creationId="{CC7F2156-D2E9-F5BF-F9EA-3E323BBAD047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59"/>
          <ac:spMkLst>
            <pc:docMk/>
            <pc:sldMk cId="1645842568" sldId="271"/>
            <ac:spMk id="28" creationId="{26D231EA-289D-6C33-3A4F-CE3F33528A4B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58"/>
          <ac:spMkLst>
            <pc:docMk/>
            <pc:sldMk cId="1645842568" sldId="271"/>
            <ac:spMk id="29" creationId="{C5024333-FA44-AF7E-68BC-B5218DFA65FE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75"/>
          <ac:spMkLst>
            <pc:docMk/>
            <pc:sldMk cId="1645842568" sldId="271"/>
            <ac:spMk id="32" creationId="{81353673-759D-E738-733E-BC547432496F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51"/>
          <ac:spMkLst>
            <pc:docMk/>
            <pc:sldMk cId="1645842568" sldId="271"/>
            <ac:spMk id="43" creationId="{0A2A42E9-7BEE-4E50-9A7B-369C6D8F78D5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50"/>
          <ac:spMkLst>
            <pc:docMk/>
            <pc:sldMk cId="1645842568" sldId="271"/>
            <ac:spMk id="44" creationId="{75A96C7F-9BD2-8445-D29A-5AC411C499D1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49"/>
          <ac:spMkLst>
            <pc:docMk/>
            <pc:sldMk cId="1645842568" sldId="271"/>
            <ac:spMk id="45" creationId="{2114DF2A-6F33-123A-8CE4-2A87B7D21DEC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48"/>
          <ac:spMkLst>
            <pc:docMk/>
            <pc:sldMk cId="1645842568" sldId="271"/>
            <ac:spMk id="47" creationId="{635B92DF-E851-FBEE-0FDD-FDD377B7E77C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47"/>
          <ac:spMkLst>
            <pc:docMk/>
            <pc:sldMk cId="1645842568" sldId="271"/>
            <ac:spMk id="48" creationId="{6065CB9B-28A3-FC9F-22F5-2A16E610C73E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46"/>
          <ac:spMkLst>
            <pc:docMk/>
            <pc:sldMk cId="1645842568" sldId="271"/>
            <ac:spMk id="49" creationId="{D35603DD-F094-93DC-7F4A-E9845CF39B99}"/>
          </ac:spMkLst>
        </pc:spChg>
        <pc:spChg chg="del">
          <ac:chgData name="FERNANDA . MARIN GONZALEZ" userId="S::fern.marin@duocuc.cl::2297aa7b-50ce-4537-9205-6914c07831d4" providerId="AD" clId="Web-{A9CECCA7-DA54-94EA-0D51-1BCEC4F24117}" dt="2025-10-30T02:11:13.092" v="445"/>
          <ac:spMkLst>
            <pc:docMk/>
            <pc:sldMk cId="1645842568" sldId="271"/>
            <ac:spMk id="50" creationId="{19F46DA8-DC27-64FA-EE1C-0F991C27D712}"/>
          </ac:spMkLst>
        </pc:spChg>
        <pc:picChg chg="del">
          <ac:chgData name="FERNANDA . MARIN GONZALEZ" userId="S::fern.marin@duocuc.cl::2297aa7b-50ce-4537-9205-6914c07831d4" providerId="AD" clId="Web-{A9CECCA7-DA54-94EA-0D51-1BCEC4F24117}" dt="2025-10-30T02:11:13.092" v="474"/>
          <ac:picMkLst>
            <pc:docMk/>
            <pc:sldMk cId="1645842568" sldId="271"/>
            <ac:picMk id="2" creationId="{F1064996-6876-34C0-366F-CEE18A905C94}"/>
          </ac:picMkLst>
        </pc:picChg>
        <pc:picChg chg="del">
          <ac:chgData name="FERNANDA . MARIN GONZALEZ" userId="S::fern.marin@duocuc.cl::2297aa7b-50ce-4537-9205-6914c07831d4" providerId="AD" clId="Web-{A9CECCA7-DA54-94EA-0D51-1BCEC4F24117}" dt="2025-10-30T02:11:13.092" v="467"/>
          <ac:picMkLst>
            <pc:docMk/>
            <pc:sldMk cId="1645842568" sldId="271"/>
            <ac:picMk id="18" creationId="{D81FA999-B413-98AB-7B2E-B64B565AE5E3}"/>
          </ac:picMkLst>
        </pc:picChg>
        <pc:picChg chg="del">
          <ac:chgData name="FERNANDA . MARIN GONZALEZ" userId="S::fern.marin@duocuc.cl::2297aa7b-50ce-4537-9205-6914c07831d4" providerId="AD" clId="Web-{A9CECCA7-DA54-94EA-0D51-1BCEC4F24117}" dt="2025-10-30T02:11:13.092" v="457"/>
          <ac:picMkLst>
            <pc:docMk/>
            <pc:sldMk cId="1645842568" sldId="271"/>
            <ac:picMk id="31" creationId="{B9784951-7756-8E7C-94F9-5255D1541CBE}"/>
          </ac:picMkLst>
        </pc:picChg>
        <pc:picChg chg="del">
          <ac:chgData name="FERNANDA . MARIN GONZALEZ" userId="S::fern.marin@duocuc.cl::2297aa7b-50ce-4537-9205-6914c07831d4" providerId="AD" clId="Web-{A9CECCA7-DA54-94EA-0D51-1BCEC4F24117}" dt="2025-10-30T02:11:13.092" v="456"/>
          <ac:picMkLst>
            <pc:docMk/>
            <pc:sldMk cId="1645842568" sldId="271"/>
            <ac:picMk id="34" creationId="{ADBC4DDA-D061-959E-7FAE-6542FEF5029A}"/>
          </ac:picMkLst>
        </pc:picChg>
        <pc:picChg chg="del">
          <ac:chgData name="FERNANDA . MARIN GONZALEZ" userId="S::fern.marin@duocuc.cl::2297aa7b-50ce-4537-9205-6914c07831d4" providerId="AD" clId="Web-{A9CECCA7-DA54-94EA-0D51-1BCEC4F24117}" dt="2025-10-30T02:11:13.092" v="455"/>
          <ac:picMkLst>
            <pc:docMk/>
            <pc:sldMk cId="1645842568" sldId="271"/>
            <ac:picMk id="36" creationId="{2849DCEA-FCC3-5305-CBB2-40BA3CD7F166}"/>
          </ac:picMkLst>
        </pc:picChg>
        <pc:picChg chg="del">
          <ac:chgData name="FERNANDA . MARIN GONZALEZ" userId="S::fern.marin@duocuc.cl::2297aa7b-50ce-4537-9205-6914c07831d4" providerId="AD" clId="Web-{A9CECCA7-DA54-94EA-0D51-1BCEC4F24117}" dt="2025-10-30T02:11:13.092" v="454"/>
          <ac:picMkLst>
            <pc:docMk/>
            <pc:sldMk cId="1645842568" sldId="271"/>
            <ac:picMk id="38" creationId="{3DA9BBA2-FF3E-4F51-991B-B76C509AA778}"/>
          </ac:picMkLst>
        </pc:picChg>
        <pc:picChg chg="del">
          <ac:chgData name="FERNANDA . MARIN GONZALEZ" userId="S::fern.marin@duocuc.cl::2297aa7b-50ce-4537-9205-6914c07831d4" providerId="AD" clId="Web-{A9CECCA7-DA54-94EA-0D51-1BCEC4F24117}" dt="2025-10-30T02:11:13.092" v="453"/>
          <ac:picMkLst>
            <pc:docMk/>
            <pc:sldMk cId="1645842568" sldId="271"/>
            <ac:picMk id="39" creationId="{05B05F7C-038F-9B50-32A2-F140FA62749F}"/>
          </ac:picMkLst>
        </pc:picChg>
        <pc:cxnChg chg="del">
          <ac:chgData name="FERNANDA . MARIN GONZALEZ" userId="S::fern.marin@duocuc.cl::2297aa7b-50ce-4537-9205-6914c07831d4" providerId="AD" clId="Web-{A9CECCA7-DA54-94EA-0D51-1BCEC4F24117}" dt="2025-10-30T02:11:13.092" v="470"/>
          <ac:cxnSpMkLst>
            <pc:docMk/>
            <pc:sldMk cId="1645842568" sldId="271"/>
            <ac:cxnSpMk id="14" creationId="{7778B4F4-C263-3ECF-6E61-E3F69DA65DC9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69"/>
          <ac:cxnSpMkLst>
            <pc:docMk/>
            <pc:sldMk cId="1645842568" sldId="271"/>
            <ac:cxnSpMk id="15" creationId="{8949EF87-08E3-B36B-EE70-1C7046736203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65"/>
          <ac:cxnSpMkLst>
            <pc:docMk/>
            <pc:sldMk cId="1645842568" sldId="271"/>
            <ac:cxnSpMk id="21" creationId="{BABAB039-6646-5F9D-45C1-647501BDE256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64"/>
          <ac:cxnSpMkLst>
            <pc:docMk/>
            <pc:sldMk cId="1645842568" sldId="271"/>
            <ac:cxnSpMk id="22" creationId="{CFBFD628-F5F1-F7C5-77EE-FD30ACA846D0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63"/>
          <ac:cxnSpMkLst>
            <pc:docMk/>
            <pc:sldMk cId="1645842568" sldId="271"/>
            <ac:cxnSpMk id="23" creationId="{698C5CEE-AD84-A7B8-BCD2-CB3969036CF3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52"/>
          <ac:cxnSpMkLst>
            <pc:docMk/>
            <pc:sldMk cId="1645842568" sldId="271"/>
            <ac:cxnSpMk id="41" creationId="{B7C23E06-2D61-A34A-968F-06AA427CB807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44"/>
          <ac:cxnSpMkLst>
            <pc:docMk/>
            <pc:sldMk cId="1645842568" sldId="271"/>
            <ac:cxnSpMk id="51" creationId="{60EA699F-5303-4BB1-E614-96D668F0B500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43"/>
          <ac:cxnSpMkLst>
            <pc:docMk/>
            <pc:sldMk cId="1645842568" sldId="271"/>
            <ac:cxnSpMk id="52" creationId="{4F63498C-6BD7-B036-D7A7-69A24096AA1D}"/>
          </ac:cxnSpMkLst>
        </pc:cxnChg>
        <pc:cxnChg chg="del">
          <ac:chgData name="FERNANDA . MARIN GONZALEZ" userId="S::fern.marin@duocuc.cl::2297aa7b-50ce-4537-9205-6914c07831d4" providerId="AD" clId="Web-{A9CECCA7-DA54-94EA-0D51-1BCEC4F24117}" dt="2025-10-30T02:11:13.092" v="442"/>
          <ac:cxnSpMkLst>
            <pc:docMk/>
            <pc:sldMk cId="1645842568" sldId="271"/>
            <ac:cxnSpMk id="53" creationId="{A14A9F3C-B5D6-1D8C-DC0B-9EEF1356DBFE}"/>
          </ac:cxnSpMkLst>
        </pc:cxnChg>
      </pc:sldChg>
    </pc:docChg>
  </pc:docChgLst>
  <pc:docChgLst>
    <pc:chgData name="JAVIERA . BUSTAMANTE PEREZ" userId="S::jav.bustamantep@duocuc.cl::4b23c5b5-4e14-4c6f-808f-2a16f656b841" providerId="AD" clId="Web-{57F0D7E8-F1BB-3271-2A2F-9907B9E74309}"/>
    <pc:docChg chg="addSld delSld modSld">
      <pc:chgData name="JAVIERA . BUSTAMANTE PEREZ" userId="S::jav.bustamantep@duocuc.cl::4b23c5b5-4e14-4c6f-808f-2a16f656b841" providerId="AD" clId="Web-{57F0D7E8-F1BB-3271-2A2F-9907B9E74309}" dt="2025-10-29T20:51:05.061" v="215" actId="20577"/>
      <pc:docMkLst>
        <pc:docMk/>
      </pc:docMkLst>
      <pc:sldChg chg="addSp modSp">
        <pc:chgData name="JAVIERA . BUSTAMANTE PEREZ" userId="S::jav.bustamantep@duocuc.cl::4b23c5b5-4e14-4c6f-808f-2a16f656b841" providerId="AD" clId="Web-{57F0D7E8-F1BB-3271-2A2F-9907B9E74309}" dt="2025-10-29T20:51:05.061" v="215" actId="20577"/>
        <pc:sldMkLst>
          <pc:docMk/>
          <pc:sldMk cId="2904893737" sldId="267"/>
        </pc:sldMkLst>
        <pc:spChg chg="add mod">
          <ac:chgData name="JAVIERA . BUSTAMANTE PEREZ" userId="S::jav.bustamantep@duocuc.cl::4b23c5b5-4e14-4c6f-808f-2a16f656b841" providerId="AD" clId="Web-{57F0D7E8-F1BB-3271-2A2F-9907B9E74309}" dt="2025-10-29T20:51:05.061" v="215" actId="20577"/>
          <ac:spMkLst>
            <pc:docMk/>
            <pc:sldMk cId="2904893737" sldId="267"/>
            <ac:spMk id="3" creationId="{DF4216C6-85BE-D046-EA51-75F6C9024AEF}"/>
          </ac:spMkLst>
        </pc:spChg>
        <pc:picChg chg="add mod">
          <ac:chgData name="JAVIERA . BUSTAMANTE PEREZ" userId="S::jav.bustamantep@duocuc.cl::4b23c5b5-4e14-4c6f-808f-2a16f656b841" providerId="AD" clId="Web-{57F0D7E8-F1BB-3271-2A2F-9907B9E74309}" dt="2025-10-29T20:22:43.534" v="177" actId="1076"/>
          <ac:picMkLst>
            <pc:docMk/>
            <pc:sldMk cId="2904893737" sldId="267"/>
            <ac:picMk id="2" creationId="{B0A3A417-E282-B17C-3B23-FDB843059511}"/>
          </ac:picMkLst>
        </pc:picChg>
      </pc:sldChg>
      <pc:sldChg chg="addSp modSp">
        <pc:chgData name="JAVIERA . BUSTAMANTE PEREZ" userId="S::jav.bustamantep@duocuc.cl::4b23c5b5-4e14-4c6f-808f-2a16f656b841" providerId="AD" clId="Web-{57F0D7E8-F1BB-3271-2A2F-9907B9E74309}" dt="2025-10-29T20:21:05.173" v="174" actId="1076"/>
        <pc:sldMkLst>
          <pc:docMk/>
          <pc:sldMk cId="3405368746" sldId="270"/>
        </pc:sldMkLst>
        <pc:spChg chg="add mod">
          <ac:chgData name="JAVIERA . BUSTAMANTE PEREZ" userId="S::jav.bustamantep@duocuc.cl::4b23c5b5-4e14-4c6f-808f-2a16f656b841" providerId="AD" clId="Web-{57F0D7E8-F1BB-3271-2A2F-9907B9E74309}" dt="2025-10-29T20:20:01.344" v="166" actId="20577"/>
          <ac:spMkLst>
            <pc:docMk/>
            <pc:sldMk cId="3405368746" sldId="270"/>
            <ac:spMk id="2" creationId="{8F71F29F-9179-D0E1-6995-CA33A6D51B09}"/>
          </ac:spMkLst>
        </pc:spChg>
        <pc:spChg chg="add mod">
          <ac:chgData name="JAVIERA . BUSTAMANTE PEREZ" userId="S::jav.bustamantep@duocuc.cl::4b23c5b5-4e14-4c6f-808f-2a16f656b841" providerId="AD" clId="Web-{57F0D7E8-F1BB-3271-2A2F-9907B9E74309}" dt="2025-10-29T20:20:04.547" v="167" actId="20577"/>
          <ac:spMkLst>
            <pc:docMk/>
            <pc:sldMk cId="3405368746" sldId="270"/>
            <ac:spMk id="8" creationId="{325CE2F4-3261-B72A-4DF8-A0D5F286B794}"/>
          </ac:spMkLst>
        </pc:spChg>
        <pc:spChg chg="add mod">
          <ac:chgData name="JAVIERA . BUSTAMANTE PEREZ" userId="S::jav.bustamantep@duocuc.cl::4b23c5b5-4e14-4c6f-808f-2a16f656b841" providerId="AD" clId="Web-{57F0D7E8-F1BB-3271-2A2F-9907B9E74309}" dt="2025-10-29T20:20:08.344" v="169" actId="20577"/>
          <ac:spMkLst>
            <pc:docMk/>
            <pc:sldMk cId="3405368746" sldId="270"/>
            <ac:spMk id="10" creationId="{F84D2952-45DB-F87A-D75E-591BD0082763}"/>
          </ac:spMkLst>
        </pc:spChg>
        <pc:spChg chg="add mod">
          <ac:chgData name="JAVIERA . BUSTAMANTE PEREZ" userId="S::jav.bustamantep@duocuc.cl::4b23c5b5-4e14-4c6f-808f-2a16f656b841" providerId="AD" clId="Web-{57F0D7E8-F1BB-3271-2A2F-9907B9E74309}" dt="2025-10-29T20:20:10.969" v="170" actId="20577"/>
          <ac:spMkLst>
            <pc:docMk/>
            <pc:sldMk cId="3405368746" sldId="270"/>
            <ac:spMk id="11" creationId="{232CA8C8-09F2-78E3-7BEE-DD2DAB5A61E4}"/>
          </ac:spMkLst>
        </pc:spChg>
        <pc:spChg chg="add mod">
          <ac:chgData name="JAVIERA . BUSTAMANTE PEREZ" userId="S::jav.bustamantep@duocuc.cl::4b23c5b5-4e14-4c6f-808f-2a16f656b841" providerId="AD" clId="Web-{57F0D7E8-F1BB-3271-2A2F-9907B9E74309}" dt="2025-10-29T20:20:14.079" v="171" actId="20577"/>
          <ac:spMkLst>
            <pc:docMk/>
            <pc:sldMk cId="3405368746" sldId="270"/>
            <ac:spMk id="12" creationId="{F35851E1-4903-4CFF-F8AE-858366FB648E}"/>
          </ac:spMkLst>
        </pc:spChg>
        <pc:spChg chg="add mod">
          <ac:chgData name="JAVIERA . BUSTAMANTE PEREZ" userId="S::jav.bustamantep@duocuc.cl::4b23c5b5-4e14-4c6f-808f-2a16f656b841" providerId="AD" clId="Web-{57F0D7E8-F1BB-3271-2A2F-9907B9E74309}" dt="2025-10-29T20:20:20.657" v="173" actId="14100"/>
          <ac:spMkLst>
            <pc:docMk/>
            <pc:sldMk cId="3405368746" sldId="270"/>
            <ac:spMk id="13" creationId="{8493C887-559F-BCC1-869F-E592981B8CCF}"/>
          </ac:spMkLst>
        </pc:spChg>
        <pc:picChg chg="add mod">
          <ac:chgData name="JAVIERA . BUSTAMANTE PEREZ" userId="S::jav.bustamantep@duocuc.cl::4b23c5b5-4e14-4c6f-808f-2a16f656b841" providerId="AD" clId="Web-{57F0D7E8-F1BB-3271-2A2F-9907B9E74309}" dt="2025-10-29T20:19:52.922" v="152" actId="1076"/>
          <ac:picMkLst>
            <pc:docMk/>
            <pc:sldMk cId="3405368746" sldId="270"/>
            <ac:picMk id="3" creationId="{C2B20D77-C174-2DF3-DED7-2A70078BFF81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19:52.922" v="153" actId="1076"/>
          <ac:picMkLst>
            <pc:docMk/>
            <pc:sldMk cId="3405368746" sldId="270"/>
            <ac:picMk id="4" creationId="{0AD4C5E4-EE04-442A-A914-B9B6E60D7D8F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19:52.922" v="154" actId="1076"/>
          <ac:picMkLst>
            <pc:docMk/>
            <pc:sldMk cId="3405368746" sldId="270"/>
            <ac:picMk id="5" creationId="{3ED6DD1A-39BD-0ECC-33A0-E5484F8A56DD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19:52.969" v="160" actId="1076"/>
          <ac:picMkLst>
            <pc:docMk/>
            <pc:sldMk cId="3405368746" sldId="270"/>
            <ac:picMk id="14" creationId="{AC07C232-6B26-4B2D-8E7E-77D08EFABBE7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19:52.969" v="161" actId="1076"/>
          <ac:picMkLst>
            <pc:docMk/>
            <pc:sldMk cId="3405368746" sldId="270"/>
            <ac:picMk id="15" creationId="{2AF801C9-9434-B169-FE34-BC68655A05E9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19:52.984" v="162" actId="1076"/>
          <ac:picMkLst>
            <pc:docMk/>
            <pc:sldMk cId="3405368746" sldId="270"/>
            <ac:picMk id="16" creationId="{DA0BF3B9-9F46-1B52-95BA-B32643A934AA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19:52.984" v="163" actId="1076"/>
          <ac:picMkLst>
            <pc:docMk/>
            <pc:sldMk cId="3405368746" sldId="270"/>
            <ac:picMk id="17" creationId="{851A4086-8B09-B6F0-920D-19E918973163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19:52.984" v="164" actId="1076"/>
          <ac:picMkLst>
            <pc:docMk/>
            <pc:sldMk cId="3405368746" sldId="270"/>
            <ac:picMk id="18" creationId="{1E3BC1E5-23F2-F068-BC78-5199295AF9B7}"/>
          </ac:picMkLst>
        </pc:picChg>
        <pc:picChg chg="add mod">
          <ac:chgData name="JAVIERA . BUSTAMANTE PEREZ" userId="S::jav.bustamantep@duocuc.cl::4b23c5b5-4e14-4c6f-808f-2a16f656b841" providerId="AD" clId="Web-{57F0D7E8-F1BB-3271-2A2F-9907B9E74309}" dt="2025-10-29T20:21:05.173" v="174" actId="1076"/>
          <ac:picMkLst>
            <pc:docMk/>
            <pc:sldMk cId="3405368746" sldId="270"/>
            <ac:picMk id="19" creationId="{EA5166EC-5F9D-0754-A4E4-9BE257CA0A39}"/>
          </ac:picMkLst>
        </pc:picChg>
      </pc:sldChg>
      <pc:sldChg chg="add del replId">
        <pc:chgData name="JAVIERA . BUSTAMANTE PEREZ" userId="S::jav.bustamantep@duocuc.cl::4b23c5b5-4e14-4c6f-808f-2a16f656b841" providerId="AD" clId="Web-{57F0D7E8-F1BB-3271-2A2F-9907B9E74309}" dt="2025-10-29T20:12:37.365" v="80"/>
        <pc:sldMkLst>
          <pc:docMk/>
          <pc:sldMk cId="2754224740" sldId="271"/>
        </pc:sldMkLst>
      </pc:sldChg>
    </pc:docChg>
  </pc:docChgLst>
  <pc:docChgLst>
    <pc:chgData name="JAVIERA . BUSTAMANTE PEREZ" userId="S::jav.bustamantep@duocuc.cl::4b23c5b5-4e14-4c6f-808f-2a16f656b841" providerId="AD" clId="Web-{CD78367F-D27A-97D4-0933-AE0B4F0E397F}"/>
    <pc:docChg chg="modSld">
      <pc:chgData name="JAVIERA . BUSTAMANTE PEREZ" userId="S::jav.bustamantep@duocuc.cl::4b23c5b5-4e14-4c6f-808f-2a16f656b841" providerId="AD" clId="Web-{CD78367F-D27A-97D4-0933-AE0B4F0E397F}" dt="2025-10-30T02:54:14.169" v="643" actId="20577"/>
      <pc:docMkLst>
        <pc:docMk/>
      </pc:docMkLst>
      <pc:sldChg chg="addSp delSp modSp">
        <pc:chgData name="JAVIERA . BUSTAMANTE PEREZ" userId="S::jav.bustamantep@duocuc.cl::4b23c5b5-4e14-4c6f-808f-2a16f656b841" providerId="AD" clId="Web-{CD78367F-D27A-97D4-0933-AE0B4F0E397F}" dt="2025-10-30T02:54:14.169" v="643" actId="20577"/>
        <pc:sldMkLst>
          <pc:docMk/>
          <pc:sldMk cId="1266268508" sldId="268"/>
        </pc:sldMkLst>
        <pc:spChg chg="add">
          <ac:chgData name="JAVIERA . BUSTAMANTE PEREZ" userId="S::jav.bustamantep@duocuc.cl::4b23c5b5-4e14-4c6f-808f-2a16f656b841" providerId="AD" clId="Web-{CD78367F-D27A-97D4-0933-AE0B4F0E397F}" dt="2025-10-30T02:30:26.529" v="594"/>
          <ac:spMkLst>
            <pc:docMk/>
            <pc:sldMk cId="1266268508" sldId="268"/>
            <ac:spMk id="2" creationId="{A3989512-3B30-B4F5-BBFF-90826BD7E0C2}"/>
          </ac:spMkLst>
        </pc:spChg>
        <pc:spChg chg="add mod">
          <ac:chgData name="JAVIERA . BUSTAMANTE PEREZ" userId="S::jav.bustamantep@duocuc.cl::4b23c5b5-4e14-4c6f-808f-2a16f656b841" providerId="AD" clId="Web-{CD78367F-D27A-97D4-0933-AE0B4F0E397F}" dt="2025-10-30T02:54:14.169" v="643" actId="20577"/>
          <ac:spMkLst>
            <pc:docMk/>
            <pc:sldMk cId="1266268508" sldId="268"/>
            <ac:spMk id="3" creationId="{06145CEA-556A-3DC5-2B48-AEFFD0617F63}"/>
          </ac:spMkLst>
        </pc:spChg>
        <pc:spChg chg="add del mod">
          <ac:chgData name="JAVIERA . BUSTAMANTE PEREZ" userId="S::jav.bustamantep@duocuc.cl::4b23c5b5-4e14-4c6f-808f-2a16f656b841" providerId="AD" clId="Web-{CD78367F-D27A-97D4-0933-AE0B4F0E397F}" dt="2025-10-30T02:34:26.014" v="611"/>
          <ac:spMkLst>
            <pc:docMk/>
            <pc:sldMk cId="1266268508" sldId="268"/>
            <ac:spMk id="3" creationId="{7E0C237F-155F-4F57-85FA-A7D044BD63D4}"/>
          </ac:spMkLst>
        </pc:spChg>
        <pc:picChg chg="add del mod">
          <ac:chgData name="JAVIERA . BUSTAMANTE PEREZ" userId="S::jav.bustamantep@duocuc.cl::4b23c5b5-4e14-4c6f-808f-2a16f656b841" providerId="AD" clId="Web-{CD78367F-D27A-97D4-0933-AE0B4F0E397F}" dt="2025-10-30T02:32:47.373" v="603"/>
          <ac:picMkLst>
            <pc:docMk/>
            <pc:sldMk cId="1266268508" sldId="268"/>
            <ac:picMk id="5" creationId="{22922380-7531-B68C-E72F-D37E3A9BD43C}"/>
          </ac:picMkLst>
        </pc:picChg>
        <pc:picChg chg="add del mod">
          <ac:chgData name="JAVIERA . BUSTAMANTE PEREZ" userId="S::jav.bustamantep@duocuc.cl::4b23c5b5-4e14-4c6f-808f-2a16f656b841" providerId="AD" clId="Web-{CD78367F-D27A-97D4-0933-AE0B4F0E397F}" dt="2025-10-30T02:33:38.217" v="606"/>
          <ac:picMkLst>
            <pc:docMk/>
            <pc:sldMk cId="1266268508" sldId="268"/>
            <ac:picMk id="6" creationId="{FFEBD24D-3525-6068-BC8F-6D75981703C5}"/>
          </ac:picMkLst>
        </pc:picChg>
        <pc:picChg chg="add mod">
          <ac:chgData name="JAVIERA . BUSTAMANTE PEREZ" userId="S::jav.bustamantep@duocuc.cl::4b23c5b5-4e14-4c6f-808f-2a16f656b841" providerId="AD" clId="Web-{CD78367F-D27A-97D4-0933-AE0B4F0E397F}" dt="2025-10-30T02:34:13.733" v="610" actId="1076"/>
          <ac:picMkLst>
            <pc:docMk/>
            <pc:sldMk cId="1266268508" sldId="268"/>
            <ac:picMk id="7" creationId="{3125CE07-FC93-0F38-71B1-25C35F3C3FD7}"/>
          </ac:picMkLst>
        </pc:picChg>
      </pc:sldChg>
      <pc:sldChg chg="addSp modSp">
        <pc:chgData name="JAVIERA . BUSTAMANTE PEREZ" userId="S::jav.bustamantep@duocuc.cl::4b23c5b5-4e14-4c6f-808f-2a16f656b841" providerId="AD" clId="Web-{CD78367F-D27A-97D4-0933-AE0B4F0E397F}" dt="2025-10-30T02:14:39.204" v="593"/>
        <pc:sldMkLst>
          <pc:docMk/>
          <pc:sldMk cId="2752457618" sldId="269"/>
        </pc:sldMkLst>
        <pc:graphicFrameChg chg="add mod modGraphic">
          <ac:chgData name="JAVIERA . BUSTAMANTE PEREZ" userId="S::jav.bustamantep@duocuc.cl::4b23c5b5-4e14-4c6f-808f-2a16f656b841" providerId="AD" clId="Web-{CD78367F-D27A-97D4-0933-AE0B4F0E397F}" dt="2025-10-30T02:14:39.204" v="593"/>
          <ac:graphicFrameMkLst>
            <pc:docMk/>
            <pc:sldMk cId="2752457618" sldId="269"/>
            <ac:graphicFrameMk id="2" creationId="{7865D6B1-2584-5047-F4A0-EA0613624488}"/>
          </ac:graphicFrameMkLst>
        </pc:graphicFrameChg>
        <pc:picChg chg="add mod">
          <ac:chgData name="JAVIERA . BUSTAMANTE PEREZ" userId="S::jav.bustamantep@duocuc.cl::4b23c5b5-4e14-4c6f-808f-2a16f656b841" providerId="AD" clId="Web-{CD78367F-D27A-97D4-0933-AE0B4F0E397F}" dt="2025-10-30T02:14:28.064" v="590" actId="1076"/>
          <ac:picMkLst>
            <pc:docMk/>
            <pc:sldMk cId="2752457618" sldId="269"/>
            <ac:picMk id="3" creationId="{6968AE58-B16E-734E-243A-65F40DC9909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pPr rtl="0"/>
          <a:r>
            <a:rPr lang="es-MX"/>
            <a:t>Javiera Bustamante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 phldr="0"/>
      <dgm:spPr/>
      <dgm:t>
        <a:bodyPr/>
        <a:lstStyle/>
        <a:p>
          <a:r>
            <a:rPr lang="es-MX"/>
            <a:t>Developer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 phldr="0"/>
      <dgm:spPr/>
      <dgm:t>
        <a:bodyPr/>
        <a:lstStyle/>
        <a:p>
          <a:pPr rtl="0"/>
          <a:r>
            <a:rPr lang="es-MX"/>
            <a:t>Franco Constanzo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99FF0D0F-282A-4030-9AF5-3B7621881539}">
      <dgm:prSet phldrT="[Texto]"/>
      <dgm:spPr/>
      <dgm:t>
        <a:bodyPr/>
        <a:lstStyle/>
        <a:p>
          <a:pPr rtl="0"/>
          <a:r>
            <a:rPr lang="es-MX"/>
            <a:t>Fernanda Marín</a:t>
          </a:r>
        </a:p>
      </dgm:t>
    </dgm:pt>
    <dgm:pt modelId="{A86F315C-C500-49D7-B443-1D58BD48589A}" type="parTrans" cxnId="{4FE7AF63-70AC-4ED4-8BFB-DCB2408F3318}">
      <dgm:prSet/>
      <dgm:spPr/>
      <dgm:t>
        <a:bodyPr/>
        <a:lstStyle/>
        <a:p>
          <a:endParaRPr lang="es-CL"/>
        </a:p>
      </dgm:t>
    </dgm:pt>
    <dgm:pt modelId="{1CCC8D2D-CD28-4814-B055-28ABD65CA276}" type="sibTrans" cxnId="{4FE7AF63-70AC-4ED4-8BFB-DCB2408F3318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MX"/>
            <a:t>Desarrollo</a:t>
          </a:r>
          <a:endParaRPr lang="es-CL"/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A2BD12B5-7AB5-4859-B57E-1E77C0ED35DF}">
      <dgm:prSet phldrT="[Texto]"/>
      <dgm:spPr/>
      <dgm:t>
        <a:bodyPr/>
        <a:lstStyle/>
        <a:p>
          <a:r>
            <a:rPr lang="es-MX"/>
            <a:t>Developer</a:t>
          </a:r>
          <a:endParaRPr lang="es-CL"/>
        </a:p>
      </dgm:t>
    </dgm:pt>
    <dgm:pt modelId="{35EEEEB1-B116-40C6-8142-8F938AF38B0B}" type="sibTrans" cxnId="{D5771F2D-99A4-4884-A896-FA1E2DEFDD88}">
      <dgm:prSet/>
      <dgm:spPr/>
      <dgm:t>
        <a:bodyPr/>
        <a:lstStyle/>
        <a:p>
          <a:endParaRPr lang="es-CL"/>
        </a:p>
      </dgm:t>
    </dgm:pt>
    <dgm:pt modelId="{AC7F7F07-A811-4CCD-BBFE-DAA4D1F5EE40}" type="parTrans" cxnId="{D5771F2D-99A4-4884-A896-FA1E2DEFDD88}">
      <dgm:prSet/>
      <dgm:spPr/>
      <dgm:t>
        <a:bodyPr/>
        <a:lstStyle/>
        <a:p>
          <a:endParaRPr lang="es-CL"/>
        </a:p>
      </dgm:t>
    </dgm:pt>
    <dgm:pt modelId="{D546635F-000B-49DF-BB26-293CCA777400}">
      <dgm:prSet phldrT="[Texto]"/>
      <dgm:spPr/>
      <dgm:t>
        <a:bodyPr/>
        <a:lstStyle/>
        <a:p>
          <a:r>
            <a:rPr lang="es-MX"/>
            <a:t>Desarrollo</a:t>
          </a:r>
          <a:endParaRPr lang="es-CL"/>
        </a:p>
      </dgm:t>
    </dgm:pt>
    <dgm:pt modelId="{B01A0825-9EDF-4B9A-B345-1B486D914AD4}" type="sibTrans" cxnId="{AC0A7FF3-EEC4-470A-823E-BF7AF1556A99}">
      <dgm:prSet/>
      <dgm:spPr/>
      <dgm:t>
        <a:bodyPr/>
        <a:lstStyle/>
        <a:p>
          <a:endParaRPr lang="es-CL"/>
        </a:p>
      </dgm:t>
    </dgm:pt>
    <dgm:pt modelId="{5437D343-BECF-4620-B6C7-7088D8BBD91B}" type="parTrans" cxnId="{AC0A7FF3-EEC4-470A-823E-BF7AF1556A99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MX"/>
            <a:t>Developer</a:t>
          </a:r>
          <a:endParaRPr lang="es-CL"/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MX"/>
            <a:t>Desarrollo</a:t>
          </a:r>
          <a:endParaRPr lang="es-CL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3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52D125D2-FCA7-4A2D-AB39-B6BD54F251F2}" type="pres">
      <dgm:prSet presAssocID="{78BFB295-8F5D-4286-B72B-79142F8F0E13}" presName="text" presStyleLbl="node1" presStyleIdx="0" presStyleCnt="3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3"/>
      <dgm:spPr/>
    </dgm:pt>
    <dgm:pt modelId="{3F97C059-D720-4D48-953F-B84D04D0BF79}" type="pres">
      <dgm:prSet presAssocID="{02A34BC0-F8BA-4A89-87A4-4F20079DFD06}" presName="img" presStyleLbl="f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dgm:spPr>
    </dgm:pt>
    <dgm:pt modelId="{CFFDF23F-D296-4CDF-8EE4-8A672559E207}" type="pres">
      <dgm:prSet presAssocID="{02A34BC0-F8BA-4A89-87A4-4F20079DFD06}" presName="text" presStyleLbl="node1" presStyleIdx="1" presStyleCnt="3">
        <dgm:presLayoutVars>
          <dgm:bulletEnabled val="1"/>
        </dgm:presLayoutVars>
      </dgm:prSet>
      <dgm:spPr/>
    </dgm:pt>
    <dgm:pt modelId="{40453781-DACE-4118-ADC4-2B966E9374E5}" type="pres">
      <dgm:prSet presAssocID="{44AB630E-CD8B-4223-9F51-5EEE4E054B0A}" presName="spacer" presStyleCnt="0"/>
      <dgm:spPr/>
    </dgm:pt>
    <dgm:pt modelId="{536722F8-2BA5-41A1-87DF-BBB1AF7DCA80}" type="pres">
      <dgm:prSet presAssocID="{99FF0D0F-282A-4030-9AF5-3B7621881539}" presName="comp" presStyleCnt="0"/>
      <dgm:spPr/>
    </dgm:pt>
    <dgm:pt modelId="{F36F4ED1-B414-46B8-A8C5-C0FB11F5CFBC}" type="pres">
      <dgm:prSet presAssocID="{99FF0D0F-282A-4030-9AF5-3B7621881539}" presName="box" presStyleLbl="node1" presStyleIdx="2" presStyleCnt="3"/>
      <dgm:spPr/>
    </dgm:pt>
    <dgm:pt modelId="{7C6A764B-C67C-494C-B90E-7B3C3DDE54A4}" type="pres">
      <dgm:prSet presAssocID="{99FF0D0F-282A-4030-9AF5-3B7621881539}" presName="img" presStyleLbl="fgImgPlace1" presStyleIdx="2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0E12AD21-08CC-4736-A269-DD5234F9D874}" type="pres">
      <dgm:prSet presAssocID="{99FF0D0F-282A-4030-9AF5-3B7621881539}" presName="text" presStyleLbl="node1" presStyleIdx="2" presStyleCnt="3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D5771F2D-99A4-4884-A896-FA1E2DEFDD88}" srcId="{99FF0D0F-282A-4030-9AF5-3B7621881539}" destId="{A2BD12B5-7AB5-4859-B57E-1E77C0ED35DF}" srcOrd="0" destOrd="0" parTransId="{AC7F7F07-A811-4CCD-BBFE-DAA4D1F5EE40}" sibTransId="{35EEEEB1-B116-40C6-8142-8F938AF38B0B}"/>
    <dgm:cxn modelId="{3A21ED2D-BFFE-4942-BD04-AB5B9DC419E5}" type="presOf" srcId="{99FF0D0F-282A-4030-9AF5-3B7621881539}" destId="{F36F4ED1-B414-46B8-A8C5-C0FB11F5CFBC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040FC75B-63D6-4205-A996-7A824AA266CE}" type="presOf" srcId="{A2BD12B5-7AB5-4859-B57E-1E77C0ED35DF}" destId="{0E12AD21-08CC-4736-A269-DD5234F9D874}" srcOrd="1" destOrd="1" presId="urn:microsoft.com/office/officeart/2005/8/layout/vList4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4FE7AF63-70AC-4ED4-8BFB-DCB2408F3318}" srcId="{BE45140C-C326-4DAA-A267-498AD5117D68}" destId="{99FF0D0F-282A-4030-9AF5-3B7621881539}" srcOrd="2" destOrd="0" parTransId="{A86F315C-C500-49D7-B443-1D58BD48589A}" sibTransId="{1CCC8D2D-CD28-4814-B055-28ABD65CA276}"/>
    <dgm:cxn modelId="{3F2A6752-A5BB-4F63-B720-93C45E0B4F56}" type="presOf" srcId="{D546635F-000B-49DF-BB26-293CCA777400}" destId="{F36F4ED1-B414-46B8-A8C5-C0FB11F5CFBC}" srcOrd="0" destOrd="2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FBEF4C9A-E5D4-462C-B35F-96C87426BEAB}" type="presOf" srcId="{A2BD12B5-7AB5-4859-B57E-1E77C0ED35DF}" destId="{F36F4ED1-B414-46B8-A8C5-C0FB11F5CFBC}" srcOrd="0" destOrd="1" presId="urn:microsoft.com/office/officeart/2005/8/layout/vList4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67DE09B5-392E-4661-A7AE-A0572D63DA68}" type="presOf" srcId="{99FF0D0F-282A-4030-9AF5-3B7621881539}" destId="{0E12AD21-08CC-4736-A269-DD5234F9D874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D1C04ECF-982A-425F-B2B1-9CF15BCEB83B}" type="presOf" srcId="{D546635F-000B-49DF-BB26-293CCA777400}" destId="{0E12AD21-08CC-4736-A269-DD5234F9D874}" srcOrd="1" destOrd="2" presId="urn:microsoft.com/office/officeart/2005/8/layout/vList4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AC0A7FF3-EEC4-470A-823E-BF7AF1556A99}" srcId="{99FF0D0F-282A-4030-9AF5-3B7621881539}" destId="{D546635F-000B-49DF-BB26-293CCA777400}" srcOrd="1" destOrd="0" parTransId="{5437D343-BECF-4620-B6C7-7088D8BBD91B}" sibTransId="{B01A0825-9EDF-4B9A-B345-1B486D914AD4}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  <dgm:cxn modelId="{C9CD1524-D5D2-47DD-A731-469F83B73691}" type="presParOf" srcId="{6E1E561E-88C1-49C6-A3F7-DE4B9AD43273}" destId="{40453781-DACE-4118-ADC4-2B966E9374E5}" srcOrd="3" destOrd="0" presId="urn:microsoft.com/office/officeart/2005/8/layout/vList4"/>
    <dgm:cxn modelId="{D2619F68-F71E-4DB7-B3E4-C0C69EDAA7FE}" type="presParOf" srcId="{6E1E561E-88C1-49C6-A3F7-DE4B9AD43273}" destId="{536722F8-2BA5-41A1-87DF-BBB1AF7DCA80}" srcOrd="4" destOrd="0" presId="urn:microsoft.com/office/officeart/2005/8/layout/vList4"/>
    <dgm:cxn modelId="{AFABECF8-EB39-4A9E-BB52-4A457A2CDD0A}" type="presParOf" srcId="{536722F8-2BA5-41A1-87DF-BBB1AF7DCA80}" destId="{F36F4ED1-B414-46B8-A8C5-C0FB11F5CFBC}" srcOrd="0" destOrd="0" presId="urn:microsoft.com/office/officeart/2005/8/layout/vList4"/>
    <dgm:cxn modelId="{F3A74078-C1EC-4C6F-B1ED-565182E04087}" type="presParOf" srcId="{536722F8-2BA5-41A1-87DF-BBB1AF7DCA80}" destId="{7C6A764B-C67C-494C-B90E-7B3C3DDE54A4}" srcOrd="1" destOrd="0" presId="urn:microsoft.com/office/officeart/2005/8/layout/vList4"/>
    <dgm:cxn modelId="{1973AF99-46F9-4317-B911-25815C189087}" type="presParOf" srcId="{536722F8-2BA5-41A1-87DF-BBB1AF7DCA80}" destId="{0E12AD21-08CC-4736-A269-DD5234F9D87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6023769" cy="173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Javiera Bustamante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/>
            <a:t>Developer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/>
            <a:t>Desarrollo</a:t>
          </a:r>
          <a:endParaRPr lang="es-CL" sz="2700" kern="1200"/>
        </a:p>
      </dsp:txBody>
      <dsp:txXfrm>
        <a:off x="1378510" y="0"/>
        <a:ext cx="4645258" cy="1737571"/>
      </dsp:txXfrm>
    </dsp:sp>
    <dsp:sp modelId="{9A7E2690-DE9C-4572-9BE5-B8C9A3B8BBB3}">
      <dsp:nvSpPr>
        <dsp:cNvPr id="0" name=""/>
        <dsp:cNvSpPr/>
      </dsp:nvSpPr>
      <dsp:spPr>
        <a:xfrm>
          <a:off x="173757" y="173757"/>
          <a:ext cx="1204753" cy="13900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1911328"/>
          <a:ext cx="6023769" cy="173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Franco Constanzo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/>
            <a:t>Developer</a:t>
          </a:r>
          <a:endParaRPr lang="es-CL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/>
            <a:t>Desarrollo</a:t>
          </a:r>
          <a:endParaRPr lang="es-CL" sz="2700" kern="1200"/>
        </a:p>
      </dsp:txBody>
      <dsp:txXfrm>
        <a:off x="1378510" y="1911328"/>
        <a:ext cx="4645258" cy="1737571"/>
      </dsp:txXfrm>
    </dsp:sp>
    <dsp:sp modelId="{3F97C059-D720-4D48-953F-B84D04D0BF79}">
      <dsp:nvSpPr>
        <dsp:cNvPr id="0" name=""/>
        <dsp:cNvSpPr/>
      </dsp:nvSpPr>
      <dsp:spPr>
        <a:xfrm>
          <a:off x="173757" y="2085085"/>
          <a:ext cx="1204753" cy="13900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6F4ED1-B414-46B8-A8C5-C0FB11F5CFBC}">
      <dsp:nvSpPr>
        <dsp:cNvPr id="0" name=""/>
        <dsp:cNvSpPr/>
      </dsp:nvSpPr>
      <dsp:spPr>
        <a:xfrm>
          <a:off x="0" y="3822657"/>
          <a:ext cx="6023769" cy="17375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400" kern="1200"/>
            <a:t>Fernanda Marín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/>
            <a:t>Developer</a:t>
          </a:r>
          <a:endParaRPr lang="es-CL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2700" kern="1200"/>
            <a:t>Desarrollo</a:t>
          </a:r>
          <a:endParaRPr lang="es-CL" sz="2700" kern="1200"/>
        </a:p>
      </dsp:txBody>
      <dsp:txXfrm>
        <a:off x="1378510" y="3822657"/>
        <a:ext cx="4645258" cy="1737571"/>
      </dsp:txXfrm>
    </dsp:sp>
    <dsp:sp modelId="{7C6A764B-C67C-494C-B90E-7B3C3DDE54A4}">
      <dsp:nvSpPr>
        <dsp:cNvPr id="0" name=""/>
        <dsp:cNvSpPr/>
      </dsp:nvSpPr>
      <dsp:spPr>
        <a:xfrm>
          <a:off x="173757" y="3996414"/>
          <a:ext cx="1204753" cy="139005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29-10-2025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jpe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4400"/>
              <a:t>PROYECTO “SYNAPQUEST”</a:t>
            </a:r>
          </a:p>
          <a:p>
            <a:pPr algn="ctr"/>
            <a:r>
              <a:rPr lang="es-MX" sz="2400"/>
              <a:t>PRESENTACIÓN FINAL CAPSTONE</a:t>
            </a:r>
            <a:endParaRPr lang="es-CL" sz="240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2421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8F71F29F-9179-D0E1-6995-CA33A6D51B09}"/>
              </a:ext>
            </a:extLst>
          </p:cNvPr>
          <p:cNvSpPr txBox="1"/>
          <p:nvPr/>
        </p:nvSpPr>
        <p:spPr>
          <a:xfrm>
            <a:off x="1299236" y="2027534"/>
            <a:ext cx="15435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>
                <a:ea typeface="Calibri"/>
                <a:cs typeface="Calibri"/>
              </a:rPr>
              <a:t>Frontend</a:t>
            </a:r>
          </a:p>
        </p:txBody>
      </p:sp>
      <p:pic>
        <p:nvPicPr>
          <p:cNvPr id="3" name="Imagen 2" descr="Imagen que contiene dibujo&#10;&#10;El contenido generado por IA puede ser incorrecto.">
            <a:extLst>
              <a:ext uri="{FF2B5EF4-FFF2-40B4-BE49-F238E27FC236}">
                <a16:creationId xmlns:a16="http://schemas.microsoft.com/office/drawing/2014/main" id="{C2B20D77-C174-2DF3-DED7-2A70078B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73" y="2862478"/>
            <a:ext cx="777606" cy="789896"/>
          </a:xfrm>
          <a:prstGeom prst="rect">
            <a:avLst/>
          </a:prstGeom>
        </p:spPr>
      </p:pic>
      <p:pic>
        <p:nvPicPr>
          <p:cNvPr id="4" name="Imagen 3" descr="Imagen que contiene texto, dibujo, señal&#10;&#10;El contenido generado por IA puede ser incorrecto.">
            <a:extLst>
              <a:ext uri="{FF2B5EF4-FFF2-40B4-BE49-F238E27FC236}">
                <a16:creationId xmlns:a16="http://schemas.microsoft.com/office/drawing/2014/main" id="{0AD4C5E4-EE04-442A-A914-B9B6E60D7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773" y="2857038"/>
            <a:ext cx="817028" cy="788453"/>
          </a:xfrm>
          <a:prstGeom prst="rect">
            <a:avLst/>
          </a:prstGeom>
        </p:spPr>
      </p:pic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3ED6DD1A-39BD-0ECC-33A0-E5484F8A5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219" y="2758129"/>
            <a:ext cx="957446" cy="100213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25CE2F4-3261-B72A-4DF8-A0D5F286B794}"/>
              </a:ext>
            </a:extLst>
          </p:cNvPr>
          <p:cNvSpPr txBox="1"/>
          <p:nvPr/>
        </p:nvSpPr>
        <p:spPr>
          <a:xfrm>
            <a:off x="5207557" y="2027532"/>
            <a:ext cx="15557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ea typeface="Calibri"/>
                <a:cs typeface="Calibri"/>
              </a:rPr>
              <a:t>Backend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84D2952-45DB-F87A-D75E-591BD0082763}"/>
              </a:ext>
            </a:extLst>
          </p:cNvPr>
          <p:cNvSpPr txBox="1"/>
          <p:nvPr/>
        </p:nvSpPr>
        <p:spPr>
          <a:xfrm>
            <a:off x="8525945" y="2027532"/>
            <a:ext cx="231779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ea typeface="Calibri"/>
                <a:cs typeface="Calibri"/>
              </a:rPr>
              <a:t>Base de datos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32CA8C8-09F2-78E3-7BEE-DD2DAB5A61E4}"/>
              </a:ext>
            </a:extLst>
          </p:cNvPr>
          <p:cNvSpPr txBox="1"/>
          <p:nvPr/>
        </p:nvSpPr>
        <p:spPr>
          <a:xfrm>
            <a:off x="1323816" y="4252080"/>
            <a:ext cx="224404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ea typeface="Calibri"/>
                <a:cs typeface="Calibri"/>
              </a:rPr>
              <a:t>Autenticación </a:t>
            </a:r>
            <a:r>
              <a:rPr lang="es-ES" sz="2800">
                <a:ea typeface="Calibri"/>
                <a:cs typeface="Calibri"/>
              </a:rPr>
              <a:t>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35851E1-4903-4CFF-F8AE-858366FB648E}"/>
              </a:ext>
            </a:extLst>
          </p:cNvPr>
          <p:cNvSpPr txBox="1"/>
          <p:nvPr/>
        </p:nvSpPr>
        <p:spPr>
          <a:xfrm>
            <a:off x="4863427" y="4252079"/>
            <a:ext cx="32764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ea typeface="Calibri"/>
                <a:cs typeface="Calibri"/>
              </a:rPr>
              <a:t>Control de versiones </a:t>
            </a:r>
            <a:r>
              <a:rPr lang="es-ES" sz="2800">
                <a:ea typeface="Calibri"/>
                <a:cs typeface="Calibri"/>
              </a:rPr>
              <a:t> 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93C887-559F-BCC1-869F-E592981B8CCF}"/>
              </a:ext>
            </a:extLst>
          </p:cNvPr>
          <p:cNvSpPr txBox="1"/>
          <p:nvPr/>
        </p:nvSpPr>
        <p:spPr>
          <a:xfrm>
            <a:off x="9128168" y="4252078"/>
            <a:ext cx="1223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ea typeface="Calibri"/>
                <a:cs typeface="Calibri"/>
              </a:rPr>
              <a:t>Diseño  </a:t>
            </a:r>
          </a:p>
        </p:txBody>
      </p:sp>
      <p:pic>
        <p:nvPicPr>
          <p:cNvPr id="14" name="Imagen 13" descr="Icono&#10;&#10;El contenido generado por IA puede ser incorrecto.">
            <a:extLst>
              <a:ext uri="{FF2B5EF4-FFF2-40B4-BE49-F238E27FC236}">
                <a16:creationId xmlns:a16="http://schemas.microsoft.com/office/drawing/2014/main" id="{AC07C232-6B26-4B2D-8E7E-77D08EFAB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443" y="2640423"/>
            <a:ext cx="1842627" cy="1259451"/>
          </a:xfrm>
          <a:prstGeom prst="rect">
            <a:avLst/>
          </a:prstGeom>
        </p:spPr>
      </p:pic>
      <p:pic>
        <p:nvPicPr>
          <p:cNvPr id="15" name="Imagen 1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2AF801C9-9434-B169-FE34-BC68655A05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25" y="2752879"/>
            <a:ext cx="2389546" cy="887055"/>
          </a:xfrm>
          <a:prstGeom prst="rect">
            <a:avLst/>
          </a:prstGeom>
        </p:spPr>
      </p:pic>
      <p:pic>
        <p:nvPicPr>
          <p:cNvPr id="16" name="Imagen 15" descr="Icono&#10;&#10;El contenido generado por IA puede ser incorrecto.">
            <a:extLst>
              <a:ext uri="{FF2B5EF4-FFF2-40B4-BE49-F238E27FC236}">
                <a16:creationId xmlns:a16="http://schemas.microsoft.com/office/drawing/2014/main" id="{DA0BF3B9-9F46-1B52-95BA-B32643A934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8731" y="4891240"/>
            <a:ext cx="1407243" cy="789040"/>
          </a:xfrm>
          <a:prstGeom prst="rect">
            <a:avLst/>
          </a:prstGeom>
        </p:spPr>
      </p:pic>
      <p:pic>
        <p:nvPicPr>
          <p:cNvPr id="17" name="Imagen 16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851A4086-8B09-B6F0-920D-19E9189731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1667" y="4891240"/>
            <a:ext cx="1530146" cy="813621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E3BC1E5-23F2-F068-BC78-5199295AF9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4375" y="5753869"/>
            <a:ext cx="1365763" cy="84588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A5166EC-5F9D-0754-A4E4-9BE257CA0A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0888" y="5025359"/>
            <a:ext cx="1368835" cy="1319675"/>
          </a:xfrm>
          <a:prstGeom prst="rect">
            <a:avLst/>
          </a:prstGeom>
        </p:spPr>
      </p:pic>
      <p:pic>
        <p:nvPicPr>
          <p:cNvPr id="20" name="Imagen 19" descr="Historia del logo de Google - Rótulos Matesanz">
            <a:extLst>
              <a:ext uri="{FF2B5EF4-FFF2-40B4-BE49-F238E27FC236}">
                <a16:creationId xmlns:a16="http://schemas.microsoft.com/office/drawing/2014/main" id="{9B5FEA53-106F-AA1C-59C3-E76CA16ACD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5605" y="5021893"/>
            <a:ext cx="958242" cy="92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DEMOSTRACIÓN DEL RESULTADO DEL PROYECTO</a:t>
            </a:r>
          </a:p>
          <a:p>
            <a:pPr algn="ctr"/>
            <a:r>
              <a:rPr lang="es-MX" sz="240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7468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Resultados obtenidos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A3A417-E282-B17C-3B23-FDB843059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92" y="2912806"/>
            <a:ext cx="4443526" cy="269158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F4216C6-85BE-D046-EA51-75F6C9024AEF}"/>
              </a:ext>
            </a:extLst>
          </p:cNvPr>
          <p:cNvSpPr txBox="1"/>
          <p:nvPr/>
        </p:nvSpPr>
        <p:spPr>
          <a:xfrm>
            <a:off x="5509430" y="2542814"/>
            <a:ext cx="6338609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Implementación completa del CRUD conectado a MongoDB Atlas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Desarrollo funcional de la vista del administrador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Integración del sistema de autenticación de usuarios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Diseño y desarrollo del </a:t>
            </a:r>
            <a:r>
              <a:rPr lang="es-ES" err="1">
                <a:ea typeface="+mn-lt"/>
                <a:cs typeface="+mn-lt"/>
              </a:rPr>
              <a:t>frontend</a:t>
            </a:r>
            <a:r>
              <a:rPr lang="es-ES">
                <a:ea typeface="+mn-lt"/>
                <a:cs typeface="+mn-lt"/>
              </a:rPr>
              <a:t> con </a:t>
            </a:r>
            <a:r>
              <a:rPr lang="es-ES" err="1">
                <a:ea typeface="+mn-lt"/>
                <a:cs typeface="+mn-lt"/>
              </a:rPr>
              <a:t>React</a:t>
            </a:r>
            <a:r>
              <a:rPr lang="es-ES">
                <a:ea typeface="+mn-lt"/>
                <a:cs typeface="+mn-lt"/>
              </a:rPr>
              <a:t> y Vite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Conexión efectiva entre el </a:t>
            </a:r>
            <a:r>
              <a:rPr lang="es-ES" err="1">
                <a:ea typeface="+mn-lt"/>
                <a:cs typeface="+mn-lt"/>
              </a:rPr>
              <a:t>frontend</a:t>
            </a:r>
            <a:r>
              <a:rPr lang="es-ES">
                <a:ea typeface="+mn-lt"/>
                <a:cs typeface="+mn-lt"/>
              </a:rPr>
              <a:t> y el </a:t>
            </a:r>
            <a:r>
              <a:rPr lang="es-ES" err="1">
                <a:ea typeface="+mn-lt"/>
                <a:cs typeface="+mn-lt"/>
              </a:rPr>
              <a:t>backend</a:t>
            </a:r>
            <a:r>
              <a:rPr lang="es-ES">
                <a:ea typeface="+mn-lt"/>
                <a:cs typeface="+mn-lt"/>
              </a:rPr>
              <a:t> mediante API REST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Gestión visual y flexible del desarrollo con metodología Kanban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Implementación de roles básicos de usuario (Administrador y Estudiante)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Desarrollo de las primeras actividades educativas interactivas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Documentación técnica y estructura del proyecto en GitHub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Optimización del código y del flujo de trabajo</a:t>
            </a:r>
            <a:endParaRPr lang="es-E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Obstáculos presentados durante el desarrollo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989512-3B30-B4F5-BBFF-90826BD7E0C2}"/>
              </a:ext>
            </a:extLst>
          </p:cNvPr>
          <p:cNvSpPr txBox="1"/>
          <p:nvPr/>
        </p:nvSpPr>
        <p:spPr>
          <a:xfrm>
            <a:off x="1101131" y="2491309"/>
            <a:ext cx="5918581" cy="18719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3125CE07-FC93-0F38-71B1-25C35F3C3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36" y="2868001"/>
            <a:ext cx="4057421" cy="304995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6145CEA-556A-3DC5-2B48-AEFFD0617F63}"/>
              </a:ext>
            </a:extLst>
          </p:cNvPr>
          <p:cNvSpPr txBox="1"/>
          <p:nvPr/>
        </p:nvSpPr>
        <p:spPr>
          <a:xfrm>
            <a:off x="5687360" y="2551906"/>
            <a:ext cx="556071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Retrasos en la visualización de actividades del usuario debido a fallas técnicas en la integración con la base de datos.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Ajustes de diseño por compatibilidad entre componentes del frontend.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Limitación de tiempo para realizar pruebas con usuarios reales.</a:t>
            </a: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Dificultades iniciales con la configuración de autenticación Google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Retrasos por depuración y pruebas de integración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ea typeface="+mn-lt"/>
                <a:cs typeface="+mn-lt"/>
              </a:rPr>
              <a:t>Fallas técnicas en la conexión entre el frontend y la base de datos</a:t>
            </a:r>
            <a:endParaRPr lang="es-E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504290"/>
              </p:ext>
            </p:extLst>
          </p:nvPr>
        </p:nvGraphicFramePr>
        <p:xfrm>
          <a:off x="5121151" y="986919"/>
          <a:ext cx="6023769" cy="556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705052" y="3068141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INTEGRANTES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DESCRIPCIÓN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Problema o dolor</a:t>
            </a:r>
          </a:p>
          <a:p>
            <a:pPr lvl="0" algn="ctr"/>
            <a:endParaRPr lang="es-MX" u="sng"/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+mn-lt"/>
                <a:cs typeface="+mn-lt"/>
              </a:rPr>
              <a:t>Las plataformas educativas habituales son lineales y poco flexibles; no se ajustan a los ritmos atencionales del TDAH.</a:t>
            </a:r>
            <a:endParaRPr lang="es-MX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+mn-lt"/>
                <a:cs typeface="+mn-lt"/>
              </a:rPr>
              <a:t>Esto provoca frustración, abandono de tareas y bajo rendimiento académico.</a:t>
            </a:r>
            <a:endParaRPr lang="es-MX">
              <a:ea typeface="Calibri" panose="020F0502020204030204"/>
              <a:cs typeface="Calibri" panose="020F0502020204030204"/>
            </a:endParaRP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+mn-lt"/>
                <a:cs typeface="+mn-lt"/>
              </a:rPr>
              <a:t>Se requiere adaptar contenido, formato y tiempos de estudio de manera dinámica.</a:t>
            </a:r>
            <a:endParaRPr lang="es-MX">
              <a:ea typeface="Calibri" panose="020F0502020204030204"/>
              <a:cs typeface="Calibri" panose="020F0502020204030204"/>
            </a:endParaRPr>
          </a:p>
          <a:p>
            <a:pPr algn="ctr"/>
            <a:endParaRPr lang="es-CL" sz="1800" u="sng">
              <a:ea typeface="Calibri"/>
              <a:cs typeface="Calibri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DC84C5C-77A0-B2A2-F0BB-8A7713B865EA}"/>
              </a:ext>
            </a:extLst>
          </p:cNvPr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t" anchorCtr="0"/>
          <a:lstStyle/>
          <a:p>
            <a:pPr lvl="0" algn="ctr"/>
            <a:r>
              <a:rPr lang="es-MX" sz="2800" u="sng"/>
              <a:t>Propuesta de solución</a:t>
            </a:r>
          </a:p>
          <a:p>
            <a:pPr lvl="0" algn="ctr"/>
            <a:endParaRPr lang="es-MX" u="sng"/>
          </a:p>
          <a:p>
            <a:pPr algn="just"/>
            <a:r>
              <a:rPr lang="es-MX">
                <a:ea typeface="Calibri"/>
                <a:cs typeface="Calibri"/>
              </a:rPr>
              <a:t>Plataforma en línea que permita a estudiantes con TDAH aprender de manera personalizada, acorde a sus necesidades. 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Estilo gamificado para sostener el interés.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Seguimiento visual de progreso</a:t>
            </a:r>
          </a:p>
          <a:p>
            <a:pPr marL="285750" indent="-285750" algn="just">
              <a:buFont typeface="Arial"/>
              <a:buChar char="•"/>
            </a:pPr>
            <a:r>
              <a:rPr lang="es-MX">
                <a:ea typeface="Calibri"/>
                <a:cs typeface="Calibri"/>
              </a:rPr>
              <a:t>Diseño específico para TDAH: bloques breves, variedad de formatos y </a:t>
            </a:r>
            <a:r>
              <a:rPr lang="es-MX" err="1">
                <a:ea typeface="Calibri"/>
                <a:cs typeface="Calibri"/>
              </a:rPr>
              <a:t>feedback</a:t>
            </a:r>
            <a:r>
              <a:rPr lang="es-MX">
                <a:ea typeface="Calibri"/>
                <a:cs typeface="Calibri"/>
              </a:rPr>
              <a:t> inmediato.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E4B09E7F-FBE6-31BF-0C0F-DD32DBE05724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 General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Objetivos Específicos</a:t>
            </a:r>
            <a:endParaRPr lang="es-CL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>
                <a:ea typeface="+mn-lt"/>
                <a:cs typeface="+mn-lt"/>
              </a:rPr>
              <a:t>Desarrollar e implementar una plataforma de aprendizaje adaptativo para estudiantes con TDAH, utilizando gamificación y contenidos personalizados para mejorar la concentración, la memoria y el rendimiento escolar. </a:t>
            </a:r>
            <a:endParaRPr lang="es-ES">
              <a:ea typeface="+mn-lt"/>
              <a:cs typeface="+mn-lt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Arial"/>
              <a:buChar char="•"/>
            </a:pPr>
            <a:r>
              <a:rPr lang="es-MX">
                <a:ea typeface="+mn-lt"/>
                <a:cs typeface="+mn-lt"/>
              </a:rPr>
              <a:t>Desarrollar un sistema de </a:t>
            </a:r>
            <a:r>
              <a:rPr lang="es-MX" b="1">
                <a:ea typeface="+mn-lt"/>
                <a:cs typeface="+mn-lt"/>
              </a:rPr>
              <a:t>evaluación continua</a:t>
            </a:r>
            <a:r>
              <a:rPr lang="es-MX">
                <a:ea typeface="+mn-lt"/>
                <a:cs typeface="+mn-lt"/>
              </a:rPr>
              <a:t> de atención y rendimiento del usuario. </a:t>
            </a:r>
          </a:p>
          <a:p>
            <a:pPr marL="285750" indent="-285750" algn="ctr">
              <a:buFont typeface="Arial"/>
              <a:buChar char="•"/>
            </a:pPr>
            <a:r>
              <a:rPr lang="es-MX">
                <a:ea typeface="+mn-lt"/>
                <a:cs typeface="+mn-lt"/>
              </a:rPr>
              <a:t>Diseñar una </a:t>
            </a:r>
            <a:r>
              <a:rPr lang="es-MX" b="1">
                <a:ea typeface="+mn-lt"/>
                <a:cs typeface="+mn-lt"/>
              </a:rPr>
              <a:t>interfaz </a:t>
            </a:r>
            <a:r>
              <a:rPr lang="es-MX" b="1" err="1">
                <a:ea typeface="+mn-lt"/>
                <a:cs typeface="+mn-lt"/>
              </a:rPr>
              <a:t>gamificada</a:t>
            </a:r>
            <a:r>
              <a:rPr lang="es-MX">
                <a:ea typeface="+mn-lt"/>
                <a:cs typeface="+mn-lt"/>
              </a:rPr>
              <a:t> para mantener el interés y la motivación.</a:t>
            </a:r>
          </a:p>
          <a:p>
            <a:pPr marL="285750" indent="-285750" algn="ctr">
              <a:buFont typeface="Arial"/>
              <a:buChar char="•"/>
            </a:pPr>
            <a:r>
              <a:rPr lang="es-MX">
                <a:ea typeface="+mn-lt"/>
                <a:cs typeface="+mn-lt"/>
              </a:rPr>
              <a:t>Integrar un </a:t>
            </a:r>
            <a:r>
              <a:rPr lang="es-MX" b="1">
                <a:ea typeface="+mn-lt"/>
                <a:cs typeface="+mn-lt"/>
              </a:rPr>
              <a:t>módulo de seguimiento</a:t>
            </a:r>
            <a:r>
              <a:rPr lang="es-MX">
                <a:ea typeface="+mn-lt"/>
                <a:cs typeface="+mn-lt"/>
              </a:rPr>
              <a:t> con reportes visuales del progreso.</a:t>
            </a:r>
          </a:p>
          <a:p>
            <a:pPr marL="285750" indent="-285750" algn="ctr">
              <a:buFont typeface="Arial"/>
              <a:buChar char="•"/>
            </a:pPr>
            <a:r>
              <a:rPr lang="es-MX" b="1">
                <a:ea typeface="+mn-lt"/>
                <a:cs typeface="+mn-lt"/>
              </a:rPr>
              <a:t>Validar</a:t>
            </a:r>
            <a:r>
              <a:rPr lang="es-MX">
                <a:ea typeface="+mn-lt"/>
                <a:cs typeface="+mn-lt"/>
              </a:rPr>
              <a:t> la plataforma con pruebas de usuarios, midiendo mejora en </a:t>
            </a:r>
            <a:r>
              <a:rPr lang="es-MX" b="1">
                <a:ea typeface="+mn-lt"/>
                <a:cs typeface="+mn-lt"/>
              </a:rPr>
              <a:t>retención</a:t>
            </a:r>
            <a:r>
              <a:rPr lang="es-MX">
                <a:ea typeface="+mn-lt"/>
                <a:cs typeface="+mn-lt"/>
              </a:rPr>
              <a:t> y </a:t>
            </a:r>
            <a:r>
              <a:rPr lang="es-MX" b="1">
                <a:ea typeface="+mn-lt"/>
                <a:cs typeface="+mn-lt"/>
              </a:rPr>
              <a:t>satisfacción</a:t>
            </a:r>
            <a:r>
              <a:rPr lang="es-MX">
                <a:ea typeface="+mn-lt"/>
                <a:cs typeface="+mn-lt"/>
              </a:rPr>
              <a:t>.</a:t>
            </a:r>
            <a:endParaRPr lang="es-MX">
              <a:ea typeface="Calibri" panose="020F0502020204030204"/>
              <a:cs typeface="Calibri" panose="020F0502020204030204"/>
            </a:endParaRPr>
          </a:p>
          <a:p>
            <a:pPr marL="285750" indent="-285750" algn="ctr">
              <a:buFont typeface="Arial"/>
              <a:buChar char="•"/>
            </a:pPr>
            <a:endParaRPr lang="es-MX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7070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FB767031-B7FE-44F1-F262-D67B7906CB03}"/>
              </a:ext>
            </a:extLst>
          </p:cNvPr>
          <p:cNvSpPr txBox="1"/>
          <p:nvPr/>
        </p:nvSpPr>
        <p:spPr>
          <a:xfrm flipH="1">
            <a:off x="4305" y="1931095"/>
            <a:ext cx="622935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u="sng">
                <a:ea typeface="Calibri"/>
                <a:cs typeface="Calibri"/>
              </a:rPr>
              <a:t>Alcances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B4E972-7382-B5FC-87F8-8DDF06173B6B}"/>
              </a:ext>
            </a:extLst>
          </p:cNvPr>
          <p:cNvSpPr txBox="1"/>
          <p:nvPr/>
        </p:nvSpPr>
        <p:spPr>
          <a:xfrm>
            <a:off x="6096000" y="1933575"/>
            <a:ext cx="60960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400" u="sng">
                <a:ea typeface="Calibri" panose="020F0502020204030204"/>
                <a:cs typeface="Calibri" panose="020F0502020204030204"/>
              </a:rPr>
              <a:t>Limitaciones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FDDB1D-DF85-CDF9-72E6-C32D5897E05B}"/>
              </a:ext>
            </a:extLst>
          </p:cNvPr>
          <p:cNvSpPr txBox="1"/>
          <p:nvPr/>
        </p:nvSpPr>
        <p:spPr>
          <a:xfrm>
            <a:off x="1440493" y="2599150"/>
            <a:ext cx="358140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Perfiles:</a:t>
            </a:r>
            <a:r>
              <a:rPr lang="es-ES" sz="1400">
                <a:ea typeface="+mn-lt"/>
                <a:cs typeface="+mn-lt"/>
              </a:rPr>
              <a:t> Estudiante y </a:t>
            </a:r>
            <a:r>
              <a:rPr lang="es-ES" sz="1400" err="1">
                <a:ea typeface="+mn-lt"/>
                <a:cs typeface="+mn-lt"/>
              </a:rPr>
              <a:t>Admin</a:t>
            </a:r>
            <a:r>
              <a:rPr lang="es-ES" sz="1400">
                <a:ea typeface="+mn-lt"/>
                <a:cs typeface="+mn-lt"/>
              </a:rPr>
              <a:t> con autenticación y control de acceso por rol.</a:t>
            </a:r>
          </a:p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Contenido:</a:t>
            </a:r>
            <a:r>
              <a:rPr lang="es-ES" sz="1400">
                <a:ea typeface="+mn-lt"/>
                <a:cs typeface="+mn-lt"/>
              </a:rPr>
              <a:t> Materias y actividades tipo quiz/ejercicio guiado con material breve.</a:t>
            </a:r>
          </a:p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Gamificación:</a:t>
            </a:r>
            <a:r>
              <a:rPr lang="es-ES" sz="1400">
                <a:ea typeface="+mn-lt"/>
                <a:cs typeface="+mn-lt"/>
              </a:rPr>
              <a:t> XP, rachas, logros iniciales y tablero de actividad reciente.</a:t>
            </a:r>
          </a:p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Seguimiento (</a:t>
            </a:r>
            <a:r>
              <a:rPr lang="es-ES" sz="1400" b="1" err="1">
                <a:ea typeface="+mn-lt"/>
                <a:cs typeface="+mn-lt"/>
              </a:rPr>
              <a:t>Admin</a:t>
            </a:r>
            <a:r>
              <a:rPr lang="es-ES" sz="1400" b="1">
                <a:ea typeface="+mn-lt"/>
                <a:cs typeface="+mn-lt"/>
              </a:rPr>
              <a:t>):</a:t>
            </a:r>
            <a:r>
              <a:rPr lang="es-ES" sz="1400">
                <a:ea typeface="+mn-lt"/>
                <a:cs typeface="+mn-lt"/>
              </a:rPr>
              <a:t> </a:t>
            </a:r>
            <a:r>
              <a:rPr lang="es-ES" sz="1400" err="1">
                <a:ea typeface="+mn-lt"/>
                <a:cs typeface="+mn-lt"/>
              </a:rPr>
              <a:t>Dashboard</a:t>
            </a:r>
            <a:r>
              <a:rPr lang="es-ES" sz="1400">
                <a:ea typeface="+mn-lt"/>
                <a:cs typeface="+mn-lt"/>
              </a:rPr>
              <a:t> con </a:t>
            </a:r>
            <a:r>
              <a:rPr lang="es-ES" sz="1400" err="1">
                <a:ea typeface="+mn-lt"/>
                <a:cs typeface="+mn-lt"/>
              </a:rPr>
              <a:t>KPIs</a:t>
            </a:r>
            <a:r>
              <a:rPr lang="es-ES" sz="1400">
                <a:ea typeface="+mn-lt"/>
                <a:cs typeface="+mn-lt"/>
              </a:rPr>
              <a:t> (actividad, progreso, XP semanal), vista por estudiante y por actividad.</a:t>
            </a:r>
          </a:p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Datos mínimos:</a:t>
            </a:r>
            <a:r>
              <a:rPr lang="es-ES" sz="1400">
                <a:ea typeface="+mn-lt"/>
                <a:cs typeface="+mn-lt"/>
              </a:rPr>
              <a:t> Intentos, tiempo a finalización, % aprobación, XP semanal, rachas.</a:t>
            </a:r>
            <a:endParaRPr lang="es-ES" sz="1400">
              <a:ea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6A4873-CA5C-1D3A-005B-CE9508470016}"/>
              </a:ext>
            </a:extLst>
          </p:cNvPr>
          <p:cNvSpPr txBox="1"/>
          <p:nvPr/>
        </p:nvSpPr>
        <p:spPr>
          <a:xfrm>
            <a:off x="7515616" y="2599150"/>
            <a:ext cx="27432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Limitaciones de tiempo</a:t>
            </a:r>
          </a:p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Sólo web responsiva</a:t>
            </a:r>
            <a:r>
              <a:rPr lang="es-ES" sz="1400">
                <a:ea typeface="+mn-lt"/>
                <a:cs typeface="+mn-lt"/>
              </a:rPr>
              <a:t> (sin app móvil nativa).</a:t>
            </a:r>
          </a:p>
          <a:p>
            <a:pPr marL="285750" indent="-285750">
              <a:buFont typeface="Arial"/>
              <a:buChar char="•"/>
            </a:pPr>
            <a:r>
              <a:rPr lang="es-ES" sz="1400" b="1">
                <a:ea typeface="+mn-lt"/>
                <a:cs typeface="+mn-lt"/>
              </a:rPr>
              <a:t>Validez externa</a:t>
            </a:r>
            <a:r>
              <a:rPr lang="es-ES" sz="1400">
                <a:ea typeface="+mn-lt"/>
                <a:cs typeface="+mn-lt"/>
              </a:rPr>
              <a:t> limitada.</a:t>
            </a:r>
            <a:endParaRPr lang="es-ES" sz="14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2802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Metodología de trabajo para el desarrollo del proyecto</a:t>
            </a:r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 descr="Kanban lean method project management icon Vector Image">
            <a:extLst>
              <a:ext uri="{FF2B5EF4-FFF2-40B4-BE49-F238E27FC236}">
                <a16:creationId xmlns:a16="http://schemas.microsoft.com/office/drawing/2014/main" id="{0DE37DC5-DC31-FF8C-2095-4C9438C0B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34" t="17008" r="21634" b="20902"/>
          <a:stretch>
            <a:fillRect/>
          </a:stretch>
        </p:blipFill>
        <p:spPr>
          <a:xfrm>
            <a:off x="1187755" y="2052722"/>
            <a:ext cx="3266026" cy="38555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29775C4-148D-FA30-FAA5-21EB69B6D456}"/>
              </a:ext>
            </a:extLst>
          </p:cNvPr>
          <p:cNvSpPr txBox="1"/>
          <p:nvPr/>
        </p:nvSpPr>
        <p:spPr>
          <a:xfrm>
            <a:off x="6096000" y="2599150"/>
            <a:ext cx="508139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WIP limitado</a:t>
            </a:r>
            <a:r>
              <a:rPr lang="es-ES">
                <a:ea typeface="+mn-lt"/>
                <a:cs typeface="+mn-lt"/>
              </a:rPr>
              <a:t> → menos multitarea, menos cuellos de botella, mejor calidad.</a:t>
            </a:r>
          </a:p>
          <a:p>
            <a:pPr marL="285750" indent="-285750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Visibilidad del trabajo</a:t>
            </a:r>
            <a:r>
              <a:rPr lang="es-ES">
                <a:ea typeface="+mn-lt"/>
                <a:cs typeface="+mn-lt"/>
              </a:rPr>
              <a:t> (tablero).</a:t>
            </a:r>
          </a:p>
          <a:p>
            <a:pPr marL="285750" indent="-285750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Adaptable</a:t>
            </a:r>
            <a:r>
              <a:rPr lang="es-ES">
                <a:ea typeface="+mn-lt"/>
                <a:cs typeface="+mn-lt"/>
              </a:rPr>
              <a:t>: no impone iteraciones fijas; ideal para cambios de UX/</a:t>
            </a:r>
            <a:r>
              <a:rPr lang="es-ES" err="1">
                <a:ea typeface="+mn-lt"/>
                <a:cs typeface="+mn-lt"/>
              </a:rPr>
              <a:t>KPIs</a:t>
            </a:r>
            <a:r>
              <a:rPr lang="es-ES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Foco en terminar</a:t>
            </a:r>
            <a:r>
              <a:rPr lang="es-ES">
                <a:ea typeface="+mn-lt"/>
                <a:cs typeface="+mn-lt"/>
              </a:rPr>
              <a:t> antes que empezar más.</a:t>
            </a:r>
          </a:p>
          <a:p>
            <a:pPr marL="285750" indent="-285750">
              <a:buFont typeface="Arial"/>
              <a:buChar char="•"/>
            </a:pPr>
            <a:r>
              <a:rPr lang="es-ES" b="1">
                <a:ea typeface="+mn-lt"/>
                <a:cs typeface="+mn-lt"/>
              </a:rPr>
              <a:t>Mejora continua</a:t>
            </a:r>
            <a:r>
              <a:rPr lang="es-ES">
                <a:ea typeface="+mn-lt"/>
                <a:cs typeface="+mn-lt"/>
              </a:rPr>
              <a:t> sencilla.</a:t>
            </a:r>
          </a:p>
        </p:txBody>
      </p:sp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155656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DC2EB75-2991-D9F7-0FF2-6CD60DDDB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68213"/>
              </p:ext>
            </p:extLst>
          </p:nvPr>
        </p:nvGraphicFramePr>
        <p:xfrm>
          <a:off x="1590675" y="2390775"/>
          <a:ext cx="9287717" cy="403276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6898">
                  <a:extLst>
                    <a:ext uri="{9D8B030D-6E8A-4147-A177-3AD203B41FA5}">
                      <a16:colId xmlns:a16="http://schemas.microsoft.com/office/drawing/2014/main" val="177104673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2406705224"/>
                    </a:ext>
                  </a:extLst>
                </a:gridCol>
                <a:gridCol w="410605">
                  <a:extLst>
                    <a:ext uri="{9D8B030D-6E8A-4147-A177-3AD203B41FA5}">
                      <a16:colId xmlns:a16="http://schemas.microsoft.com/office/drawing/2014/main" val="2242011977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2476466335"/>
                    </a:ext>
                  </a:extLst>
                </a:gridCol>
                <a:gridCol w="434757">
                  <a:extLst>
                    <a:ext uri="{9D8B030D-6E8A-4147-A177-3AD203B41FA5}">
                      <a16:colId xmlns:a16="http://schemas.microsoft.com/office/drawing/2014/main" val="1793996719"/>
                    </a:ext>
                  </a:extLst>
                </a:gridCol>
                <a:gridCol w="434757">
                  <a:extLst>
                    <a:ext uri="{9D8B030D-6E8A-4147-A177-3AD203B41FA5}">
                      <a16:colId xmlns:a16="http://schemas.microsoft.com/office/drawing/2014/main" val="1419507775"/>
                    </a:ext>
                  </a:extLst>
                </a:gridCol>
                <a:gridCol w="410605">
                  <a:extLst>
                    <a:ext uri="{9D8B030D-6E8A-4147-A177-3AD203B41FA5}">
                      <a16:colId xmlns:a16="http://schemas.microsoft.com/office/drawing/2014/main" val="542178322"/>
                    </a:ext>
                  </a:extLst>
                </a:gridCol>
                <a:gridCol w="410605">
                  <a:extLst>
                    <a:ext uri="{9D8B030D-6E8A-4147-A177-3AD203B41FA5}">
                      <a16:colId xmlns:a16="http://schemas.microsoft.com/office/drawing/2014/main" val="3674853343"/>
                    </a:ext>
                  </a:extLst>
                </a:gridCol>
                <a:gridCol w="410605">
                  <a:extLst>
                    <a:ext uri="{9D8B030D-6E8A-4147-A177-3AD203B41FA5}">
                      <a16:colId xmlns:a16="http://schemas.microsoft.com/office/drawing/2014/main" val="2246880804"/>
                    </a:ext>
                  </a:extLst>
                </a:gridCol>
                <a:gridCol w="410605">
                  <a:extLst>
                    <a:ext uri="{9D8B030D-6E8A-4147-A177-3AD203B41FA5}">
                      <a16:colId xmlns:a16="http://schemas.microsoft.com/office/drawing/2014/main" val="1693569036"/>
                    </a:ext>
                  </a:extLst>
                </a:gridCol>
                <a:gridCol w="410605">
                  <a:extLst>
                    <a:ext uri="{9D8B030D-6E8A-4147-A177-3AD203B41FA5}">
                      <a16:colId xmlns:a16="http://schemas.microsoft.com/office/drawing/2014/main" val="1434252783"/>
                    </a:ext>
                  </a:extLst>
                </a:gridCol>
                <a:gridCol w="410605">
                  <a:extLst>
                    <a:ext uri="{9D8B030D-6E8A-4147-A177-3AD203B41FA5}">
                      <a16:colId xmlns:a16="http://schemas.microsoft.com/office/drawing/2014/main" val="1419785219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3696006397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4089080939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1103592783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2482990038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1996273436"/>
                    </a:ext>
                  </a:extLst>
                </a:gridCol>
                <a:gridCol w="200160">
                  <a:extLst>
                    <a:ext uri="{9D8B030D-6E8A-4147-A177-3AD203B41FA5}">
                      <a16:colId xmlns:a16="http://schemas.microsoft.com/office/drawing/2014/main" val="3764024186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2425482771"/>
                    </a:ext>
                  </a:extLst>
                </a:gridCol>
                <a:gridCol w="422681">
                  <a:extLst>
                    <a:ext uri="{9D8B030D-6E8A-4147-A177-3AD203B41FA5}">
                      <a16:colId xmlns:a16="http://schemas.microsoft.com/office/drawing/2014/main" val="3860454469"/>
                    </a:ext>
                  </a:extLst>
                </a:gridCol>
                <a:gridCol w="452781">
                  <a:extLst>
                    <a:ext uri="{9D8B030D-6E8A-4147-A177-3AD203B41FA5}">
                      <a16:colId xmlns:a16="http://schemas.microsoft.com/office/drawing/2014/main" val="3845412107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Actividad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Fase 1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Fase 2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Fase 3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7037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/>
                        </a:rPr>
                        <a:t>S 1</a:t>
                      </a:r>
                      <a:r>
                        <a:rPr lang="es-CL" sz="800">
                          <a:effectLst/>
                          <a:latin typeface="Calibri"/>
                        </a:rPr>
                        <a:t> </a:t>
                      </a:r>
                      <a:endParaRPr lang="es-CL">
                        <a:effectLst/>
                        <a:latin typeface="Calibri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2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3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4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5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6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7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8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9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10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11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12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13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14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15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16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17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S 18</a:t>
                      </a:r>
                      <a:r>
                        <a:rPr lang="es-CL" sz="8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83665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buNone/>
                      </a:pPr>
                      <a:r>
                        <a:rPr lang="es-CL" sz="1100" b="1">
                          <a:effectLst/>
                          <a:latin typeface="Calibri"/>
                        </a:rPr>
                        <a:t>Levantamiento de requisitos</a:t>
                      </a:r>
                      <a:r>
                        <a:rPr lang="es-CL" sz="1100">
                          <a:effectLst/>
                          <a:latin typeface="Calibri"/>
                        </a:rPr>
                        <a:t> </a:t>
                      </a:r>
                      <a:endParaRPr lang="es-CL">
                        <a:effectLst/>
                        <a:latin typeface="Calibri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00631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buNone/>
                      </a:pPr>
                      <a:r>
                        <a:rPr lang="es-CL" sz="1100" b="1">
                          <a:effectLst/>
                          <a:latin typeface="Calibri" panose="020F0502020204030204" pitchFamily="34" charset="0"/>
                        </a:rPr>
                        <a:t>Prototipado interfaz</a:t>
                      </a:r>
                      <a:r>
                        <a:rPr lang="es-CL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50655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buNone/>
                      </a:pPr>
                      <a:r>
                        <a:rPr lang="es-CL" sz="1100" b="1">
                          <a:effectLst/>
                          <a:latin typeface="Calibri" panose="020F0502020204030204" pitchFamily="34" charset="0"/>
                        </a:rPr>
                        <a:t>Diseño BD</a:t>
                      </a:r>
                      <a:r>
                        <a:rPr lang="es-CL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6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buNone/>
                      </a:pPr>
                      <a:r>
                        <a:rPr lang="es-CL" sz="1100" b="1">
                          <a:effectLst/>
                          <a:latin typeface="Calibri"/>
                        </a:rPr>
                        <a:t>Implementación API</a:t>
                      </a:r>
                      <a:r>
                        <a:rPr lang="es-CL" sz="1100">
                          <a:effectLst/>
                          <a:latin typeface="Calibri"/>
                        </a:rPr>
                        <a:t> </a:t>
                      </a:r>
                      <a:endParaRPr lang="es-CL">
                        <a:effectLst/>
                        <a:latin typeface="Calibri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3564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buNone/>
                      </a:pPr>
                      <a:r>
                        <a:rPr lang="es-CL" sz="1100" b="1">
                          <a:effectLst/>
                          <a:latin typeface="Calibri" panose="020F0502020204030204" pitchFamily="34" charset="0"/>
                        </a:rPr>
                        <a:t>Interfaz gamificada</a:t>
                      </a:r>
                      <a:r>
                        <a:rPr lang="es-CL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2919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buNone/>
                      </a:pPr>
                      <a:r>
                        <a:rPr lang="es-CL" sz="1100" b="1">
                          <a:effectLst/>
                          <a:latin typeface="Calibri" panose="020F0502020204030204" pitchFamily="34" charset="0"/>
                        </a:rPr>
                        <a:t>Pruebas con usuarios</a:t>
                      </a:r>
                      <a:r>
                        <a:rPr lang="es-CL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62789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100" b="1">
                          <a:effectLst/>
                          <a:latin typeface="Calibri"/>
                        </a:rPr>
                        <a:t>Pruebas finales</a:t>
                      </a:r>
                      <a:r>
                        <a:rPr lang="es-CL" sz="1100">
                          <a:effectLst/>
                          <a:latin typeface="Calibri"/>
                        </a:rPr>
                        <a:t> </a:t>
                      </a:r>
                      <a:endParaRPr lang="es-CL">
                        <a:effectLst/>
                        <a:latin typeface="Calibri"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47066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457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100" b="1">
                          <a:effectLst/>
                          <a:latin typeface="Calibri" panose="020F0502020204030204" pitchFamily="34" charset="0"/>
                        </a:rPr>
                        <a:t>Mejoras</a:t>
                      </a:r>
                      <a:r>
                        <a:rPr lang="es-CL" sz="110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s-CL">
                        <a:effectLst/>
                      </a:endParaRP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base">
                        <a:lnSpc>
                          <a:spcPts val="1463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b="1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6675" marR="66675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3435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 31">
            <a:extLst>
              <a:ext uri="{FF2B5EF4-FFF2-40B4-BE49-F238E27FC236}">
                <a16:creationId xmlns:a16="http://schemas.microsoft.com/office/drawing/2014/main" id="{7F1540C8-DA26-C823-D042-4FB568A622BB}"/>
              </a:ext>
            </a:extLst>
          </p:cNvPr>
          <p:cNvSpPr/>
          <p:nvPr/>
        </p:nvSpPr>
        <p:spPr>
          <a:xfrm>
            <a:off x="3841314" y="1878903"/>
            <a:ext cx="7713945" cy="47390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070705"/>
            <a:ext cx="1219199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3600"/>
              <a:t>Arquitectura del software</a:t>
            </a:r>
            <a:endParaRPr lang="es-MX" sz="240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 descr="Persona - Iconos gratis de social">
            <a:extLst>
              <a:ext uri="{FF2B5EF4-FFF2-40B4-BE49-F238E27FC236}">
                <a16:creationId xmlns:a16="http://schemas.microsoft.com/office/drawing/2014/main" id="{AF94760E-2884-F877-775C-37470E81A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571750"/>
            <a:ext cx="971550" cy="9715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89EB8C-C80B-D0C3-6265-C787B89A0C3C}"/>
              </a:ext>
            </a:extLst>
          </p:cNvPr>
          <p:cNvSpPr txBox="1"/>
          <p:nvPr/>
        </p:nvSpPr>
        <p:spPr>
          <a:xfrm>
            <a:off x="547361" y="3544343"/>
            <a:ext cx="122872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ea typeface="Calibri"/>
                <a:cs typeface="Calibri"/>
              </a:rPr>
              <a:t>Estudiante</a:t>
            </a:r>
          </a:p>
          <a:p>
            <a:r>
              <a:rPr lang="es-ES" sz="900">
                <a:ea typeface="Calibri"/>
                <a:cs typeface="Calibri"/>
              </a:rPr>
              <a:t>(</a:t>
            </a:r>
            <a:r>
              <a:rPr lang="es-ES" sz="900">
                <a:ea typeface="+mn-lt"/>
                <a:cs typeface="+mn-lt"/>
              </a:rPr>
              <a:t>Realiza actividades</a:t>
            </a:r>
            <a:r>
              <a:rPr lang="es-ES" sz="900">
                <a:ea typeface="Calibri"/>
                <a:cs typeface="Calibri"/>
              </a:rPr>
              <a:t>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00C85C3-2BF5-DEE0-BE5D-3F1BF3E28C25}"/>
              </a:ext>
            </a:extLst>
          </p:cNvPr>
          <p:cNvSpPr/>
          <p:nvPr/>
        </p:nvSpPr>
        <p:spPr>
          <a:xfrm>
            <a:off x="4127847" y="2319141"/>
            <a:ext cx="1680575" cy="10542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4BC1857-F7C1-CA0E-41CF-705A36EA2B73}"/>
              </a:ext>
            </a:extLst>
          </p:cNvPr>
          <p:cNvSpPr/>
          <p:nvPr/>
        </p:nvSpPr>
        <p:spPr>
          <a:xfrm>
            <a:off x="7174933" y="2256510"/>
            <a:ext cx="3252200" cy="11193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3E4E86B-B21C-A33B-BC5D-F55C44ABD057}"/>
              </a:ext>
            </a:extLst>
          </p:cNvPr>
          <p:cNvCxnSpPr/>
          <p:nvPr/>
        </p:nvCxnSpPr>
        <p:spPr>
          <a:xfrm flipV="1">
            <a:off x="5805161" y="2853976"/>
            <a:ext cx="1352158" cy="5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DB40771-97C2-86D6-65EE-FFA6499CA40B}"/>
              </a:ext>
            </a:extLst>
          </p:cNvPr>
          <p:cNvCxnSpPr>
            <a:cxnSpLocks/>
          </p:cNvCxnSpPr>
          <p:nvPr/>
        </p:nvCxnSpPr>
        <p:spPr>
          <a:xfrm>
            <a:off x="2576185" y="4213571"/>
            <a:ext cx="1047358" cy="4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5251A23-FD32-3F2D-5C62-948C672499F9}"/>
              </a:ext>
            </a:extLst>
          </p:cNvPr>
          <p:cNvSpPr txBox="1"/>
          <p:nvPr/>
        </p:nvSpPr>
        <p:spPr>
          <a:xfrm>
            <a:off x="5995008" y="2712537"/>
            <a:ext cx="97155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>
                <a:ea typeface="+mn-lt"/>
                <a:cs typeface="+mn-lt"/>
              </a:rPr>
              <a:t>HTTPS (JWT)</a:t>
            </a:r>
            <a:endParaRPr lang="es-ES" sz="1200"/>
          </a:p>
        </p:txBody>
      </p:sp>
      <p:pic>
        <p:nvPicPr>
          <p:cNvPr id="18" name="Imagen 17" descr="Persona - Iconos gratis de social">
            <a:extLst>
              <a:ext uri="{FF2B5EF4-FFF2-40B4-BE49-F238E27FC236}">
                <a16:creationId xmlns:a16="http://schemas.microsoft.com/office/drawing/2014/main" id="{18E0A0C3-AEB2-5810-C804-C50864D2A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4286250"/>
            <a:ext cx="971550" cy="97155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D9CE57B3-7C75-BD37-D5E8-19C59B43FB01}"/>
              </a:ext>
            </a:extLst>
          </p:cNvPr>
          <p:cNvSpPr txBox="1"/>
          <p:nvPr/>
        </p:nvSpPr>
        <p:spPr>
          <a:xfrm>
            <a:off x="0" y="5257800"/>
            <a:ext cx="2324100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800" baseline="0">
                <a:latin typeface="Calibri"/>
              </a:rPr>
              <a:t>Admin</a:t>
            </a:r>
            <a:endParaRPr lang="es-ES"/>
          </a:p>
          <a:p>
            <a:pPr algn="ctr"/>
            <a:r>
              <a:rPr lang="es-ES" sz="900">
                <a:ea typeface="Calibri"/>
                <a:cs typeface="Calibri"/>
              </a:rPr>
              <a:t>(</a:t>
            </a:r>
            <a:r>
              <a:rPr lang="es-ES" sz="900">
                <a:ea typeface="+mn-lt"/>
                <a:cs typeface="+mn-lt"/>
              </a:rPr>
              <a:t>Gestiona materias/actividades, revisa </a:t>
            </a:r>
            <a:r>
              <a:rPr lang="es-ES" sz="900" err="1">
                <a:ea typeface="+mn-lt"/>
                <a:cs typeface="+mn-lt"/>
              </a:rPr>
              <a:t>KPIs</a:t>
            </a:r>
            <a:r>
              <a:rPr lang="es-ES" sz="900">
                <a:ea typeface="Calibri"/>
                <a:cs typeface="Calibri"/>
              </a:rPr>
              <a:t>)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B2FCA88-E2DF-CC20-A62D-6FD6F76C1E91}"/>
              </a:ext>
            </a:extLst>
          </p:cNvPr>
          <p:cNvCxnSpPr/>
          <p:nvPr/>
        </p:nvCxnSpPr>
        <p:spPr>
          <a:xfrm flipH="1">
            <a:off x="2569662" y="3428739"/>
            <a:ext cx="8612" cy="1477288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94B9F70-B094-95B7-16BA-F81D959F3A41}"/>
              </a:ext>
            </a:extLst>
          </p:cNvPr>
          <p:cNvCxnSpPr/>
          <p:nvPr/>
        </p:nvCxnSpPr>
        <p:spPr>
          <a:xfrm>
            <a:off x="1780000" y="3421954"/>
            <a:ext cx="789661" cy="456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7D5A5C6-3C71-73F8-7754-C1CC9E2649CF}"/>
              </a:ext>
            </a:extLst>
          </p:cNvPr>
          <p:cNvCxnSpPr>
            <a:cxnSpLocks/>
          </p:cNvCxnSpPr>
          <p:nvPr/>
        </p:nvCxnSpPr>
        <p:spPr>
          <a:xfrm>
            <a:off x="1779999" y="4898328"/>
            <a:ext cx="789661" cy="4566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B68BE9B-0785-38F0-8502-3358BC475815}"/>
              </a:ext>
            </a:extLst>
          </p:cNvPr>
          <p:cNvSpPr txBox="1"/>
          <p:nvPr/>
        </p:nvSpPr>
        <p:spPr>
          <a:xfrm>
            <a:off x="2318358" y="4076308"/>
            <a:ext cx="609600" cy="27699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>
                <a:ea typeface="+mn-lt"/>
                <a:cs typeface="+mn-lt"/>
              </a:rPr>
              <a:t>HTTPS</a:t>
            </a:r>
            <a:endParaRPr lang="es-ES" sz="120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40DC361-1119-02F0-44B1-9B19880CE470}"/>
              </a:ext>
            </a:extLst>
          </p:cNvPr>
          <p:cNvSpPr txBox="1"/>
          <p:nvPr/>
        </p:nvSpPr>
        <p:spPr>
          <a:xfrm>
            <a:off x="4124325" y="2320838"/>
            <a:ext cx="1676400" cy="2865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Web App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150EC53-1FEC-EAFB-CEF0-0812C386F265}"/>
              </a:ext>
            </a:extLst>
          </p:cNvPr>
          <p:cNvSpPr txBox="1"/>
          <p:nvPr/>
        </p:nvSpPr>
        <p:spPr>
          <a:xfrm>
            <a:off x="7172324" y="2428874"/>
            <a:ext cx="21812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API Backend</a:t>
            </a:r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2E81451-AA94-69BA-6BAD-42F3E72001A3}"/>
              </a:ext>
            </a:extLst>
          </p:cNvPr>
          <p:cNvSpPr txBox="1"/>
          <p:nvPr/>
        </p:nvSpPr>
        <p:spPr>
          <a:xfrm>
            <a:off x="7172324" y="2705099"/>
            <a:ext cx="21812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solidFill>
                  <a:srgbClr val="595959"/>
                </a:solidFill>
                <a:ea typeface="+mn-lt"/>
                <a:cs typeface="+mn-lt"/>
              </a:rPr>
              <a:t>Controllers · Services · Repos</a:t>
            </a:r>
            <a:endParaRPr lang="es-ES">
              <a:solidFill>
                <a:srgbClr val="595959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553399F-EA9F-86BC-AC3F-0468AA31BC24}"/>
              </a:ext>
            </a:extLst>
          </p:cNvPr>
          <p:cNvSpPr txBox="1"/>
          <p:nvPr/>
        </p:nvSpPr>
        <p:spPr>
          <a:xfrm>
            <a:off x="7172324" y="2981324"/>
            <a:ext cx="21812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(Reglas: XP / rachas) </a:t>
            </a:r>
            <a:endParaRPr lang="es-ES"/>
          </a:p>
        </p:txBody>
      </p:sp>
      <p:pic>
        <p:nvPicPr>
          <p:cNvPr id="31" name="Imagen 30" descr="Icono&#10;&#10;El contenido generado por IA puede ser incorrecto.">
            <a:extLst>
              <a:ext uri="{FF2B5EF4-FFF2-40B4-BE49-F238E27FC236}">
                <a16:creationId xmlns:a16="http://schemas.microsoft.com/office/drawing/2014/main" id="{775DF133-FBF2-A0D3-61FD-925D11BC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168" y="2430873"/>
            <a:ext cx="1156827" cy="792726"/>
          </a:xfrm>
          <a:prstGeom prst="rect">
            <a:avLst/>
          </a:prstGeom>
        </p:spPr>
      </p:pic>
      <p:pic>
        <p:nvPicPr>
          <p:cNvPr id="34" name="Imagen 33" descr="Imagen que contiene dibujo&#10;&#10;El contenido generado por IA puede ser incorrecto.">
            <a:extLst>
              <a:ext uri="{FF2B5EF4-FFF2-40B4-BE49-F238E27FC236}">
                <a16:creationId xmlns:a16="http://schemas.microsoft.com/office/drawing/2014/main" id="{9DE65029-6B1C-E513-90A9-B896C2498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707" y="2872916"/>
            <a:ext cx="370511" cy="372362"/>
          </a:xfrm>
          <a:prstGeom prst="rect">
            <a:avLst/>
          </a:prstGeom>
        </p:spPr>
      </p:pic>
      <p:pic>
        <p:nvPicPr>
          <p:cNvPr id="36" name="Imagen 35" descr="Imagen que contiene texto, dibujo, señal&#10;&#10;El contenido generado por IA puede ser incorrecto.">
            <a:extLst>
              <a:ext uri="{FF2B5EF4-FFF2-40B4-BE49-F238E27FC236}">
                <a16:creationId xmlns:a16="http://schemas.microsoft.com/office/drawing/2014/main" id="{61DFE50D-0851-E078-785E-1523DEF4D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1335" y="2846599"/>
            <a:ext cx="389056" cy="381358"/>
          </a:xfrm>
          <a:prstGeom prst="rect">
            <a:avLst/>
          </a:prstGeom>
        </p:spPr>
      </p:pic>
      <p:pic>
        <p:nvPicPr>
          <p:cNvPr id="38" name="Imagen 37" descr="Icono&#10;&#10;El contenido generado por IA puede ser incorrecto.">
            <a:extLst>
              <a:ext uri="{FF2B5EF4-FFF2-40B4-BE49-F238E27FC236}">
                <a16:creationId xmlns:a16="http://schemas.microsoft.com/office/drawing/2014/main" id="{1956D223-1B2B-E9E3-5987-8354F1E04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5480" y="2789443"/>
            <a:ext cx="456405" cy="480221"/>
          </a:xfrm>
          <a:prstGeom prst="rect">
            <a:avLst/>
          </a:prstGeom>
        </p:spPr>
      </p:pic>
      <p:pic>
        <p:nvPicPr>
          <p:cNvPr id="39" name="Imagen 38" descr="What is MongoDB? NoSQL database explained in an easy way.">
            <a:extLst>
              <a:ext uri="{FF2B5EF4-FFF2-40B4-BE49-F238E27FC236}">
                <a16:creationId xmlns:a16="http://schemas.microsoft.com/office/drawing/2014/main" id="{39EADBE0-C3D2-715F-CFFB-7EAED29F2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17059" y="4164643"/>
            <a:ext cx="646787" cy="825152"/>
          </a:xfrm>
          <a:prstGeom prst="rect">
            <a:avLst/>
          </a:prstGeom>
        </p:spPr>
      </p:pic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C5D1C0D9-6BED-1754-538F-A2FA12905F5C}"/>
              </a:ext>
            </a:extLst>
          </p:cNvPr>
          <p:cNvCxnSpPr>
            <a:cxnSpLocks/>
          </p:cNvCxnSpPr>
          <p:nvPr/>
        </p:nvCxnSpPr>
        <p:spPr>
          <a:xfrm>
            <a:off x="8933142" y="3368064"/>
            <a:ext cx="13963" cy="703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EEFD5D5E-FB0A-3093-64FA-17F5A3913CA4}"/>
              </a:ext>
            </a:extLst>
          </p:cNvPr>
          <p:cNvSpPr txBox="1"/>
          <p:nvPr/>
        </p:nvSpPr>
        <p:spPr>
          <a:xfrm>
            <a:off x="9374816" y="4286899"/>
            <a:ext cx="19411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Users · Subjects · Activities</a:t>
            </a:r>
          </a:p>
          <a:p>
            <a:pPr algn="ctr"/>
            <a:r>
              <a:rPr lang="en-US" sz="1200" err="1">
                <a:ea typeface="+mn-lt"/>
                <a:cs typeface="+mn-lt"/>
              </a:rPr>
              <a:t>ActivityAttempts</a:t>
            </a:r>
            <a:r>
              <a:rPr lang="en-US" sz="1200">
                <a:ea typeface="+mn-lt"/>
                <a:cs typeface="+mn-lt"/>
              </a:rPr>
              <a:t> · </a:t>
            </a:r>
            <a:r>
              <a:rPr lang="en-US" sz="1200" err="1">
                <a:ea typeface="+mn-lt"/>
                <a:cs typeface="+mn-lt"/>
              </a:rPr>
              <a:t>XpEvents</a:t>
            </a:r>
            <a:endParaRPr lang="en-US" err="1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3F0E367-CB63-CAE5-576F-D3EB77D2BB54}"/>
              </a:ext>
            </a:extLst>
          </p:cNvPr>
          <p:cNvSpPr txBox="1"/>
          <p:nvPr/>
        </p:nvSpPr>
        <p:spPr>
          <a:xfrm>
            <a:off x="4124323" y="4985487"/>
            <a:ext cx="1085198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SMTP</a:t>
            </a:r>
            <a:endParaRPr lang="es-ES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8F846CC6-E7EF-BF4B-D99C-6D6311003729}"/>
              </a:ext>
            </a:extLst>
          </p:cNvPr>
          <p:cNvSpPr txBox="1"/>
          <p:nvPr/>
        </p:nvSpPr>
        <p:spPr>
          <a:xfrm>
            <a:off x="4124323" y="5476090"/>
            <a:ext cx="1085198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HTTP/S3</a:t>
            </a:r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E235C922-C3AB-DBB4-FF91-7C54AB4825BA}"/>
              </a:ext>
            </a:extLst>
          </p:cNvPr>
          <p:cNvSpPr txBox="1"/>
          <p:nvPr/>
        </p:nvSpPr>
        <p:spPr>
          <a:xfrm>
            <a:off x="4124323" y="5987569"/>
            <a:ext cx="1085198" cy="27699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err="1">
                <a:ea typeface="+mn-lt"/>
                <a:cs typeface="+mn-lt"/>
              </a:rPr>
              <a:t>Eventos</a:t>
            </a:r>
            <a:endParaRPr lang="es-ES" err="1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0655B27A-CFC8-1F51-2767-429AA4428C1F}"/>
              </a:ext>
            </a:extLst>
          </p:cNvPr>
          <p:cNvSpPr txBox="1"/>
          <p:nvPr/>
        </p:nvSpPr>
        <p:spPr>
          <a:xfrm>
            <a:off x="6097172" y="4985486"/>
            <a:ext cx="1878512" cy="276999"/>
          </a:xfrm>
          <a:prstGeom prst="rect">
            <a:avLst/>
          </a:prstGeom>
          <a:solidFill>
            <a:srgbClr val="C2E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Email / </a:t>
            </a:r>
            <a:r>
              <a:rPr lang="en-US" sz="1200" err="1">
                <a:ea typeface="+mn-lt"/>
                <a:cs typeface="+mn-lt"/>
              </a:rPr>
              <a:t>Nodemailer</a:t>
            </a:r>
            <a:endParaRPr lang="es-ES" err="1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FA0E71F1-63C9-03D1-F31B-FA27FE77875E}"/>
              </a:ext>
            </a:extLst>
          </p:cNvPr>
          <p:cNvSpPr txBox="1"/>
          <p:nvPr/>
        </p:nvSpPr>
        <p:spPr>
          <a:xfrm>
            <a:off x="6097171" y="5476089"/>
            <a:ext cx="1878513" cy="287437"/>
          </a:xfrm>
          <a:prstGeom prst="rect">
            <a:avLst/>
          </a:prstGeom>
          <a:solidFill>
            <a:srgbClr val="C2E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err="1">
                <a:ea typeface="+mn-lt"/>
                <a:cs typeface="+mn-lt"/>
              </a:rPr>
              <a:t>Almacenamiento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archivos</a:t>
            </a:r>
            <a:endParaRPr lang="es-ES" err="1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1255A91-131A-1439-85C8-23566B93F77F}"/>
              </a:ext>
            </a:extLst>
          </p:cNvPr>
          <p:cNvSpPr txBox="1"/>
          <p:nvPr/>
        </p:nvSpPr>
        <p:spPr>
          <a:xfrm>
            <a:off x="6097172" y="5987568"/>
            <a:ext cx="1878512" cy="276999"/>
          </a:xfrm>
          <a:prstGeom prst="rect">
            <a:avLst/>
          </a:prstGeom>
          <a:solidFill>
            <a:srgbClr val="C2EFF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err="1">
                <a:ea typeface="+mn-lt"/>
                <a:cs typeface="+mn-lt"/>
              </a:rPr>
              <a:t>Telemetría</a:t>
            </a:r>
            <a:r>
              <a:rPr lang="en-US" sz="1200">
                <a:ea typeface="+mn-lt"/>
                <a:cs typeface="+mn-lt"/>
              </a:rPr>
              <a:t> / Logs</a:t>
            </a:r>
            <a:endParaRPr lang="es-ES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04310E83-76B2-2BC9-847A-AB0681997844}"/>
              </a:ext>
            </a:extLst>
          </p:cNvPr>
          <p:cNvCxnSpPr>
            <a:cxnSpLocks/>
          </p:cNvCxnSpPr>
          <p:nvPr/>
        </p:nvCxnSpPr>
        <p:spPr>
          <a:xfrm flipH="1">
            <a:off x="5084914" y="5121708"/>
            <a:ext cx="1008996" cy="4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087A96F3-B7A5-1A81-9103-A1E9BBEDD2FA}"/>
              </a:ext>
            </a:extLst>
          </p:cNvPr>
          <p:cNvCxnSpPr>
            <a:cxnSpLocks/>
          </p:cNvCxnSpPr>
          <p:nvPr/>
        </p:nvCxnSpPr>
        <p:spPr>
          <a:xfrm flipH="1">
            <a:off x="5084913" y="5612310"/>
            <a:ext cx="1008996" cy="4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77D0F054-E02F-9A88-FF6E-2BD5B82A7E0F}"/>
              </a:ext>
            </a:extLst>
          </p:cNvPr>
          <p:cNvCxnSpPr>
            <a:cxnSpLocks/>
          </p:cNvCxnSpPr>
          <p:nvPr/>
        </p:nvCxnSpPr>
        <p:spPr>
          <a:xfrm flipH="1">
            <a:off x="5084913" y="6123789"/>
            <a:ext cx="1008996" cy="4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>
                <a:solidFill>
                  <a:schemeClr val="bg2">
                    <a:lumMod val="50000"/>
                  </a:schemeClr>
                </a:solidFill>
              </a:rPr>
              <a:t>PROYECTO “SYNAPQUEST”</a:t>
            </a:r>
            <a:endParaRPr lang="es-E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/>
              <a:t>Modelo de datos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7865D6B1-2584-5047-F4A0-EA06136244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15516"/>
              </p:ext>
            </p:extLst>
          </p:nvPr>
        </p:nvGraphicFramePr>
        <p:xfrm>
          <a:off x="4845169" y="2286000"/>
          <a:ext cx="6914800" cy="43295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400">
                  <a:extLst>
                    <a:ext uri="{9D8B030D-6E8A-4147-A177-3AD203B41FA5}">
                      <a16:colId xmlns:a16="http://schemas.microsoft.com/office/drawing/2014/main" val="3329444931"/>
                    </a:ext>
                  </a:extLst>
                </a:gridCol>
                <a:gridCol w="3457400">
                  <a:extLst>
                    <a:ext uri="{9D8B030D-6E8A-4147-A177-3AD203B41FA5}">
                      <a16:colId xmlns:a16="http://schemas.microsoft.com/office/drawing/2014/main" val="571560195"/>
                    </a:ext>
                  </a:extLst>
                </a:gridCol>
              </a:tblGrid>
              <a:tr h="387121">
                <a:tc>
                  <a:txBody>
                    <a:bodyPr/>
                    <a:lstStyle/>
                    <a:p>
                      <a:r>
                        <a:rPr lang="es-ES"/>
                        <a:t>Entidad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Descripción principal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27906"/>
                  </a:ext>
                </a:extLst>
              </a:tr>
              <a:tr h="741982">
                <a:tc>
                  <a:txBody>
                    <a:bodyPr/>
                    <a:lstStyle/>
                    <a:p>
                      <a:r>
                        <a:rPr lang="es-ES"/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Almacena datos de los estudiantes, progreso y recompensas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42146"/>
                  </a:ext>
                </a:extLst>
              </a:tr>
              <a:tr h="564551">
                <a:tc>
                  <a:txBody>
                    <a:bodyPr/>
                    <a:lstStyle/>
                    <a:p>
                      <a:r>
                        <a:rPr lang="es-ES"/>
                        <a:t>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Contiene las asignaturas disponibles en la plataforma.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91984"/>
                  </a:ext>
                </a:extLst>
              </a:tr>
              <a:tr h="564551">
                <a:tc>
                  <a:txBody>
                    <a:bodyPr/>
                    <a:lstStyle/>
                    <a:p>
                      <a:r>
                        <a:rPr lang="es-ES"/>
                        <a:t>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Representa las actividades o ejercicios por asignatura.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626713"/>
                  </a:ext>
                </a:extLst>
              </a:tr>
              <a:tr h="564551">
                <a:tc>
                  <a:txBody>
                    <a:bodyPr/>
                    <a:lstStyle/>
                    <a:p>
                      <a:r>
                        <a:rPr lang="es-ES"/>
                        <a:t>Activity_Attempts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Registra los intentos, resultados y puntuaciones del usuario.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22295"/>
                  </a:ext>
                </a:extLst>
              </a:tr>
              <a:tr h="564551">
                <a:tc>
                  <a:txBody>
                    <a:bodyPr/>
                    <a:lstStyle/>
                    <a:p>
                      <a:r>
                        <a:rPr lang="es-ES"/>
                        <a:t>Users_Progress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Mide el avance del estudiante por tema.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77753"/>
                  </a:ext>
                </a:extLst>
              </a:tr>
              <a:tr h="564551">
                <a:tc>
                  <a:txBody>
                    <a:bodyPr/>
                    <a:lstStyle/>
                    <a:p>
                      <a:r>
                        <a:rPr lang="es-ES"/>
                        <a:t>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/>
                        <a:t>Guarda recursos educativos complementarios.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03341"/>
                  </a:ext>
                </a:extLst>
              </a:tr>
            </a:tbl>
          </a:graphicData>
        </a:graphic>
      </p:graphicFrame>
      <p:pic>
        <p:nvPicPr>
          <p:cNvPr id="3" name="Imagen 2" descr="Interfaz de usuario gráfica, Aplicación, Tabla, Word&#10;&#10;El contenido generado por IA puede ser incorrecto.">
            <a:extLst>
              <a:ext uri="{FF2B5EF4-FFF2-40B4-BE49-F238E27FC236}">
                <a16:creationId xmlns:a16="http://schemas.microsoft.com/office/drawing/2014/main" id="{6968AE58-B16E-734E-243A-65F40DC9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78" y="2530415"/>
            <a:ext cx="4214283" cy="37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revision>1</cp:revision>
  <dcterms:created xsi:type="dcterms:W3CDTF">2023-10-28T21:12:11Z</dcterms:created>
  <dcterms:modified xsi:type="dcterms:W3CDTF">2025-10-30T02:54:23Z</dcterms:modified>
</cp:coreProperties>
</file>