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9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37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3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7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7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6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8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9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8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0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31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Green index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9562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Busuioc Dan-Christoph</a:t>
            </a:r>
          </a:p>
          <a:p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Sava Tudor Ștefan</a:t>
            </a:r>
          </a:p>
          <a:p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Rațiu Mihai Cornel</a:t>
            </a:r>
          </a:p>
          <a:p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Chialda Sebastian-Andrei</a:t>
            </a:r>
          </a:p>
          <a:p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Pavăl George Alexandru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0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054561" y="3965418"/>
            <a:ext cx="2809702" cy="1647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33451" y="3965418"/>
            <a:ext cx="2833734" cy="1647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Calibri" panose="020F0502020204030204" pitchFamily="34" charset="0"/>
                <a:cs typeface="Calibri" panose="020F0502020204030204" pitchFamily="34" charset="0"/>
              </a:rPr>
              <a:t>Ideea din spatele proiectului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033" y="1950768"/>
            <a:ext cx="10067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Informerea maselor de oameni despre speciile de animale și plante cale de dispariție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2341" y="3965418"/>
            <a:ext cx="2833734" cy="1647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1.Informare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360" y="4466117"/>
            <a:ext cx="252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2.Prevenire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242" y="4466117"/>
            <a:ext cx="23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3.Educatie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5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705" y="1783533"/>
            <a:ext cx="3648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Scopul Proiectului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6699564" y="2589291"/>
            <a:ext cx="3748135" cy="1865014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Metode de prevenire și protejarea florei și a faunei din România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own Arrow Callout 8"/>
          <p:cNvSpPr/>
          <p:nvPr/>
        </p:nvSpPr>
        <p:spPr>
          <a:xfrm>
            <a:off x="6699564" y="679010"/>
            <a:ext cx="3720974" cy="1865014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Informare despre situația actuală</a:t>
            </a:r>
          </a:p>
          <a:p>
            <a:pPr algn="ctr"/>
            <a:r>
              <a:rPr lang="ro-RO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animalelor pe cale de dispariție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9564" y="4608214"/>
            <a:ext cx="3748135" cy="1222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Conservarea speciilor și a mediului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6981" y="590203"/>
            <a:ext cx="7124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Hartă interactivă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38349" y="2227811"/>
            <a:ext cx="3599411" cy="21031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 educativ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16436" y="2227811"/>
            <a:ext cx="3599411" cy="21031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Vizibilitatea datelor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8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</TotalTime>
  <Words>69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Calisto MT</vt:lpstr>
      <vt:lpstr>Trebuchet MS</vt:lpstr>
      <vt:lpstr>Wingdings 2</vt:lpstr>
      <vt:lpstr>Slate</vt:lpstr>
      <vt:lpstr>Green index</vt:lpstr>
      <vt:lpstr>Ideea din spatele proiectului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index</dc:title>
  <dc:creator>Sava</dc:creator>
  <cp:lastModifiedBy>Sava</cp:lastModifiedBy>
  <cp:revision>5</cp:revision>
  <dcterms:created xsi:type="dcterms:W3CDTF">2023-11-17T15:05:46Z</dcterms:created>
  <dcterms:modified xsi:type="dcterms:W3CDTF">2023-11-17T15:52:46Z</dcterms:modified>
</cp:coreProperties>
</file>