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349" r:id="rId4"/>
    <p:sldId id="352" r:id="rId5"/>
    <p:sldId id="356" r:id="rId6"/>
    <p:sldId id="353" r:id="rId7"/>
    <p:sldId id="355" r:id="rId8"/>
    <p:sldId id="354" r:id="rId9"/>
    <p:sldId id="357" r:id="rId10"/>
    <p:sldId id="358" r:id="rId11"/>
    <p:sldId id="359" r:id="rId12"/>
    <p:sldId id="3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00CC"/>
    <a:srgbClr val="0000CC"/>
    <a:srgbClr val="660066"/>
    <a:srgbClr val="006600"/>
    <a:srgbClr val="FFFF00"/>
    <a:srgbClr val="00CC00"/>
    <a:srgbClr val="0033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369" autoAdjust="0"/>
  </p:normalViewPr>
  <p:slideViewPr>
    <p:cSldViewPr>
      <p:cViewPr varScale="1">
        <p:scale>
          <a:sx n="87" d="100"/>
          <a:sy n="87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5E8B-08FF-469A-9F28-B45358286531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98A8-1122-44FD-9FE9-90A4F1C88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6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C7979-2AF9-4986-8EEB-BA76D5F78672}" type="datetimeFigureOut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1931-8A8A-4020-98D1-A9F66313D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7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A1931-8A8A-4020-98D1-A9F66313D7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584177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15212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81328"/>
            <a:ext cx="2133600" cy="365125"/>
          </a:xfrm>
        </p:spPr>
        <p:txBody>
          <a:bodyPr/>
          <a:lstStyle/>
          <a:p>
            <a:fld id="{65B32B7B-7177-4EEE-B276-F4E923D35417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" y="81484"/>
            <a:ext cx="3125688" cy="641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668"/>
            <a:ext cx="5868144" cy="1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41C-0445-4DA3-A0D0-A5ECCAB6362B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41C1-CD86-4945-B298-A39AAD2F83B8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40" y="70520"/>
            <a:ext cx="7775748" cy="1054224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" y="2828"/>
            <a:ext cx="961008" cy="9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A81-0DF8-4626-9FF8-A799D47EC597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4096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7A2-A1AE-4FB4-AF9C-C7C2949EC399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96952"/>
            <a:ext cx="4040188" cy="3129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6336-9404-4325-8F99-F0396299EE27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5EA8-E5B2-402E-9C02-9374C6759D19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1B7-5F4C-40E9-B21A-27ECDE4A3598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6DDF-DD45-46F5-A40F-8F7C4CDAB46F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FD6-45D1-45E2-AAEA-2730BA670BE0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C3F0-B6AE-44FF-8555-6B61A8136595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9800"/>
            <a:ext cx="7772400" cy="2587352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Times New Roman" pitchFamily="18" charset="0"/>
                <a:cs typeface="Times New Roman" pitchFamily="18" charset="0"/>
              </a:rPr>
              <a:t>离散数学</a:t>
            </a:r>
            <a:br>
              <a:rPr lang="en-US" altLang="zh-CN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Discrete mathematics</a:t>
            </a: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7D6-AFC2-487A-BD25-D48625ADD72C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764704"/>
            <a:ext cx="76431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§7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图论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1. 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图，结点，边，有向边（无向边），有向图（无向图），出度（入度），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度数，完全图，补图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，子图，生成子图，多重图；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路，回路，迹，通路，圈，连通图，点（边）连通度，距离，图的直径，单侧联通，强连通，弱连通，强分图，弱分图，单侧分图；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邻接矩阵，可达矩阵，完全关联矩阵，关联矩阵的性质及秩的求解；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欧拉路（回路），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汉密尔顿路（回路），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欧拉图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，汉密尔顿图；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平面图，面的次数，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欧拉公式，连通平面图</a:t>
            </a:r>
            <a:endParaRPr kumimoji="1"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掌握图的相关性质，图同构的必要条件；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掌握点（边）连通度及最小连通度之间的关系，会判断强（弱）分图，单侧分图；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掌握由邻接矩阵求解路，可达矩阵的求解，完全关联矩阵的求解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5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11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764704"/>
            <a:ext cx="76431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总 结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已知集合的幂集，关系和逆关系的合成，无向完全图节点和边的关系，序偶与集合的区别，序偶相等的定义，函数满射、入射和双射的定义，有限集的最大最小划分的求解，无向图的（自）补图，判断给定集合上关系的性质（自反、对称、传递、反自反），主合取（析取）范式的求解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集合、子集与真子集的定义，序偶和笛卡尔积的定义，关系的性质（自反性、对称性、传递性、反自反性），谓词的定义，复合关系的定义及求解，覆盖与划分的定义及关系，关系矩阵与自反性、对称性、传递性和反自反性之间的关系，关系与函数的区别和联系，等价关系、相容关系和序关系的定义及联系，欧拉（回）路的判定（一笔画的判定）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重言式与蕴含式的定义及判定，给定已知集合上的关系并判定其性质（自反、对称、传递、反对称），判断函数的入射、反射和满射，（自反、对称、传递）闭包的定义和求解；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9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12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764704"/>
            <a:ext cx="764319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总 结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写出已知集合上的关系，使其满足要求的性质如对称、反对称和传递等；</a:t>
            </a: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求解已知集合上的盖住关系，画出哈斯图，并求解极大元、极小元、最大元、最小元、上界和下界；</a:t>
            </a: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求解前束范式；</a:t>
            </a: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谓词关系赋值后求真值；</a:t>
            </a: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求已知集合的等价关系；</a:t>
            </a: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判断欧拉图，找出欧拉回路；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推理理论，等价关系的证明，关系的自反和对称性，集合的等价、包含，图的最小度</a:t>
            </a:r>
            <a:r>
              <a:rPr lang="en-US" altLang="zh-CN" sz="2000" dirty="0">
                <a:sym typeface="Symbol" panose="05050102010706020507" pitchFamily="18" charset="2"/>
              </a:rPr>
              <a:t>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、最大度</a:t>
            </a:r>
            <a:r>
              <a:rPr lang="en-US" altLang="zh-CN" sz="2000" dirty="0">
                <a:sym typeface="Symbol" panose="05050102010706020507" pitchFamily="18" charset="2"/>
              </a:rPr>
              <a:t>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和边数之间的关系，平面图欧拉公式及证明，连通平面图的必要条件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21976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09258"/>
            <a:ext cx="7922662" cy="856488"/>
          </a:xfrm>
        </p:spPr>
        <p:txBody>
          <a:bodyPr/>
          <a:lstStyle/>
          <a:p>
            <a:pPr algn="ctr"/>
            <a:r>
              <a:rPr lang="zh-CN" altLang="en-US" sz="4400" dirty="0"/>
              <a:t>考试题型及分数占比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23" y="1628800"/>
            <a:ext cx="7139136" cy="432048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填空题：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10%</a:t>
            </a:r>
            <a:r>
              <a:rPr lang="zh-CN" altLang="en-US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5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选择题：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10 % </a:t>
            </a:r>
            <a:r>
              <a:rPr lang="zh-CN" altLang="en-US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5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判断题：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16 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% </a:t>
            </a:r>
            <a:r>
              <a:rPr lang="zh-CN" altLang="en-US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8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解答题：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36%</a:t>
            </a:r>
            <a:r>
              <a:rPr lang="zh-CN" altLang="en-US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</a:t>
            </a:r>
          </a:p>
          <a:p>
            <a:r>
              <a:rPr lang="zh-CN" altLang="en-US" sz="3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证明题：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</a:rPr>
              <a:t>28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%</a:t>
            </a:r>
            <a:r>
              <a:rPr lang="zh-CN" altLang="en-US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3200" b="1" dirty="0">
                <a:solidFill>
                  <a:srgbClr val="CC00CC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5</a:t>
            </a:r>
            <a:endParaRPr lang="en-US" altLang="zh-CN" sz="3200" b="1" dirty="0">
              <a:solidFill>
                <a:srgbClr val="CC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5CA9-23C1-4E2C-B5C8-5594B31B05A5}" type="datetime1">
              <a:rPr lang="zh-CN" altLang="en-US" smtClean="0"/>
              <a:pPr/>
              <a:t>2022/1/11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3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620688"/>
            <a:ext cx="67687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§1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数理逻辑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457200" indent="-457200" algn="just">
              <a:lnSpc>
                <a:spcPts val="2400"/>
              </a:lnSpc>
              <a:spcBef>
                <a:spcPct val="50000"/>
              </a:spcBef>
              <a:buSzPct val="85000"/>
              <a:buAutoNum type="arabicPeriod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命题，真值，原子命题，复合命题，命题标识符，命题常量，命题变元，原子变元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 </a:t>
            </a: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理解并掌握合式公式概念并会判断合式公式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 </a:t>
            </a: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命题定律及其表达式，等价公式，等价置换，子公式；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对偶式，合取范式，析取范式，小项（布尔合取），大项（布尔析取），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主析取范式，主合取范式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</a:t>
            </a: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主析取范式及主合取范式的二进制表示，以及相互关系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会求解（主）析取范式和（主）合取范式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</a:t>
            </a: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 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会判断命题。</a:t>
            </a:r>
            <a:r>
              <a:rPr kumimoji="1"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必须是陈述句，不可有悖论；</a:t>
            </a:r>
            <a:endParaRPr kumimoji="1" lang="en-US" altLang="zh-CN" sz="2000" b="1" dirty="0">
              <a:solidFill>
                <a:srgbClr val="660066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理解并掌握联结词的定义及表示方式，以及和自然语言的联系和区别，即否定，合取，析取，条件，双条件。</a:t>
            </a:r>
            <a:endParaRPr kumimoji="1" lang="en-US" altLang="zh-CN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4</a:t>
            </a:fld>
            <a:endParaRPr lang="en-US" altLang="zh-CN" dirty="0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124744"/>
            <a:ext cx="71287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要求掌握通过定义原子命题，运用命题符号将自然语句翻译成命题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</a:t>
            </a: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会计算复合命题的真值表，证明等价式，化简复合命题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</a:t>
            </a:r>
            <a:endParaRPr kumimoji="1" lang="zh-CN" altLang="en-US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理解并掌握重言式和蕴含式的概念，蕴含式的性质，并会证明命题为重言式；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理解并掌握其他联结词，最小联结词组</a:t>
            </a:r>
          </a:p>
          <a:p>
            <a:pPr>
              <a:lnSpc>
                <a:spcPts val="2400"/>
              </a:lnSpc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ts val="24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推理理论：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直接证法（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P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规则），间接证法（不相容性，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CP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规则），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978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764704"/>
            <a:ext cx="69847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§2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谓词逻辑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1. 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客体，谓词，简单命题函数，复合命题函数，个体域，总个体域，量词，全称量词，存在量词；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谓词演算的原子公式，谓词演算的合式公式，谓词公式；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约束变元，自由变元；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谓词演算的等价式，蕴含式，一些量词和联结词的基本公式；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前束范式，前束合取范式，前束析取范式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会用谓语表达式写出命题；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用谓语公式翻译命题；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124744"/>
            <a:ext cx="69847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§2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谓词逻辑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掌握约束变元的换名及规则，自由变元的代入及规则；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会用谓语表达式写出命题；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会求解谓词公式的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前束合取范式与前束析取范式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lnSpc>
                <a:spcPts val="24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推理理论：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直接证法（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P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规则），间接证法（不相容性，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CP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规则），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986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764704"/>
            <a:ext cx="698477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§3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集合与关系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457200" indent="-457200" algn="just">
              <a:spcBef>
                <a:spcPct val="50000"/>
              </a:spcBef>
              <a:buSzPct val="85000"/>
              <a:buAutoNum type="arabicPeriod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集合，元素，子集，真子集，空集，全集，幂集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集合的交，并，补（相对补、绝对补），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对称差；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序偶，笛卡尔积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前域，值域，域，关系，全域关系，空关系，恒等关系，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关系图；</a:t>
            </a:r>
            <a:endParaRPr kumimoji="1"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自反，对称，传递，反自反，反对称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复合关系和逆关系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自反（对称，传递）闭包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覆盖，划分，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最大（最小）划分</a:t>
            </a:r>
            <a:endParaRPr kumimoji="1" lang="en-GB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等价关系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，等价类，商集；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相容关系，最大相容关系，完全覆盖；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42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76470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§3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集合与关系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457200" indent="-457200" algn="just">
              <a:spcBef>
                <a:spcPct val="50000"/>
              </a:spcBef>
              <a:buSzPct val="85000"/>
              <a:buAutoNum type="arabicPeriod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偏序关系，偏序集，盖住，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哈斯图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，链，反链，全序关系，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极大（小）元，最大（小）元，上（下）界，上（下）确界，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良序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了解幂集的元素个数；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了解二进制编码表示有限幂集元素的方法；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掌握集合的基本公式，并会用公式进行计算和证明；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掌握笛卡尔积的基本公式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，并运用公式进行证明推导；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会判断关系的性质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掌握闭包求解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掌握不同划分之间的关系；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掌握由相容关系图求解最大相容关系</a:t>
            </a: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0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9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76470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§4  </a:t>
            </a:r>
            <a:r>
              <a:rPr kumimoji="1"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函数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1. 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理解并掌握基本概念：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函数，定义域，值域，共域，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满射，入射，双射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逆函数，复合函数；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algn="just">
              <a:spcBef>
                <a:spcPct val="50000"/>
              </a:spcBef>
              <a:buSzPct val="85000"/>
              <a:defRPr/>
            </a:pPr>
            <a:r>
              <a:rPr kumimoji="1"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 </a:t>
            </a:r>
            <a:r>
              <a:rPr kumimoji="1"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会判断是否为函数，函数的个数，映射类别</a:t>
            </a:r>
            <a:endParaRPr kumimoji="1" lang="en-US" altLang="zh-CN" sz="20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27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8701</TotalTime>
  <Words>1288</Words>
  <Application>Microsoft Office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华文楷体</vt:lpstr>
      <vt:lpstr>宋体</vt:lpstr>
      <vt:lpstr>楷体</vt:lpstr>
      <vt:lpstr>Arial</vt:lpstr>
      <vt:lpstr>Calibri</vt:lpstr>
      <vt:lpstr>Times New Roman</vt:lpstr>
      <vt:lpstr>Office Theme</vt:lpstr>
      <vt:lpstr>离散数学 Discrete mathematics</vt:lpstr>
      <vt:lpstr>考试题型及分数占比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</dc:title>
  <dc:creator>liuya</dc:creator>
  <cp:lastModifiedBy>高 浩琦</cp:lastModifiedBy>
  <cp:revision>466</cp:revision>
  <dcterms:created xsi:type="dcterms:W3CDTF">2013-11-20T08:36:49Z</dcterms:created>
  <dcterms:modified xsi:type="dcterms:W3CDTF">2022-01-13T01:29:05Z</dcterms:modified>
</cp:coreProperties>
</file>