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7" r:id="rId2"/>
    <p:sldId id="437" r:id="rId3"/>
    <p:sldId id="438" r:id="rId4"/>
    <p:sldId id="439" r:id="rId5"/>
    <p:sldId id="440" r:id="rId6"/>
    <p:sldId id="441" r:id="rId7"/>
    <p:sldId id="442" r:id="rId8"/>
    <p:sldId id="443" r:id="rId9"/>
    <p:sldId id="444" r:id="rId10"/>
    <p:sldId id="445" r:id="rId11"/>
    <p:sldId id="446" r:id="rId12"/>
    <p:sldId id="451" r:id="rId13"/>
    <p:sldId id="452" r:id="rId14"/>
    <p:sldId id="453" r:id="rId15"/>
    <p:sldId id="454" r:id="rId16"/>
    <p:sldId id="455" r:id="rId17"/>
    <p:sldId id="456" r:id="rId18"/>
    <p:sldId id="481" r:id="rId19"/>
    <p:sldId id="457" r:id="rId20"/>
    <p:sldId id="458" r:id="rId21"/>
    <p:sldId id="459" r:id="rId22"/>
    <p:sldId id="460" r:id="rId23"/>
    <p:sldId id="461" r:id="rId24"/>
    <p:sldId id="462" r:id="rId25"/>
    <p:sldId id="466" r:id="rId26"/>
    <p:sldId id="468" r:id="rId27"/>
    <p:sldId id="469" r:id="rId28"/>
    <p:sldId id="482" r:id="rId29"/>
    <p:sldId id="470" r:id="rId30"/>
    <p:sldId id="471" r:id="rId31"/>
    <p:sldId id="483" r:id="rId32"/>
    <p:sldId id="474" r:id="rId33"/>
    <p:sldId id="475" r:id="rId34"/>
    <p:sldId id="503" r:id="rId35"/>
    <p:sldId id="480" r:id="rId36"/>
    <p:sldId id="502" r:id="rId37"/>
    <p:sldId id="486"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499" r:id="rId51"/>
    <p:sldId id="500" r:id="rId52"/>
    <p:sldId id="501" r:id="rId53"/>
    <p:sldId id="264"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Franklin Gothic Medium" pitchFamily="34"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Franklin Gothic Medium" pitchFamily="34"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Franklin Gothic Medium" pitchFamily="34"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Franklin Gothic Medium" pitchFamily="34"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Franklin Gothic Medium" pitchFamily="34" charset="0"/>
        <a:ea typeface="微软雅黑" pitchFamily="34" charset="-122"/>
        <a:cs typeface="+mn-cs"/>
      </a:defRPr>
    </a:lvl5pPr>
    <a:lvl6pPr marL="2286000" algn="l" defTabSz="914400" rtl="0" eaLnBrk="1" latinLnBrk="0" hangingPunct="1">
      <a:defRPr kern="1200">
        <a:solidFill>
          <a:schemeClr val="tx1"/>
        </a:solidFill>
        <a:latin typeface="Franklin Gothic Medium" pitchFamily="34" charset="0"/>
        <a:ea typeface="微软雅黑" pitchFamily="34" charset="-122"/>
        <a:cs typeface="+mn-cs"/>
      </a:defRPr>
    </a:lvl6pPr>
    <a:lvl7pPr marL="2743200" algn="l" defTabSz="914400" rtl="0" eaLnBrk="1" latinLnBrk="0" hangingPunct="1">
      <a:defRPr kern="1200">
        <a:solidFill>
          <a:schemeClr val="tx1"/>
        </a:solidFill>
        <a:latin typeface="Franklin Gothic Medium" pitchFamily="34" charset="0"/>
        <a:ea typeface="微软雅黑" pitchFamily="34" charset="-122"/>
        <a:cs typeface="+mn-cs"/>
      </a:defRPr>
    </a:lvl7pPr>
    <a:lvl8pPr marL="3200400" algn="l" defTabSz="914400" rtl="0" eaLnBrk="1" latinLnBrk="0" hangingPunct="1">
      <a:defRPr kern="1200">
        <a:solidFill>
          <a:schemeClr val="tx1"/>
        </a:solidFill>
        <a:latin typeface="Franklin Gothic Medium" pitchFamily="34" charset="0"/>
        <a:ea typeface="微软雅黑" pitchFamily="34" charset="-122"/>
        <a:cs typeface="+mn-cs"/>
      </a:defRPr>
    </a:lvl8pPr>
    <a:lvl9pPr marL="3657600" algn="l" defTabSz="914400" rtl="0" eaLnBrk="1" latinLnBrk="0" hangingPunct="1">
      <a:defRPr kern="1200">
        <a:solidFill>
          <a:schemeClr val="tx1"/>
        </a:solidFill>
        <a:latin typeface="Franklin Gothic Medium" pitchFamily="34"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FF"/>
    <a:srgbClr val="0000CC"/>
    <a:srgbClr val="000099"/>
    <a:srgbClr val="008000"/>
    <a:srgbClr val="FF9933"/>
    <a:srgbClr val="FF6600"/>
    <a:srgbClr val="BFBFBF"/>
    <a:srgbClr val="00CC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3916" autoAdjust="0"/>
  </p:normalViewPr>
  <p:slideViewPr>
    <p:cSldViewPr>
      <p:cViewPr varScale="1">
        <p:scale>
          <a:sx n="82" d="100"/>
          <a:sy n="82" d="100"/>
        </p:scale>
        <p:origin x="1560" y="67"/>
      </p:cViewPr>
      <p:guideLst>
        <p:guide orient="horz" pos="216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00" d="100"/>
        <a:sy n="100" d="100"/>
      </p:scale>
      <p:origin x="0" y="-756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27.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36.wmf"/><Relationship Id="rId5" Type="http://schemas.openxmlformats.org/officeDocument/2006/relationships/image" Target="../media/image41.wmf"/><Relationship Id="rId4"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F1E56BD-BFE8-4F88-AD1A-BDCA82D3554E}" type="datetimeFigureOut">
              <a:rPr lang="zh-CN" altLang="en-US"/>
              <a:pPr>
                <a:defRPr/>
              </a:pPr>
              <a:t>2020/11/15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charset="-122"/>
              </a:defRPr>
            </a:lvl1pPr>
          </a:lstStyle>
          <a:p>
            <a:pPr>
              <a:defRPr/>
            </a:pPr>
            <a:fld id="{4529E146-70BB-460D-BD2D-DE9BC0509BC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BF64809-DF6E-48CA-A8AD-4943DDD4883B}" type="datetimeFigureOut">
              <a:rPr lang="zh-CN" altLang="en-US"/>
              <a:pPr>
                <a:defRPr/>
              </a:pPr>
              <a:t>2020/11/15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charset="-122"/>
              </a:defRPr>
            </a:lvl1pPr>
          </a:lstStyle>
          <a:p>
            <a:pPr>
              <a:defRPr/>
            </a:pPr>
            <a:fld id="{98BD8774-C86D-4B79-B95C-ABCDA8FF909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1031"/>
          <p:cNvSpPr>
            <a:spLocks noGrp="1" noChangeArrowheads="1"/>
          </p:cNvSpPr>
          <p:nvPr>
            <p:ph type="sldNum" sz="quarter" idx="5"/>
          </p:nvPr>
        </p:nvSpPr>
        <p:spPr>
          <a:noFill/>
        </p:spPr>
        <p:txBody>
          <a:bodyPr/>
          <a:lstStyle/>
          <a:p>
            <a:fld id="{E76D8680-7ADF-41E7-AA20-450A0E56AF22}" type="slidenum">
              <a:rPr lang="en-US" altLang="zh-CN"/>
              <a:pPr/>
              <a:t>3</a:t>
            </a:fld>
            <a:endParaRPr lang="en-US" altLang="zh-CN"/>
          </a:p>
        </p:txBody>
      </p:sp>
      <p:sp>
        <p:nvSpPr>
          <p:cNvPr id="516099" name="Rectangle 2"/>
          <p:cNvSpPr>
            <a:spLocks noGrp="1" noRot="1" noChangeAspect="1" noChangeArrowheads="1" noTextEdit="1"/>
          </p:cNvSpPr>
          <p:nvPr>
            <p:ph type="sldImg"/>
          </p:nvPr>
        </p:nvSpPr>
        <p:spPr>
          <a:ln/>
        </p:spPr>
      </p:sp>
      <p:sp>
        <p:nvSpPr>
          <p:cNvPr id="516100"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1031"/>
          <p:cNvSpPr>
            <a:spLocks noGrp="1" noChangeArrowheads="1"/>
          </p:cNvSpPr>
          <p:nvPr>
            <p:ph type="sldNum" sz="quarter" idx="5"/>
          </p:nvPr>
        </p:nvSpPr>
        <p:spPr>
          <a:noFill/>
        </p:spPr>
        <p:txBody>
          <a:bodyPr/>
          <a:lstStyle/>
          <a:p>
            <a:fld id="{D0C374A9-2CCA-4A56-B29E-65AC26B79C2A}" type="slidenum">
              <a:rPr lang="en-US" altLang="zh-CN"/>
              <a:pPr/>
              <a:t>14</a:t>
            </a:fld>
            <a:endParaRPr lang="en-US" altLang="zh-CN"/>
          </a:p>
        </p:txBody>
      </p:sp>
      <p:sp>
        <p:nvSpPr>
          <p:cNvPr id="529411" name="Rectangle 2"/>
          <p:cNvSpPr>
            <a:spLocks noGrp="1" noRot="1" noChangeAspect="1" noChangeArrowheads="1" noTextEdit="1"/>
          </p:cNvSpPr>
          <p:nvPr>
            <p:ph type="sldImg"/>
          </p:nvPr>
        </p:nvSpPr>
        <p:spPr>
          <a:ln/>
        </p:spPr>
      </p:sp>
      <p:sp>
        <p:nvSpPr>
          <p:cNvPr id="529412"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1031"/>
          <p:cNvSpPr>
            <a:spLocks noGrp="1" noChangeArrowheads="1"/>
          </p:cNvSpPr>
          <p:nvPr>
            <p:ph type="sldNum" sz="quarter" idx="5"/>
          </p:nvPr>
        </p:nvSpPr>
        <p:spPr>
          <a:noFill/>
        </p:spPr>
        <p:txBody>
          <a:bodyPr/>
          <a:lstStyle/>
          <a:p>
            <a:fld id="{579A43FE-361D-4F86-84E9-2939370782FE}" type="slidenum">
              <a:rPr lang="en-US" altLang="zh-CN"/>
              <a:pPr/>
              <a:t>34</a:t>
            </a:fld>
            <a:endParaRPr lang="en-US" altLang="zh-CN"/>
          </a:p>
        </p:txBody>
      </p:sp>
      <p:sp>
        <p:nvSpPr>
          <p:cNvPr id="524291" name="Rectangle 2"/>
          <p:cNvSpPr>
            <a:spLocks noGrp="1" noRot="1" noChangeAspect="1" noChangeArrowheads="1" noTextEdit="1"/>
          </p:cNvSpPr>
          <p:nvPr>
            <p:ph type="sldImg"/>
          </p:nvPr>
        </p:nvSpPr>
        <p:spPr>
          <a:ln/>
        </p:spPr>
      </p:sp>
      <p:sp>
        <p:nvSpPr>
          <p:cNvPr id="524292"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extLst>
      <p:ext uri="{BB962C8B-B14F-4D97-AF65-F5344CB8AC3E}">
        <p14:creationId xmlns:p14="http://schemas.microsoft.com/office/powerpoint/2010/main" val="69271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1031"/>
          <p:cNvSpPr>
            <a:spLocks noGrp="1" noChangeArrowheads="1"/>
          </p:cNvSpPr>
          <p:nvPr>
            <p:ph type="sldNum" sz="quarter" idx="5"/>
          </p:nvPr>
        </p:nvSpPr>
        <p:spPr>
          <a:noFill/>
        </p:spPr>
        <p:txBody>
          <a:bodyPr/>
          <a:lstStyle/>
          <a:p>
            <a:fld id="{C8698E1F-E2DE-44BF-A5FF-987B8085BAA8}" type="slidenum">
              <a:rPr lang="en-US" altLang="zh-CN"/>
              <a:pPr/>
              <a:t>4</a:t>
            </a:fld>
            <a:endParaRPr lang="en-US" altLang="zh-CN"/>
          </a:p>
        </p:txBody>
      </p:sp>
      <p:sp>
        <p:nvSpPr>
          <p:cNvPr id="517123" name="Rectangle 2"/>
          <p:cNvSpPr>
            <a:spLocks noGrp="1" noRot="1" noChangeAspect="1" noChangeArrowheads="1" noTextEdit="1"/>
          </p:cNvSpPr>
          <p:nvPr>
            <p:ph type="sldImg"/>
          </p:nvPr>
        </p:nvSpPr>
        <p:spPr>
          <a:ln/>
        </p:spPr>
      </p:sp>
      <p:sp>
        <p:nvSpPr>
          <p:cNvPr id="517124"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1031"/>
          <p:cNvSpPr>
            <a:spLocks noGrp="1" noChangeArrowheads="1"/>
          </p:cNvSpPr>
          <p:nvPr>
            <p:ph type="sldNum" sz="quarter" idx="5"/>
          </p:nvPr>
        </p:nvSpPr>
        <p:spPr>
          <a:noFill/>
        </p:spPr>
        <p:txBody>
          <a:bodyPr/>
          <a:lstStyle/>
          <a:p>
            <a:fld id="{6535F1D6-2273-4CC2-A102-99C6AE26F87D}" type="slidenum">
              <a:rPr lang="en-US" altLang="zh-CN"/>
              <a:pPr/>
              <a:t>5</a:t>
            </a:fld>
            <a:endParaRPr lang="en-US" altLang="zh-CN"/>
          </a:p>
        </p:txBody>
      </p:sp>
      <p:sp>
        <p:nvSpPr>
          <p:cNvPr id="518147" name="Rectangle 2"/>
          <p:cNvSpPr>
            <a:spLocks noGrp="1" noRot="1" noChangeAspect="1" noChangeArrowheads="1" noTextEdit="1"/>
          </p:cNvSpPr>
          <p:nvPr>
            <p:ph type="sldImg"/>
          </p:nvPr>
        </p:nvSpPr>
        <p:spPr>
          <a:ln/>
        </p:spPr>
      </p:sp>
      <p:sp>
        <p:nvSpPr>
          <p:cNvPr id="518148"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1031"/>
          <p:cNvSpPr>
            <a:spLocks noGrp="1" noChangeArrowheads="1"/>
          </p:cNvSpPr>
          <p:nvPr>
            <p:ph type="sldNum" sz="quarter" idx="5"/>
          </p:nvPr>
        </p:nvSpPr>
        <p:spPr>
          <a:noFill/>
        </p:spPr>
        <p:txBody>
          <a:bodyPr/>
          <a:lstStyle/>
          <a:p>
            <a:fld id="{6E8B1E7F-DF5C-45A7-85C4-43265BCE4C89}" type="slidenum">
              <a:rPr lang="en-US" altLang="zh-CN"/>
              <a:pPr/>
              <a:t>6</a:t>
            </a:fld>
            <a:endParaRPr lang="en-US" altLang="zh-CN"/>
          </a:p>
        </p:txBody>
      </p:sp>
      <p:sp>
        <p:nvSpPr>
          <p:cNvPr id="519171" name="Rectangle 2"/>
          <p:cNvSpPr>
            <a:spLocks noGrp="1" noRot="1" noChangeAspect="1" noChangeArrowheads="1" noTextEdit="1"/>
          </p:cNvSpPr>
          <p:nvPr>
            <p:ph type="sldImg"/>
          </p:nvPr>
        </p:nvSpPr>
        <p:spPr>
          <a:ln/>
        </p:spPr>
      </p:sp>
      <p:sp>
        <p:nvSpPr>
          <p:cNvPr id="519172"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1031"/>
          <p:cNvSpPr>
            <a:spLocks noGrp="1" noChangeArrowheads="1"/>
          </p:cNvSpPr>
          <p:nvPr>
            <p:ph type="sldNum" sz="quarter" idx="5"/>
          </p:nvPr>
        </p:nvSpPr>
        <p:spPr>
          <a:noFill/>
        </p:spPr>
        <p:txBody>
          <a:bodyPr/>
          <a:lstStyle/>
          <a:p>
            <a:fld id="{BE4178DC-BFC6-4B1C-AF04-582AE8B786CE}" type="slidenum">
              <a:rPr lang="en-US" altLang="zh-CN"/>
              <a:pPr/>
              <a:t>7</a:t>
            </a:fld>
            <a:endParaRPr lang="en-US" altLang="zh-CN"/>
          </a:p>
        </p:txBody>
      </p:sp>
      <p:sp>
        <p:nvSpPr>
          <p:cNvPr id="520195" name="Rectangle 2"/>
          <p:cNvSpPr>
            <a:spLocks noGrp="1" noRot="1" noChangeAspect="1" noChangeArrowheads="1" noTextEdit="1"/>
          </p:cNvSpPr>
          <p:nvPr>
            <p:ph type="sldImg"/>
          </p:nvPr>
        </p:nvSpPr>
        <p:spPr>
          <a:ln/>
        </p:spPr>
      </p:sp>
      <p:sp>
        <p:nvSpPr>
          <p:cNvPr id="520196"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1031"/>
          <p:cNvSpPr>
            <a:spLocks noGrp="1" noChangeArrowheads="1"/>
          </p:cNvSpPr>
          <p:nvPr>
            <p:ph type="sldNum" sz="quarter" idx="5"/>
          </p:nvPr>
        </p:nvSpPr>
        <p:spPr>
          <a:noFill/>
        </p:spPr>
        <p:txBody>
          <a:bodyPr/>
          <a:lstStyle/>
          <a:p>
            <a:fld id="{433A9EDC-14D2-4DA8-83A2-72C1CF67E41A}" type="slidenum">
              <a:rPr lang="en-US" altLang="zh-CN"/>
              <a:pPr/>
              <a:t>8</a:t>
            </a:fld>
            <a:endParaRPr lang="en-US" altLang="zh-CN"/>
          </a:p>
        </p:txBody>
      </p:sp>
      <p:sp>
        <p:nvSpPr>
          <p:cNvPr id="521219" name="Rectangle 2"/>
          <p:cNvSpPr>
            <a:spLocks noGrp="1" noRot="1" noChangeAspect="1" noChangeArrowheads="1" noTextEdit="1"/>
          </p:cNvSpPr>
          <p:nvPr>
            <p:ph type="sldImg"/>
          </p:nvPr>
        </p:nvSpPr>
        <p:spPr>
          <a:ln/>
        </p:spPr>
      </p:sp>
      <p:sp>
        <p:nvSpPr>
          <p:cNvPr id="521220"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1031"/>
          <p:cNvSpPr>
            <a:spLocks noGrp="1" noChangeArrowheads="1"/>
          </p:cNvSpPr>
          <p:nvPr>
            <p:ph type="sldNum" sz="quarter" idx="5"/>
          </p:nvPr>
        </p:nvSpPr>
        <p:spPr>
          <a:noFill/>
        </p:spPr>
        <p:txBody>
          <a:bodyPr/>
          <a:lstStyle/>
          <a:p>
            <a:fld id="{86572E23-3AAE-4F2C-A9F0-776C7F3EC1DF}" type="slidenum">
              <a:rPr lang="en-US" altLang="zh-CN"/>
              <a:pPr/>
              <a:t>9</a:t>
            </a:fld>
            <a:endParaRPr lang="en-US" altLang="zh-CN"/>
          </a:p>
        </p:txBody>
      </p:sp>
      <p:sp>
        <p:nvSpPr>
          <p:cNvPr id="522243" name="Rectangle 2"/>
          <p:cNvSpPr>
            <a:spLocks noGrp="1" noRot="1" noChangeAspect="1" noChangeArrowheads="1" noTextEdit="1"/>
          </p:cNvSpPr>
          <p:nvPr>
            <p:ph type="sldImg"/>
          </p:nvPr>
        </p:nvSpPr>
        <p:spPr>
          <a:ln/>
        </p:spPr>
      </p:sp>
      <p:sp>
        <p:nvSpPr>
          <p:cNvPr id="522244"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1031"/>
          <p:cNvSpPr>
            <a:spLocks noGrp="1" noChangeArrowheads="1"/>
          </p:cNvSpPr>
          <p:nvPr>
            <p:ph type="sldNum" sz="quarter" idx="5"/>
          </p:nvPr>
        </p:nvSpPr>
        <p:spPr>
          <a:noFill/>
        </p:spPr>
        <p:txBody>
          <a:bodyPr/>
          <a:lstStyle/>
          <a:p>
            <a:fld id="{0934EE53-49AE-4606-858F-57AF176AB0F9}" type="slidenum">
              <a:rPr lang="en-US" altLang="zh-CN"/>
              <a:pPr/>
              <a:t>10</a:t>
            </a:fld>
            <a:endParaRPr lang="en-US" altLang="zh-CN"/>
          </a:p>
        </p:txBody>
      </p:sp>
      <p:sp>
        <p:nvSpPr>
          <p:cNvPr id="523267" name="Rectangle 2"/>
          <p:cNvSpPr>
            <a:spLocks noGrp="1" noRot="1" noChangeAspect="1" noChangeArrowheads="1" noTextEdit="1"/>
          </p:cNvSpPr>
          <p:nvPr>
            <p:ph type="sldImg"/>
          </p:nvPr>
        </p:nvSpPr>
        <p:spPr>
          <a:ln/>
        </p:spPr>
      </p:sp>
      <p:sp>
        <p:nvSpPr>
          <p:cNvPr id="523268"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1031"/>
          <p:cNvSpPr>
            <a:spLocks noGrp="1" noChangeArrowheads="1"/>
          </p:cNvSpPr>
          <p:nvPr>
            <p:ph type="sldNum" sz="quarter" idx="5"/>
          </p:nvPr>
        </p:nvSpPr>
        <p:spPr>
          <a:noFill/>
        </p:spPr>
        <p:txBody>
          <a:bodyPr/>
          <a:lstStyle/>
          <a:p>
            <a:fld id="{579A43FE-361D-4F86-84E9-2939370782FE}" type="slidenum">
              <a:rPr lang="en-US" altLang="zh-CN"/>
              <a:pPr/>
              <a:t>11</a:t>
            </a:fld>
            <a:endParaRPr lang="en-US" altLang="zh-CN"/>
          </a:p>
        </p:txBody>
      </p:sp>
      <p:sp>
        <p:nvSpPr>
          <p:cNvPr id="524291" name="Rectangle 2"/>
          <p:cNvSpPr>
            <a:spLocks noGrp="1" noRot="1" noChangeAspect="1" noChangeArrowheads="1" noTextEdit="1"/>
          </p:cNvSpPr>
          <p:nvPr>
            <p:ph type="sldImg"/>
          </p:nvPr>
        </p:nvSpPr>
        <p:spPr>
          <a:ln/>
        </p:spPr>
      </p:sp>
      <p:sp>
        <p:nvSpPr>
          <p:cNvPr id="524292" name="Rectangle 3"/>
          <p:cNvSpPr>
            <a:spLocks noGrp="1" noChangeArrowheads="1"/>
          </p:cNvSpPr>
          <p:nvPr>
            <p:ph type="body" idx="1"/>
          </p:nvPr>
        </p:nvSpPr>
        <p:spPr>
          <a:noFill/>
          <a:ln/>
        </p:spPr>
        <p:txBody>
          <a:bodyPr/>
          <a:lstStyle/>
          <a:p>
            <a:pPr eaLnBrk="1" hangingPunct="1"/>
            <a:r>
              <a:rPr lang="en-US" altLang="zh-CN" smtClean="0"/>
              <a:t>1. </a:t>
            </a:r>
            <a:r>
              <a:rPr lang="zh-CN" altLang="en-US" smtClean="0"/>
              <a:t>从物理意义上解释低通电路</a:t>
            </a:r>
          </a:p>
          <a:p>
            <a:pPr eaLnBrk="1" hangingPunct="1"/>
            <a:r>
              <a:rPr lang="en-US" altLang="zh-CN" smtClean="0"/>
              <a:t>2. </a:t>
            </a:r>
            <a:r>
              <a:rPr lang="zh-CN" altLang="en-US" smtClean="0"/>
              <a:t>稳态分析方法</a:t>
            </a:r>
          </a:p>
          <a:p>
            <a:pPr eaLnBrk="1" hangingPunct="1"/>
            <a:r>
              <a:rPr lang="en-US" altLang="zh-CN" smtClean="0"/>
              <a:t>3. </a:t>
            </a:r>
            <a:r>
              <a:rPr lang="zh-CN" altLang="en-US" smtClean="0"/>
              <a:t>增益与传递函数</a:t>
            </a:r>
          </a:p>
          <a:p>
            <a:pPr eaLnBrk="1" hangingPunct="1"/>
            <a:r>
              <a:rPr lang="en-US" altLang="zh-CN" smtClean="0"/>
              <a:t>4. </a:t>
            </a:r>
            <a:r>
              <a:rPr lang="zh-CN" altLang="en-US" smtClean="0"/>
              <a:t>复数的模与相角</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787218"/>
            <a:ext cx="6400800" cy="385158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7B06886-765E-45DC-B705-D8A1031BD16A}" type="datetime1">
              <a:rPr lang="zh-CN" altLang="en-US" smtClean="0"/>
              <a:t>2020/11/15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7D7F82-36AD-4AC8-BCF9-10F6CCF8A5E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D6C2DE-094A-4F43-AD68-BD7286C3DF25}" type="datetime1">
              <a:rPr lang="zh-CN" altLang="en-US" smtClean="0"/>
              <a:t>2020/11/15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3CB781-29C2-44F2-A0EA-7BEC2AFED77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E87D438-57CF-4323-9C70-2B7C0D23620D}" type="datetime1">
              <a:rPr lang="zh-CN" altLang="en-US" smtClean="0"/>
              <a:t>2020/11/15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E6947A-BA13-4E07-9A25-D6B0217FF56B}"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161B58-C20D-4075-A9F5-7DFD17DF3DC0}" type="datetime1">
              <a:rPr lang="zh-CN" altLang="en-US" smtClean="0"/>
              <a:t>2020/11/15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C0CA43-F6AC-4CEB-B3F3-D79930C7A46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E7B0244-A79D-47A1-812E-C9082864C788}" type="datetime1">
              <a:rPr lang="zh-CN" altLang="en-US" smtClean="0"/>
              <a:t>2020/11/15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B278D1-79F7-4C12-9BB5-4F8416618AC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0A6A390-5395-48BF-B215-5039F3EEAC93}" type="datetime1">
              <a:rPr lang="zh-CN" altLang="en-US" smtClean="0"/>
              <a:t>2020/11/15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90C0A4-68F2-4198-9C27-DAC6BA29A95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4" name="矩形 3"/>
          <p:cNvSpPr/>
          <p:nvPr userDrawn="1"/>
        </p:nvSpPr>
        <p:spPr bwMode="auto">
          <a:xfrm>
            <a:off x="-8587" y="6194107"/>
            <a:ext cx="9144001" cy="647251"/>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bwMode="auto">
          <a:xfrm>
            <a:off x="-1" y="-30478"/>
            <a:ext cx="9144001" cy="780781"/>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灯片编号占位符 3"/>
          <p:cNvSpPr txBox="1">
            <a:spLocks/>
          </p:cNvSpPr>
          <p:nvPr userDrawn="1"/>
        </p:nvSpPr>
        <p:spPr>
          <a:xfrm>
            <a:off x="38270" y="6396553"/>
            <a:ext cx="1439862" cy="283844"/>
          </a:xfrm>
          <a:prstGeom prst="rect">
            <a:avLst/>
          </a:prstGeom>
        </p:spPr>
        <p:txBody>
          <a:bodyPr/>
          <a:lstStyle/>
          <a:p>
            <a:pPr eaLnBrk="1" hangingPunct="1">
              <a:defRPr/>
            </a:pPr>
            <a:r>
              <a:rPr lang="de-DE" altLang="en-US" sz="1200" b="1" i="1" dirty="0">
                <a:solidFill>
                  <a:schemeClr val="bg1"/>
                </a:solidFill>
                <a:latin typeface="微软雅黑" pitchFamily="34" charset="-122"/>
              </a:rPr>
              <a:t> </a:t>
            </a:r>
            <a:fld id="{D732C70F-6D0A-4017-B14A-7833A2AB43AF}" type="slidenum">
              <a:rPr lang="zh-CN" altLang="en-US" sz="1200" b="1" i="1">
                <a:solidFill>
                  <a:schemeClr val="bg1"/>
                </a:solidFill>
                <a:latin typeface="微软雅黑" pitchFamily="34" charset="-122"/>
              </a:rPr>
              <a:pPr eaLnBrk="1" hangingPunct="1">
                <a:defRPr/>
              </a:pPr>
              <a:t>‹#›</a:t>
            </a:fld>
            <a:endParaRPr lang="en-US" altLang="zh-CN" sz="1200" b="1" i="1" dirty="0">
              <a:solidFill>
                <a:schemeClr val="bg1"/>
              </a:solidFill>
              <a:latin typeface="微软雅黑" pitchFamily="34" charset="-122"/>
            </a:endParaRPr>
          </a:p>
        </p:txBody>
      </p:sp>
      <p:sp>
        <p:nvSpPr>
          <p:cNvPr id="9" name="灯片编号占位符 3"/>
          <p:cNvSpPr txBox="1">
            <a:spLocks/>
          </p:cNvSpPr>
          <p:nvPr userDrawn="1"/>
        </p:nvSpPr>
        <p:spPr>
          <a:xfrm>
            <a:off x="3347864" y="6343651"/>
            <a:ext cx="4527550" cy="369570"/>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lang="zh-CN" altLang="en-US" sz="1400" b="1" dirty="0">
                <a:solidFill>
                  <a:schemeClr val="bg1"/>
                </a:solidFill>
              </a:rPr>
              <a:t>国家自然科学基金申请经验交流</a:t>
            </a:r>
            <a:endParaRPr lang="en-US" sz="1400" b="1" dirty="0">
              <a:solidFill>
                <a:schemeClr val="bg1"/>
              </a:solidFill>
            </a:endParaRPr>
          </a:p>
        </p:txBody>
      </p:sp>
      <p:pic>
        <p:nvPicPr>
          <p:cNvPr id="10" name="图片 10"/>
          <p:cNvPicPr>
            <a:picLocks noChangeAspect="1"/>
          </p:cNvPicPr>
          <p:nvPr userDrawn="1"/>
        </p:nvPicPr>
        <p:blipFill>
          <a:blip r:embed="rId2" cstate="print"/>
          <a:srcRect/>
          <a:stretch>
            <a:fillRect/>
          </a:stretch>
        </p:blipFill>
        <p:spPr bwMode="auto">
          <a:xfrm>
            <a:off x="7891464" y="6193156"/>
            <a:ext cx="1252537" cy="647700"/>
          </a:xfrm>
          <a:prstGeom prst="rect">
            <a:avLst/>
          </a:prstGeom>
          <a:noFill/>
          <a:ln w="9525">
            <a:noFill/>
            <a:miter lim="800000"/>
            <a:headEnd/>
            <a:tailEnd/>
          </a:ln>
        </p:spPr>
      </p:pic>
      <p:sp>
        <p:nvSpPr>
          <p:cNvPr id="7" name="标题 1"/>
          <p:cNvSpPr>
            <a:spLocks noGrp="1"/>
          </p:cNvSpPr>
          <p:nvPr>
            <p:ph type="title"/>
          </p:nvPr>
        </p:nvSpPr>
        <p:spPr>
          <a:xfrm>
            <a:off x="323529" y="-27384"/>
            <a:ext cx="5832475" cy="77724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758018"/>
            <a:ext cx="7920880" cy="385158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3" name="矩形 2"/>
          <p:cNvSpPr/>
          <p:nvPr userDrawn="1"/>
        </p:nvSpPr>
        <p:spPr bwMode="auto">
          <a:xfrm>
            <a:off x="1" y="6400425"/>
            <a:ext cx="9144001" cy="457574"/>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bwMode="auto">
          <a:xfrm>
            <a:off x="-1" y="-27384"/>
            <a:ext cx="9144001" cy="694372"/>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灯片编号占位符 3"/>
          <p:cNvSpPr txBox="1">
            <a:spLocks/>
          </p:cNvSpPr>
          <p:nvPr userDrawn="1"/>
        </p:nvSpPr>
        <p:spPr>
          <a:xfrm>
            <a:off x="179388" y="6486526"/>
            <a:ext cx="1439862" cy="283844"/>
          </a:xfrm>
          <a:prstGeom prst="rect">
            <a:avLst/>
          </a:prstGeom>
        </p:spPr>
        <p:txBody>
          <a:bodyPr/>
          <a:lstStyle/>
          <a:p>
            <a:pPr eaLnBrk="1" hangingPunct="1">
              <a:defRPr/>
            </a:pPr>
            <a:r>
              <a:rPr lang="de-DE" altLang="en-US" sz="1200" b="1">
                <a:solidFill>
                  <a:schemeClr val="bg1"/>
                </a:solidFill>
                <a:latin typeface="微软雅黑" pitchFamily="34" charset="-122"/>
              </a:rPr>
              <a:t> </a:t>
            </a:r>
            <a:fld id="{4B76F48F-D62A-45C5-8A13-075D51B91A29}" type="slidenum">
              <a:rPr lang="zh-CN" altLang="en-US" sz="1200" b="1">
                <a:solidFill>
                  <a:schemeClr val="bg1"/>
                </a:solidFill>
                <a:latin typeface="微软雅黑" pitchFamily="34" charset="-122"/>
              </a:rPr>
              <a:pPr eaLnBrk="1" hangingPunct="1">
                <a:defRPr/>
              </a:pPr>
              <a:t>‹#›</a:t>
            </a:fld>
            <a:endParaRPr lang="en-US" altLang="zh-CN" sz="1200" b="1">
              <a:solidFill>
                <a:schemeClr val="bg1"/>
              </a:solidFill>
              <a:latin typeface="微软雅黑" pitchFamily="34" charset="-122"/>
            </a:endParaRPr>
          </a:p>
        </p:txBody>
      </p:sp>
      <p:pic>
        <p:nvPicPr>
          <p:cNvPr id="6" name="图片 10"/>
          <p:cNvPicPr>
            <a:picLocks noChangeAspect="1"/>
          </p:cNvPicPr>
          <p:nvPr userDrawn="1"/>
        </p:nvPicPr>
        <p:blipFill>
          <a:blip r:embed="rId2" cstate="print"/>
          <a:srcRect/>
          <a:stretch>
            <a:fillRect/>
          </a:stretch>
        </p:blipFill>
        <p:spPr bwMode="auto">
          <a:xfrm>
            <a:off x="7891464" y="-26670"/>
            <a:ext cx="1252537" cy="693420"/>
          </a:xfrm>
          <a:prstGeom prst="rect">
            <a:avLst/>
          </a:prstGeom>
          <a:noFill/>
          <a:ln w="9525">
            <a:noFill/>
            <a:miter lim="800000"/>
            <a:headEnd/>
            <a:tailEnd/>
          </a:ln>
        </p:spPr>
      </p:pic>
      <p:sp>
        <p:nvSpPr>
          <p:cNvPr id="7" name="标题 1"/>
          <p:cNvSpPr>
            <a:spLocks noGrp="1"/>
          </p:cNvSpPr>
          <p:nvPr>
            <p:ph type="title"/>
          </p:nvPr>
        </p:nvSpPr>
        <p:spPr>
          <a:xfrm>
            <a:off x="323529" y="-30479"/>
            <a:ext cx="5832475" cy="77724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2" name="矩形 1"/>
          <p:cNvSpPr/>
          <p:nvPr userDrawn="1"/>
        </p:nvSpPr>
        <p:spPr bwMode="auto">
          <a:xfrm>
            <a:off x="1" y="6400425"/>
            <a:ext cx="9144001" cy="457574"/>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灯片编号占位符 3"/>
          <p:cNvSpPr txBox="1">
            <a:spLocks/>
          </p:cNvSpPr>
          <p:nvPr userDrawn="1"/>
        </p:nvSpPr>
        <p:spPr>
          <a:xfrm>
            <a:off x="179388" y="6486526"/>
            <a:ext cx="1439862" cy="283844"/>
          </a:xfrm>
          <a:prstGeom prst="rect">
            <a:avLst/>
          </a:prstGeom>
        </p:spPr>
        <p:txBody>
          <a:bodyPr/>
          <a:lstStyle/>
          <a:p>
            <a:pPr eaLnBrk="1" hangingPunct="1">
              <a:defRPr/>
            </a:pPr>
            <a:r>
              <a:rPr lang="de-DE" altLang="en-US" sz="1200" b="1">
                <a:solidFill>
                  <a:schemeClr val="bg1"/>
                </a:solidFill>
                <a:latin typeface="微软雅黑" pitchFamily="34" charset="-122"/>
              </a:rPr>
              <a:t> </a:t>
            </a:r>
            <a:fld id="{19E87897-4B5D-4905-90AB-D59B8503425C}" type="slidenum">
              <a:rPr lang="zh-CN" altLang="en-US" sz="1200" b="1">
                <a:solidFill>
                  <a:schemeClr val="bg1"/>
                </a:solidFill>
                <a:latin typeface="微软雅黑" pitchFamily="34" charset="-122"/>
              </a:rPr>
              <a:pPr eaLnBrk="1" hangingPunct="1">
                <a:defRPr/>
              </a:pPr>
              <a:t>‹#›</a:t>
            </a:fld>
            <a:endParaRPr lang="en-US" altLang="zh-CN" sz="1200" b="1">
              <a:solidFill>
                <a:schemeClr val="bg1"/>
              </a:solidFill>
              <a:latin typeface="微软雅黑" pitchFamily="34" charset="-122"/>
            </a:endParaRPr>
          </a:p>
        </p:txBody>
      </p:sp>
      <p:sp>
        <p:nvSpPr>
          <p:cNvPr id="4" name="灯片编号占位符 3"/>
          <p:cNvSpPr txBox="1">
            <a:spLocks/>
          </p:cNvSpPr>
          <p:nvPr userDrawn="1"/>
        </p:nvSpPr>
        <p:spPr>
          <a:xfrm>
            <a:off x="6973889" y="6465570"/>
            <a:ext cx="2422525" cy="283846"/>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en-US" b="1" dirty="0">
                <a:solidFill>
                  <a:schemeClr val="bg1"/>
                </a:solidFill>
              </a:rPr>
              <a:t>XXXXXXXXXXXXXXXXX</a:t>
            </a:r>
            <a:endParaRPr lang="en-US" b="1"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B294C6-4B4B-4A02-BFF7-035A0BE66022}" type="datetime1">
              <a:rPr lang="zh-CN" altLang="en-US" smtClean="0"/>
              <a:t>2020/11/15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3E5928-0867-4022-96F8-1C27B502A73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4C00441-DE1A-4F62-9CBD-A4C6B73073A4}" type="datetime1">
              <a:rPr lang="zh-CN" altLang="en-US" smtClean="0"/>
              <a:t>2020/11/15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7A0BC1A-3CE9-48E4-A805-81A61F98ECB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952ADCB-72E1-4BBE-AD3E-F7BB1277667A}" type="datetime1">
              <a:rPr lang="zh-CN" altLang="en-US" smtClean="0"/>
              <a:t>2020/11/15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3055A0D-1857-41BF-A1F2-C9C46C210B3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CFAF7D0-AB10-4325-81E9-B04AD4E71360}" type="datetime1">
              <a:rPr lang="zh-CN" altLang="en-US" smtClean="0"/>
              <a:t>2020/11/15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2866D0B-A756-49DE-8DE6-CEDE99A8FA9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016A06-88A3-44FE-A175-4C22C3AF5088}" type="datetime1">
              <a:rPr lang="zh-CN" altLang="en-US" smtClean="0"/>
              <a:t>2020/11/15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DDC9059-AAAA-478D-8CC5-F175A68DA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32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6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986"/>
            <a:ext cx="2133600" cy="363854"/>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A8D553F-155C-4DCF-9417-CEE50FBF5BB9}" type="datetime1">
              <a:rPr lang="zh-CN" altLang="en-US" smtClean="0"/>
              <a:t>2020/11/15</a:t>
            </a:fld>
            <a:endParaRPr lang="zh-CN" altLang="en-US"/>
          </a:p>
        </p:txBody>
      </p:sp>
      <p:sp>
        <p:nvSpPr>
          <p:cNvPr id="5" name="页脚占位符 4"/>
          <p:cNvSpPr>
            <a:spLocks noGrp="1"/>
          </p:cNvSpPr>
          <p:nvPr>
            <p:ph type="ftr" sz="quarter" idx="3"/>
          </p:nvPr>
        </p:nvSpPr>
        <p:spPr>
          <a:xfrm>
            <a:off x="3124200" y="6356986"/>
            <a:ext cx="2895600" cy="363854"/>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986"/>
            <a:ext cx="2133600" cy="36385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8366F74-2AF8-416A-A078-676DFC9BFD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93" r:id="rId1"/>
    <p:sldLayoutId id="2147484203" r:id="rId2"/>
    <p:sldLayoutId id="2147484204" r:id="rId3"/>
    <p:sldLayoutId id="2147484205"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6"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audio" Target="../media/audio1.wav"/><Relationship Id="rId7" Type="http://schemas.openxmlformats.org/officeDocument/2006/relationships/image" Target="../media/image22.wmf"/><Relationship Id="rId2" Type="http://schemas.openxmlformats.org/officeDocument/2006/relationships/slideLayout" Target="../slideLayouts/slideLayout9.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 Id="rId9" Type="http://schemas.openxmlformats.org/officeDocument/2006/relationships/image" Target="../media/image23.wmf"/></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5.wmf"/><Relationship Id="rId2" Type="http://schemas.openxmlformats.org/officeDocument/2006/relationships/slideLayout" Target="../slideLayouts/slideLayout9.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12.vm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28.bin"/><Relationship Id="rId18" Type="http://schemas.openxmlformats.org/officeDocument/2006/relationships/image" Target="../media/image34.wmf"/><Relationship Id="rId26" Type="http://schemas.openxmlformats.org/officeDocument/2006/relationships/oleObject" Target="../embeddings/oleObject35.bin"/><Relationship Id="rId3" Type="http://schemas.openxmlformats.org/officeDocument/2006/relationships/audio" Target="../media/audio1.wav"/><Relationship Id="rId21" Type="http://schemas.openxmlformats.org/officeDocument/2006/relationships/image" Target="../media/image35.wmf"/><Relationship Id="rId7" Type="http://schemas.openxmlformats.org/officeDocument/2006/relationships/image" Target="../media/image29.wmf"/><Relationship Id="rId12" Type="http://schemas.openxmlformats.org/officeDocument/2006/relationships/oleObject" Target="../embeddings/oleObject27.bin"/><Relationship Id="rId17" Type="http://schemas.openxmlformats.org/officeDocument/2006/relationships/oleObject" Target="../embeddings/oleObject30.bin"/><Relationship Id="rId25" Type="http://schemas.openxmlformats.org/officeDocument/2006/relationships/image" Target="../media/image37.wmf"/><Relationship Id="rId2" Type="http://schemas.openxmlformats.org/officeDocument/2006/relationships/slideLayout" Target="../slideLayouts/slideLayout9.xml"/><Relationship Id="rId16" Type="http://schemas.openxmlformats.org/officeDocument/2006/relationships/image" Target="../media/image33.wmf"/><Relationship Id="rId20" Type="http://schemas.openxmlformats.org/officeDocument/2006/relationships/oleObject" Target="../embeddings/oleObject32.bin"/><Relationship Id="rId1" Type="http://schemas.openxmlformats.org/officeDocument/2006/relationships/vmlDrawing" Target="../drawings/vmlDrawing13.vml"/><Relationship Id="rId6" Type="http://schemas.openxmlformats.org/officeDocument/2006/relationships/oleObject" Target="../embeddings/oleObject24.bin"/><Relationship Id="rId11" Type="http://schemas.openxmlformats.org/officeDocument/2006/relationships/image" Target="../media/image31.wmf"/><Relationship Id="rId24" Type="http://schemas.openxmlformats.org/officeDocument/2006/relationships/oleObject" Target="../embeddings/oleObject34.bin"/><Relationship Id="rId5" Type="http://schemas.openxmlformats.org/officeDocument/2006/relationships/image" Target="../media/image28.wmf"/><Relationship Id="rId15" Type="http://schemas.openxmlformats.org/officeDocument/2006/relationships/oleObject" Target="../embeddings/oleObject29.bin"/><Relationship Id="rId23" Type="http://schemas.openxmlformats.org/officeDocument/2006/relationships/image" Target="../media/image36.wmf"/><Relationship Id="rId28" Type="http://schemas.openxmlformats.org/officeDocument/2006/relationships/image" Target="../media/image27.wmf"/><Relationship Id="rId10" Type="http://schemas.openxmlformats.org/officeDocument/2006/relationships/oleObject" Target="../embeddings/oleObject26.bin"/><Relationship Id="rId19" Type="http://schemas.openxmlformats.org/officeDocument/2006/relationships/oleObject" Target="../embeddings/oleObject31.bin"/><Relationship Id="rId4" Type="http://schemas.openxmlformats.org/officeDocument/2006/relationships/oleObject" Target="../embeddings/oleObject23.bin"/><Relationship Id="rId9" Type="http://schemas.openxmlformats.org/officeDocument/2006/relationships/image" Target="../media/image30.wmf"/><Relationship Id="rId14" Type="http://schemas.openxmlformats.org/officeDocument/2006/relationships/image" Target="../media/image32.wmf"/><Relationship Id="rId22" Type="http://schemas.openxmlformats.org/officeDocument/2006/relationships/oleObject" Target="../embeddings/oleObject33.bin"/><Relationship Id="rId27"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1.wmf"/><Relationship Id="rId18" Type="http://schemas.openxmlformats.org/officeDocument/2006/relationships/oleObject" Target="../embeddings/oleObject44.bin"/><Relationship Id="rId3" Type="http://schemas.openxmlformats.org/officeDocument/2006/relationships/audio" Target="../media/audio1.wav"/><Relationship Id="rId21" Type="http://schemas.openxmlformats.org/officeDocument/2006/relationships/oleObject" Target="../embeddings/oleObject46.bin"/><Relationship Id="rId7" Type="http://schemas.openxmlformats.org/officeDocument/2006/relationships/image" Target="../media/image39.wmf"/><Relationship Id="rId12" Type="http://schemas.openxmlformats.org/officeDocument/2006/relationships/oleObject" Target="../embeddings/oleObject41.bin"/><Relationship Id="rId17" Type="http://schemas.openxmlformats.org/officeDocument/2006/relationships/image" Target="../media/image42.wmf"/><Relationship Id="rId2" Type="http://schemas.openxmlformats.org/officeDocument/2006/relationships/slideLayout" Target="../slideLayouts/slideLayout9.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image" Target="../media/image31.wmf"/><Relationship Id="rId5" Type="http://schemas.openxmlformats.org/officeDocument/2006/relationships/image" Target="../media/image38.wmf"/><Relationship Id="rId15" Type="http://schemas.openxmlformats.org/officeDocument/2006/relationships/image" Target="../media/image36.wmf"/><Relationship Id="rId10" Type="http://schemas.openxmlformats.org/officeDocument/2006/relationships/oleObject" Target="../embeddings/oleObject40.bin"/><Relationship Id="rId19" Type="http://schemas.openxmlformats.org/officeDocument/2006/relationships/image" Target="../media/image43.wmf"/><Relationship Id="rId4" Type="http://schemas.openxmlformats.org/officeDocument/2006/relationships/oleObject" Target="../embeddings/oleObject37.bin"/><Relationship Id="rId9" Type="http://schemas.openxmlformats.org/officeDocument/2006/relationships/image" Target="../media/image40.wmf"/><Relationship Id="rId14" Type="http://schemas.openxmlformats.org/officeDocument/2006/relationships/oleObject" Target="../embeddings/oleObject42.bin"/><Relationship Id="rId22"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audio" Target="../media/audio1.wav"/><Relationship Id="rId7" Type="http://schemas.openxmlformats.org/officeDocument/2006/relationships/image" Target="../media/image45.wmf"/><Relationship Id="rId12" Type="http://schemas.openxmlformats.org/officeDocument/2006/relationships/hyperlink" Target="&#31532;&#20845;&#31456;&#21160;&#30011;/A06204.AVI" TargetMode="External"/><Relationship Id="rId2" Type="http://schemas.openxmlformats.org/officeDocument/2006/relationships/slideLayout" Target="../slideLayouts/slideLayout9.xml"/><Relationship Id="rId1" Type="http://schemas.openxmlformats.org/officeDocument/2006/relationships/vmlDrawing" Target="../drawings/vmlDrawing15.vml"/><Relationship Id="rId6" Type="http://schemas.openxmlformats.org/officeDocument/2006/relationships/oleObject" Target="../embeddings/oleObject49.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6.wmf"/></Relationships>
</file>

<file path=ppt/slides/_rels/slide26.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6.bin"/><Relationship Id="rId18" Type="http://schemas.openxmlformats.org/officeDocument/2006/relationships/image" Target="../media/image53.wmf"/><Relationship Id="rId26" Type="http://schemas.openxmlformats.org/officeDocument/2006/relationships/image" Target="../media/image57.wmf"/><Relationship Id="rId3" Type="http://schemas.openxmlformats.org/officeDocument/2006/relationships/audio" Target="../media/audio1.wav"/><Relationship Id="rId21" Type="http://schemas.openxmlformats.org/officeDocument/2006/relationships/oleObject" Target="../embeddings/oleObject61.bin"/><Relationship Id="rId7" Type="http://schemas.openxmlformats.org/officeDocument/2006/relationships/oleObject" Target="../embeddings/oleObject53.bin"/><Relationship Id="rId12" Type="http://schemas.openxmlformats.org/officeDocument/2006/relationships/image" Target="../media/image51.wmf"/><Relationship Id="rId17" Type="http://schemas.openxmlformats.org/officeDocument/2006/relationships/oleObject" Target="../embeddings/oleObject59.bin"/><Relationship Id="rId25" Type="http://schemas.openxmlformats.org/officeDocument/2006/relationships/oleObject" Target="../embeddings/oleObject63.bin"/><Relationship Id="rId2" Type="http://schemas.openxmlformats.org/officeDocument/2006/relationships/slideLayout" Target="../slideLayouts/slideLayout9.xml"/><Relationship Id="rId16" Type="http://schemas.openxmlformats.org/officeDocument/2006/relationships/oleObject" Target="../embeddings/oleObject58.bin"/><Relationship Id="rId20" Type="http://schemas.openxmlformats.org/officeDocument/2006/relationships/image" Target="../media/image54.wmf"/><Relationship Id="rId29" Type="http://schemas.openxmlformats.org/officeDocument/2006/relationships/oleObject" Target="../embeddings/oleObject65.bin"/><Relationship Id="rId1" Type="http://schemas.openxmlformats.org/officeDocument/2006/relationships/vmlDrawing" Target="../drawings/vmlDrawing16.vml"/><Relationship Id="rId6" Type="http://schemas.openxmlformats.org/officeDocument/2006/relationships/image" Target="../media/image48.wmf"/><Relationship Id="rId11" Type="http://schemas.openxmlformats.org/officeDocument/2006/relationships/oleObject" Target="../embeddings/oleObject55.bin"/><Relationship Id="rId24" Type="http://schemas.openxmlformats.org/officeDocument/2006/relationships/image" Target="../media/image56.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2.bin"/><Relationship Id="rId28" Type="http://schemas.openxmlformats.org/officeDocument/2006/relationships/image" Target="../media/image58.wmf"/><Relationship Id="rId10" Type="http://schemas.openxmlformats.org/officeDocument/2006/relationships/image" Target="../media/image50.wmf"/><Relationship Id="rId19" Type="http://schemas.openxmlformats.org/officeDocument/2006/relationships/oleObject" Target="../embeddings/oleObject60.bin"/><Relationship Id="rId4" Type="http://schemas.openxmlformats.org/officeDocument/2006/relationships/audio" Target="../media/audio2.wav"/><Relationship Id="rId9" Type="http://schemas.openxmlformats.org/officeDocument/2006/relationships/oleObject" Target="../embeddings/oleObject54.bin"/><Relationship Id="rId14" Type="http://schemas.openxmlformats.org/officeDocument/2006/relationships/image" Target="../media/image52.wmf"/><Relationship Id="rId22" Type="http://schemas.openxmlformats.org/officeDocument/2006/relationships/image" Target="../media/image55.wmf"/><Relationship Id="rId27" Type="http://schemas.openxmlformats.org/officeDocument/2006/relationships/oleObject" Target="../embeddings/oleObject64.bin"/><Relationship Id="rId30"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3.wmf"/><Relationship Id="rId18" Type="http://schemas.openxmlformats.org/officeDocument/2006/relationships/oleObject" Target="../embeddings/oleObject74.bin"/><Relationship Id="rId3" Type="http://schemas.openxmlformats.org/officeDocument/2006/relationships/audio" Target="../media/audio2.wav"/><Relationship Id="rId21" Type="http://schemas.openxmlformats.org/officeDocument/2006/relationships/image" Target="../media/image67.wmf"/><Relationship Id="rId7" Type="http://schemas.openxmlformats.org/officeDocument/2006/relationships/image" Target="../media/image60.wmf"/><Relationship Id="rId12" Type="http://schemas.openxmlformats.org/officeDocument/2006/relationships/oleObject" Target="../embeddings/oleObject71.bin"/><Relationship Id="rId17" Type="http://schemas.openxmlformats.org/officeDocument/2006/relationships/image" Target="../media/image65.wmf"/><Relationship Id="rId2" Type="http://schemas.openxmlformats.org/officeDocument/2006/relationships/slideLayout" Target="../slideLayouts/slideLayout9.xml"/><Relationship Id="rId16" Type="http://schemas.openxmlformats.org/officeDocument/2006/relationships/oleObject" Target="../embeddings/oleObject73.bin"/><Relationship Id="rId20" Type="http://schemas.openxmlformats.org/officeDocument/2006/relationships/oleObject" Target="../embeddings/oleObject75.bin"/><Relationship Id="rId1" Type="http://schemas.openxmlformats.org/officeDocument/2006/relationships/vmlDrawing" Target="../drawings/vmlDrawing17.vml"/><Relationship Id="rId6" Type="http://schemas.openxmlformats.org/officeDocument/2006/relationships/oleObject" Target="../embeddings/oleObject68.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23" Type="http://schemas.openxmlformats.org/officeDocument/2006/relationships/oleObject" Target="../embeddings/oleObject77.bin"/><Relationship Id="rId10" Type="http://schemas.openxmlformats.org/officeDocument/2006/relationships/oleObject" Target="../embeddings/oleObject70.bin"/><Relationship Id="rId19" Type="http://schemas.openxmlformats.org/officeDocument/2006/relationships/image" Target="../media/image66.wmf"/><Relationship Id="rId4" Type="http://schemas.openxmlformats.org/officeDocument/2006/relationships/oleObject" Target="../embeddings/oleObject67.bin"/><Relationship Id="rId9" Type="http://schemas.openxmlformats.org/officeDocument/2006/relationships/image" Target="../media/image61.wmf"/><Relationship Id="rId14" Type="http://schemas.openxmlformats.org/officeDocument/2006/relationships/oleObject" Target="../embeddings/oleObject72.bin"/><Relationship Id="rId22" Type="http://schemas.openxmlformats.org/officeDocument/2006/relationships/oleObject" Target="../embeddings/oleObject7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audio" Target="../media/audio1.wav"/><Relationship Id="rId7" Type="http://schemas.openxmlformats.org/officeDocument/2006/relationships/image" Target="../media/image69.wmf"/><Relationship Id="rId2" Type="http://schemas.openxmlformats.org/officeDocument/2006/relationships/slideLayout" Target="../slideLayouts/slideLayout9.xml"/><Relationship Id="rId1" Type="http://schemas.openxmlformats.org/officeDocument/2006/relationships/vmlDrawing" Target="../drawings/vmlDrawing18.vml"/><Relationship Id="rId6" Type="http://schemas.openxmlformats.org/officeDocument/2006/relationships/oleObject" Target="../embeddings/oleObject79.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83.bin"/><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xml"/><Relationship Id="rId7"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74.wmf"/><Relationship Id="rId5" Type="http://schemas.openxmlformats.org/officeDocument/2006/relationships/oleObject" Target="../embeddings/oleObject85.bin"/><Relationship Id="rId4" Type="http://schemas.openxmlformats.org/officeDocument/2006/relationships/image" Target="../media/image73.wmf"/></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9.xml"/><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1.vml"/><Relationship Id="rId6" Type="http://schemas.openxmlformats.org/officeDocument/2006/relationships/image" Target="../media/image83.wmf"/><Relationship Id="rId5" Type="http://schemas.openxmlformats.org/officeDocument/2006/relationships/oleObject" Target="../embeddings/oleObject86.bin"/><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audio" Target="../media/audio1.wav"/></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2.vml"/><Relationship Id="rId5" Type="http://schemas.openxmlformats.org/officeDocument/2006/relationships/image" Target="../media/image84.wmf"/><Relationship Id="rId4" Type="http://schemas.openxmlformats.org/officeDocument/2006/relationships/oleObject" Target="../embeddings/oleObject87.bin"/></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3.vml"/><Relationship Id="rId5" Type="http://schemas.openxmlformats.org/officeDocument/2006/relationships/image" Target="../media/image85.wmf"/><Relationship Id="rId4" Type="http://schemas.openxmlformats.org/officeDocument/2006/relationships/oleObject" Target="../embeddings/oleObject88.bin"/></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4.vml"/><Relationship Id="rId5" Type="http://schemas.openxmlformats.org/officeDocument/2006/relationships/image" Target="../media/image86.wmf"/><Relationship Id="rId4" Type="http://schemas.openxmlformats.org/officeDocument/2006/relationships/oleObject" Target="../embeddings/oleObject89.bin"/></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8.wmf"/><Relationship Id="rId2" Type="http://schemas.openxmlformats.org/officeDocument/2006/relationships/slideLayout" Target="../slideLayouts/slideLayout9.xml"/><Relationship Id="rId1" Type="http://schemas.openxmlformats.org/officeDocument/2006/relationships/vmlDrawing" Target="../drawings/vmlDrawing25.vml"/><Relationship Id="rId6" Type="http://schemas.openxmlformats.org/officeDocument/2006/relationships/oleObject" Target="../embeddings/oleObject91.bin"/><Relationship Id="rId5" Type="http://schemas.openxmlformats.org/officeDocument/2006/relationships/image" Target="../media/image87.wmf"/><Relationship Id="rId4" Type="http://schemas.openxmlformats.org/officeDocument/2006/relationships/oleObject" Target="../embeddings/oleObject90.bin"/></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6.vml"/><Relationship Id="rId5" Type="http://schemas.openxmlformats.org/officeDocument/2006/relationships/image" Target="../media/image89.wmf"/><Relationship Id="rId4"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audio" Target="../media/audio1.wav"/><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xml"/><Relationship Id="rId1" Type="http://schemas.openxmlformats.org/officeDocument/2006/relationships/vmlDrawing" Target="../drawings/vmlDrawing27.vml"/><Relationship Id="rId5" Type="http://schemas.openxmlformats.org/officeDocument/2006/relationships/image" Target="../media/image90.wmf"/><Relationship Id="rId4" Type="http://schemas.openxmlformats.org/officeDocument/2006/relationships/oleObject" Target="../embeddings/oleObject93.bin"/></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9.xml"/><Relationship Id="rId4" Type="http://schemas.openxmlformats.org/officeDocument/2006/relationships/image" Target="../media/image9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audio" Target="../media/audio1.wav"/><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p:cNvPicPr>
          <p:nvPr/>
        </p:nvPicPr>
        <p:blipFill>
          <a:blip r:embed="rId3" cstate="print"/>
          <a:srcRect l="12280" t="30946" r="9671" b="34384"/>
          <a:stretch>
            <a:fillRect/>
          </a:stretch>
        </p:blipFill>
        <p:spPr bwMode="auto">
          <a:xfrm>
            <a:off x="214282" y="500042"/>
            <a:ext cx="3455988" cy="1122044"/>
          </a:xfrm>
          <a:prstGeom prst="rect">
            <a:avLst/>
          </a:prstGeom>
          <a:noFill/>
          <a:ln w="9525">
            <a:noFill/>
            <a:miter lim="800000"/>
            <a:headEnd/>
            <a:tailEnd/>
          </a:ln>
        </p:spPr>
      </p:pic>
      <p:grpSp>
        <p:nvGrpSpPr>
          <p:cNvPr id="6148" name="组合 7"/>
          <p:cNvGrpSpPr>
            <a:grpSpLocks/>
          </p:cNvGrpSpPr>
          <p:nvPr/>
        </p:nvGrpSpPr>
        <p:grpSpPr bwMode="auto">
          <a:xfrm>
            <a:off x="0" y="1428736"/>
            <a:ext cx="9144001" cy="2333624"/>
            <a:chOff x="0" y="1704206"/>
            <a:chExt cx="9143977" cy="1806157"/>
          </a:xfrm>
        </p:grpSpPr>
        <p:sp>
          <p:nvSpPr>
            <p:cNvPr id="9" name="矩形 8"/>
            <p:cNvSpPr/>
            <p:nvPr/>
          </p:nvSpPr>
          <p:spPr>
            <a:xfrm>
              <a:off x="0" y="1705680"/>
              <a:ext cx="9143977" cy="16572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 name="矩形 3"/>
            <p:cNvSpPr/>
            <p:nvPr/>
          </p:nvSpPr>
          <p:spPr>
            <a:xfrm>
              <a:off x="35496" y="1705556"/>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0" y="3355550"/>
              <a:ext cx="9143977" cy="154813"/>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155" name="图片 20"/>
            <p:cNvPicPr>
              <a:picLocks noChangeAspect="1"/>
            </p:cNvPicPr>
            <p:nvPr/>
          </p:nvPicPr>
          <p:blipFill>
            <a:blip r:embed="rId4" cstate="print"/>
            <a:srcRect/>
            <a:stretch>
              <a:fillRect/>
            </a:stretch>
          </p:blipFill>
          <p:spPr bwMode="auto">
            <a:xfrm>
              <a:off x="251519" y="1704206"/>
              <a:ext cx="3024336" cy="1644650"/>
            </a:xfrm>
            <a:prstGeom prst="rect">
              <a:avLst/>
            </a:prstGeom>
            <a:noFill/>
            <a:ln w="9525">
              <a:noFill/>
              <a:miter lim="800000"/>
              <a:headEnd/>
              <a:tailEnd/>
            </a:ln>
          </p:spPr>
        </p:pic>
      </p:grpSp>
      <p:sp>
        <p:nvSpPr>
          <p:cNvPr id="8" name="标题 1"/>
          <p:cNvSpPr txBox="1">
            <a:spLocks/>
          </p:cNvSpPr>
          <p:nvPr/>
        </p:nvSpPr>
        <p:spPr bwMode="auto">
          <a:xfrm>
            <a:off x="301625" y="2649557"/>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zh-CN" altLang="en-US" sz="22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2"/>
          <p:cNvSpPr txBox="1">
            <a:spLocks noChangeArrowheads="1"/>
          </p:cNvSpPr>
          <p:nvPr/>
        </p:nvSpPr>
        <p:spPr bwMode="auto">
          <a:xfrm>
            <a:off x="3500430" y="2143116"/>
            <a:ext cx="5286412" cy="914400"/>
          </a:xfrm>
          <a:prstGeom prst="rect">
            <a:avLst/>
          </a:prstGeom>
          <a:noFill/>
          <a:ln w="9525">
            <a:noFill/>
            <a:miter lim="800000"/>
            <a:headEnd/>
            <a:tailEnd/>
          </a:ln>
        </p:spPr>
        <p:txBody>
          <a:bodyPr wrap="square">
            <a:spAutoFit/>
          </a:bodyPr>
          <a:lstStyle/>
          <a:p>
            <a:pPr algn="l">
              <a:spcBef>
                <a:spcPct val="50000"/>
              </a:spcBef>
            </a:pPr>
            <a:r>
              <a:rPr lang="en-US" altLang="zh-CN" sz="5400" b="1" dirty="0" smtClean="0">
                <a:solidFill>
                  <a:srgbClr val="FF3300"/>
                </a:solidFill>
                <a:latin typeface="宋体" pitchFamily="2" charset="-122"/>
                <a:ea typeface="宋体" pitchFamily="2" charset="-122"/>
              </a:rPr>
              <a:t>4 </a:t>
            </a:r>
            <a:r>
              <a:rPr lang="zh-CN" altLang="en-US" sz="5400" b="1" dirty="0">
                <a:solidFill>
                  <a:srgbClr val="FF3300"/>
                </a:solidFill>
                <a:latin typeface="黑体" pitchFamily="49" charset="-122"/>
                <a:ea typeface="黑体" pitchFamily="49" charset="-122"/>
              </a:rPr>
              <a:t>模拟集成电路</a:t>
            </a:r>
          </a:p>
        </p:txBody>
      </p:sp>
      <p:sp>
        <p:nvSpPr>
          <p:cNvPr id="11" name="Text Box 3">
            <a:hlinkClick r:id="" action="ppaction://noaction"/>
          </p:cNvPr>
          <p:cNvSpPr txBox="1">
            <a:spLocks noChangeArrowheads="1"/>
          </p:cNvSpPr>
          <p:nvPr/>
        </p:nvSpPr>
        <p:spPr bwMode="auto">
          <a:xfrm>
            <a:off x="1350963" y="4132282"/>
            <a:ext cx="7793037" cy="641350"/>
          </a:xfrm>
          <a:prstGeom prst="rect">
            <a:avLst/>
          </a:prstGeom>
          <a:noFill/>
          <a:ln w="9525">
            <a:noFill/>
            <a:miter lim="800000"/>
            <a:headEnd/>
            <a:tailEnd/>
          </a:ln>
        </p:spPr>
        <p:txBody>
          <a:bodyPr>
            <a:spAutoFit/>
          </a:bodyPr>
          <a:lstStyle/>
          <a:p>
            <a:pPr algn="l">
              <a:spcBef>
                <a:spcPct val="30000"/>
              </a:spcBef>
            </a:pPr>
            <a:r>
              <a:rPr lang="en-US" altLang="zh-CN" sz="3600" b="1" dirty="0" smtClean="0">
                <a:solidFill>
                  <a:srgbClr val="3333FF"/>
                </a:solidFill>
                <a:ea typeface="隶书" pitchFamily="49" charset="-122"/>
              </a:rPr>
              <a:t>4.1 </a:t>
            </a:r>
            <a:r>
              <a:rPr lang="en-US" altLang="zh-CN" sz="3200" b="1" dirty="0" smtClean="0">
                <a:solidFill>
                  <a:srgbClr val="3333FF"/>
                </a:solidFill>
                <a:ea typeface="隶书" pitchFamily="49" charset="-122"/>
              </a:rPr>
              <a:t> </a:t>
            </a:r>
            <a:r>
              <a:rPr lang="zh-CN" altLang="en-US" sz="3600" b="1" dirty="0">
                <a:solidFill>
                  <a:srgbClr val="3333FF"/>
                </a:solidFill>
                <a:ea typeface="黑体" pitchFamily="49" charset="-122"/>
              </a:rPr>
              <a:t>模拟集成电路中的直流偏置技术</a:t>
            </a:r>
          </a:p>
        </p:txBody>
      </p:sp>
      <p:pic>
        <p:nvPicPr>
          <p:cNvPr id="12" name="Picture 4" descr="BD14711_"/>
          <p:cNvPicPr>
            <a:picLocks noChangeAspect="1" noChangeArrowheads="1"/>
          </p:cNvPicPr>
          <p:nvPr/>
        </p:nvPicPr>
        <p:blipFill>
          <a:blip r:embed="rId5"/>
          <a:srcRect/>
          <a:stretch>
            <a:fillRect/>
          </a:stretch>
        </p:blipFill>
        <p:spPr bwMode="auto">
          <a:xfrm>
            <a:off x="762000" y="3411557"/>
            <a:ext cx="8001000" cy="342900"/>
          </a:xfrm>
          <a:prstGeom prst="rect">
            <a:avLst/>
          </a:prstGeom>
          <a:noFill/>
          <a:ln w="9525">
            <a:noFill/>
            <a:miter lim="800000"/>
            <a:headEnd/>
            <a:tailEnd/>
          </a:ln>
        </p:spPr>
      </p:pic>
      <p:sp>
        <p:nvSpPr>
          <p:cNvPr id="13" name="Text Box 6">
            <a:hlinkClick r:id="" action="ppaction://noaction"/>
          </p:cNvPr>
          <p:cNvSpPr txBox="1">
            <a:spLocks noChangeArrowheads="1"/>
          </p:cNvSpPr>
          <p:nvPr/>
        </p:nvSpPr>
        <p:spPr bwMode="auto">
          <a:xfrm>
            <a:off x="1331913" y="4883170"/>
            <a:ext cx="6248400" cy="641350"/>
          </a:xfrm>
          <a:prstGeom prst="rect">
            <a:avLst/>
          </a:prstGeom>
          <a:noFill/>
          <a:ln w="9525">
            <a:noFill/>
            <a:miter lim="800000"/>
            <a:headEnd/>
            <a:tailEnd/>
          </a:ln>
        </p:spPr>
        <p:txBody>
          <a:bodyPr>
            <a:spAutoFit/>
          </a:bodyPr>
          <a:lstStyle/>
          <a:p>
            <a:pPr algn="l">
              <a:spcBef>
                <a:spcPct val="30000"/>
              </a:spcBef>
            </a:pPr>
            <a:r>
              <a:rPr lang="en-US" altLang="zh-CN" sz="3600" b="1" dirty="0" smtClean="0">
                <a:solidFill>
                  <a:srgbClr val="3333FF"/>
                </a:solidFill>
                <a:ea typeface="隶书" pitchFamily="49" charset="-122"/>
              </a:rPr>
              <a:t>4.2</a:t>
            </a:r>
            <a:r>
              <a:rPr lang="en-US" altLang="zh-CN" sz="3200" b="1" dirty="0" smtClean="0">
                <a:solidFill>
                  <a:srgbClr val="3333FF"/>
                </a:solidFill>
                <a:ea typeface="隶书" pitchFamily="49" charset="-122"/>
              </a:rPr>
              <a:t>  </a:t>
            </a:r>
            <a:r>
              <a:rPr lang="zh-CN" altLang="en-US" sz="3600" b="1" dirty="0">
                <a:solidFill>
                  <a:srgbClr val="3333FF"/>
                </a:solidFill>
                <a:ea typeface="黑体" pitchFamily="49" charset="-122"/>
              </a:rPr>
              <a:t>差分式放大电路</a:t>
            </a:r>
          </a:p>
        </p:txBody>
      </p:sp>
      <p:sp>
        <p:nvSpPr>
          <p:cNvPr id="14" name="Text Box 7">
            <a:hlinkClick r:id="" action="ppaction://noaction"/>
          </p:cNvPr>
          <p:cNvSpPr txBox="1">
            <a:spLocks noChangeArrowheads="1"/>
          </p:cNvSpPr>
          <p:nvPr/>
        </p:nvSpPr>
        <p:spPr bwMode="auto">
          <a:xfrm>
            <a:off x="1331913" y="5645170"/>
            <a:ext cx="7416800" cy="641350"/>
          </a:xfrm>
          <a:prstGeom prst="rect">
            <a:avLst/>
          </a:prstGeom>
          <a:noFill/>
          <a:ln w="9525">
            <a:noFill/>
            <a:miter lim="800000"/>
            <a:headEnd/>
            <a:tailEnd/>
          </a:ln>
        </p:spPr>
        <p:txBody>
          <a:bodyPr>
            <a:spAutoFit/>
          </a:bodyPr>
          <a:lstStyle/>
          <a:p>
            <a:pPr algn="l">
              <a:spcBef>
                <a:spcPct val="30000"/>
              </a:spcBef>
            </a:pPr>
            <a:r>
              <a:rPr lang="en-US" altLang="zh-CN" sz="3600" b="1" dirty="0" smtClean="0">
                <a:solidFill>
                  <a:srgbClr val="3333FF"/>
                </a:solidFill>
                <a:ea typeface="隶书" pitchFamily="49" charset="-122"/>
              </a:rPr>
              <a:t>4.3 </a:t>
            </a:r>
            <a:r>
              <a:rPr lang="en-US" altLang="zh-CN" sz="3200" b="1" dirty="0" smtClean="0">
                <a:solidFill>
                  <a:srgbClr val="3333FF"/>
                </a:solidFill>
                <a:ea typeface="隶书" pitchFamily="49" charset="-122"/>
              </a:rPr>
              <a:t> </a:t>
            </a:r>
            <a:r>
              <a:rPr lang="zh-CN" altLang="en-US" sz="3600" b="1" dirty="0">
                <a:solidFill>
                  <a:srgbClr val="3333FF"/>
                </a:solidFill>
                <a:ea typeface="黑体" pitchFamily="49" charset="-122"/>
              </a:rPr>
              <a:t>差分式放大电路的传输特性</a:t>
            </a:r>
          </a:p>
        </p:txBody>
      </p:sp>
      <p:graphicFrame>
        <p:nvGraphicFramePr>
          <p:cNvPr id="15" name="Object 11"/>
          <p:cNvGraphicFramePr>
            <a:graphicFrameLocks noChangeAspect="1"/>
          </p:cNvGraphicFramePr>
          <p:nvPr/>
        </p:nvGraphicFramePr>
        <p:xfrm>
          <a:off x="4514850" y="5272107"/>
          <a:ext cx="114300" cy="241300"/>
        </p:xfrm>
        <a:graphic>
          <a:graphicData uri="http://schemas.openxmlformats.org/presentationml/2006/ole">
            <mc:AlternateContent xmlns:mc="http://schemas.openxmlformats.org/markup-compatibility/2006">
              <mc:Choice xmlns:v="urn:schemas-microsoft-com:vml" Requires="v">
                <p:oleObj spid="_x0000_s30747" name="公式" r:id="rId6" imgW="114120" imgH="241200" progId="Equation.3">
                  <p:embed/>
                </p:oleObj>
              </mc:Choice>
              <mc:Fallback>
                <p:oleObj name="公式" r:id="rId6" imgW="114120" imgH="241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5272107"/>
                        <a:ext cx="1143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1</a:t>
            </a:fld>
            <a:endParaRPr lang="zh-CN" altLang="en-US"/>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4.  </a:t>
            </a:r>
            <a:r>
              <a:rPr lang="zh-CN" altLang="en-US" b="1">
                <a:solidFill>
                  <a:srgbClr val="0000FF"/>
                </a:solidFill>
                <a:ea typeface="宋体" pitchFamily="2" charset="-122"/>
              </a:rPr>
              <a:t>组合电流源</a:t>
            </a:r>
          </a:p>
        </p:txBody>
      </p:sp>
      <p:sp>
        <p:nvSpPr>
          <p:cNvPr id="397315"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97316"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4238625" y="1182688"/>
            <a:ext cx="4756150" cy="4767262"/>
            <a:chOff x="2670" y="666"/>
            <a:chExt cx="2996" cy="3003"/>
          </a:xfrm>
        </p:grpSpPr>
        <p:sp>
          <p:nvSpPr>
            <p:cNvPr id="397321" name="Text Box 7"/>
            <p:cNvSpPr txBox="1">
              <a:spLocks noChangeArrowheads="1"/>
            </p:cNvSpPr>
            <p:nvPr/>
          </p:nvSpPr>
          <p:spPr bwMode="auto">
            <a:xfrm>
              <a:off x="5034" y="666"/>
              <a:ext cx="561"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397322" name="Line 8"/>
            <p:cNvSpPr>
              <a:spLocks noChangeShapeType="1"/>
            </p:cNvSpPr>
            <p:nvPr/>
          </p:nvSpPr>
          <p:spPr bwMode="auto">
            <a:xfrm>
              <a:off x="3680" y="2800"/>
              <a:ext cx="0" cy="286"/>
            </a:xfrm>
            <a:prstGeom prst="line">
              <a:avLst/>
            </a:prstGeom>
            <a:noFill/>
            <a:ln w="38100">
              <a:solidFill>
                <a:schemeClr val="tx1"/>
              </a:solidFill>
              <a:round/>
              <a:headEnd/>
              <a:tailEnd/>
            </a:ln>
          </p:spPr>
          <p:txBody>
            <a:bodyPr anchor="ctr">
              <a:spAutoFit/>
            </a:bodyPr>
            <a:lstStyle/>
            <a:p>
              <a:endParaRPr lang="zh-CN" altLang="en-US"/>
            </a:p>
          </p:txBody>
        </p:sp>
        <p:sp>
          <p:nvSpPr>
            <p:cNvPr id="397323" name="Line 9"/>
            <p:cNvSpPr>
              <a:spLocks noChangeShapeType="1"/>
            </p:cNvSpPr>
            <p:nvPr/>
          </p:nvSpPr>
          <p:spPr bwMode="auto">
            <a:xfrm flipH="1">
              <a:off x="3691" y="2769"/>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397324" name="Line 10"/>
            <p:cNvSpPr>
              <a:spLocks noChangeShapeType="1"/>
            </p:cNvSpPr>
            <p:nvPr/>
          </p:nvSpPr>
          <p:spPr bwMode="auto">
            <a:xfrm>
              <a:off x="3687" y="2990"/>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25" name="Line 11"/>
            <p:cNvSpPr>
              <a:spLocks noChangeShapeType="1"/>
            </p:cNvSpPr>
            <p:nvPr/>
          </p:nvSpPr>
          <p:spPr bwMode="auto">
            <a:xfrm flipH="1">
              <a:off x="3095" y="2945"/>
              <a:ext cx="927" cy="1"/>
            </a:xfrm>
            <a:prstGeom prst="line">
              <a:avLst/>
            </a:prstGeom>
            <a:noFill/>
            <a:ln w="38100">
              <a:solidFill>
                <a:schemeClr val="tx1"/>
              </a:solidFill>
              <a:round/>
              <a:headEnd/>
              <a:tailEnd/>
            </a:ln>
          </p:spPr>
          <p:txBody>
            <a:bodyPr anchor="ctr">
              <a:spAutoFit/>
            </a:bodyPr>
            <a:lstStyle/>
            <a:p>
              <a:endParaRPr lang="zh-CN" altLang="en-US"/>
            </a:p>
          </p:txBody>
        </p:sp>
        <p:sp>
          <p:nvSpPr>
            <p:cNvPr id="397326" name="Text Box 12"/>
            <p:cNvSpPr txBox="1">
              <a:spLocks noChangeArrowheads="1"/>
            </p:cNvSpPr>
            <p:nvPr/>
          </p:nvSpPr>
          <p:spPr bwMode="auto">
            <a:xfrm>
              <a:off x="2678" y="2770"/>
              <a:ext cx="352"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397327" name="Line 13"/>
            <p:cNvSpPr>
              <a:spLocks noChangeShapeType="1"/>
            </p:cNvSpPr>
            <p:nvPr/>
          </p:nvSpPr>
          <p:spPr bwMode="auto">
            <a:xfrm flipH="1">
              <a:off x="2901" y="1501"/>
              <a:ext cx="0" cy="88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28" name="Line 14"/>
            <p:cNvSpPr>
              <a:spLocks noChangeShapeType="1"/>
            </p:cNvSpPr>
            <p:nvPr/>
          </p:nvSpPr>
          <p:spPr bwMode="auto">
            <a:xfrm flipH="1">
              <a:off x="2918" y="2994"/>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29" name="Line 15"/>
            <p:cNvSpPr>
              <a:spLocks noChangeShapeType="1"/>
            </p:cNvSpPr>
            <p:nvPr/>
          </p:nvSpPr>
          <p:spPr bwMode="auto">
            <a:xfrm>
              <a:off x="3087" y="2841"/>
              <a:ext cx="0" cy="241"/>
            </a:xfrm>
            <a:prstGeom prst="line">
              <a:avLst/>
            </a:prstGeom>
            <a:noFill/>
            <a:ln w="38100">
              <a:solidFill>
                <a:schemeClr val="tx1"/>
              </a:solidFill>
              <a:round/>
              <a:headEnd/>
              <a:tailEnd/>
            </a:ln>
          </p:spPr>
          <p:txBody>
            <a:bodyPr anchor="ctr">
              <a:spAutoFit/>
            </a:bodyPr>
            <a:lstStyle/>
            <a:p>
              <a:endParaRPr lang="zh-CN" altLang="en-US"/>
            </a:p>
          </p:txBody>
        </p:sp>
        <p:sp>
          <p:nvSpPr>
            <p:cNvPr id="397330" name="Line 16"/>
            <p:cNvSpPr>
              <a:spLocks noChangeShapeType="1"/>
            </p:cNvSpPr>
            <p:nvPr/>
          </p:nvSpPr>
          <p:spPr bwMode="auto">
            <a:xfrm>
              <a:off x="2893" y="2755"/>
              <a:ext cx="186" cy="180"/>
            </a:xfrm>
            <a:prstGeom prst="line">
              <a:avLst/>
            </a:prstGeom>
            <a:noFill/>
            <a:ln w="38100">
              <a:solidFill>
                <a:schemeClr val="tx1"/>
              </a:solidFill>
              <a:round/>
              <a:headEnd/>
              <a:tailEnd/>
            </a:ln>
          </p:spPr>
          <p:txBody>
            <a:bodyPr anchor="ctr">
              <a:spAutoFit/>
            </a:bodyPr>
            <a:lstStyle/>
            <a:p>
              <a:endParaRPr lang="zh-CN" altLang="en-US"/>
            </a:p>
          </p:txBody>
        </p:sp>
        <p:sp>
          <p:nvSpPr>
            <p:cNvPr id="397331" name="Line 17"/>
            <p:cNvSpPr>
              <a:spLocks noChangeShapeType="1"/>
            </p:cNvSpPr>
            <p:nvPr/>
          </p:nvSpPr>
          <p:spPr bwMode="auto">
            <a:xfrm>
              <a:off x="3836" y="1512"/>
              <a:ext cx="0" cy="45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32" name="Rectangle 18"/>
            <p:cNvSpPr>
              <a:spLocks noChangeArrowheads="1"/>
            </p:cNvSpPr>
            <p:nvPr/>
          </p:nvSpPr>
          <p:spPr bwMode="auto">
            <a:xfrm>
              <a:off x="2853" y="1896"/>
              <a:ext cx="97" cy="276"/>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97333" name="Line 19"/>
            <p:cNvSpPr>
              <a:spLocks noChangeShapeType="1"/>
            </p:cNvSpPr>
            <p:nvPr/>
          </p:nvSpPr>
          <p:spPr bwMode="auto">
            <a:xfrm flipH="1">
              <a:off x="2733" y="3585"/>
              <a:ext cx="2338" cy="0"/>
            </a:xfrm>
            <a:prstGeom prst="line">
              <a:avLst/>
            </a:prstGeom>
            <a:noFill/>
            <a:ln w="38100">
              <a:solidFill>
                <a:schemeClr val="tx1"/>
              </a:solidFill>
              <a:round/>
              <a:headEnd/>
              <a:tailEnd/>
            </a:ln>
          </p:spPr>
          <p:txBody>
            <a:bodyPr anchor="ctr">
              <a:spAutoFit/>
            </a:bodyPr>
            <a:lstStyle/>
            <a:p>
              <a:endParaRPr lang="zh-CN" altLang="en-US"/>
            </a:p>
          </p:txBody>
        </p:sp>
        <p:sp>
          <p:nvSpPr>
            <p:cNvPr id="397334" name="Line 20"/>
            <p:cNvSpPr>
              <a:spLocks noChangeShapeType="1"/>
            </p:cNvSpPr>
            <p:nvPr/>
          </p:nvSpPr>
          <p:spPr bwMode="auto">
            <a:xfrm>
              <a:off x="2918" y="3124"/>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35" name="Line 21"/>
            <p:cNvSpPr>
              <a:spLocks noChangeShapeType="1"/>
            </p:cNvSpPr>
            <p:nvPr/>
          </p:nvSpPr>
          <p:spPr bwMode="auto">
            <a:xfrm>
              <a:off x="3849" y="3126"/>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36" name="Text Box 22"/>
            <p:cNvSpPr txBox="1">
              <a:spLocks noChangeArrowheads="1"/>
            </p:cNvSpPr>
            <p:nvPr/>
          </p:nvSpPr>
          <p:spPr bwMode="auto">
            <a:xfrm>
              <a:off x="3807" y="2652"/>
              <a:ext cx="348"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397337" name="Text Box 23"/>
            <p:cNvSpPr txBox="1">
              <a:spLocks noChangeArrowheads="1"/>
            </p:cNvSpPr>
            <p:nvPr/>
          </p:nvSpPr>
          <p:spPr bwMode="auto">
            <a:xfrm>
              <a:off x="2978" y="1836"/>
              <a:ext cx="348"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1</a:t>
              </a:r>
            </a:p>
          </p:txBody>
        </p:sp>
        <p:sp>
          <p:nvSpPr>
            <p:cNvPr id="397338" name="Line 24"/>
            <p:cNvSpPr>
              <a:spLocks noChangeShapeType="1"/>
            </p:cNvSpPr>
            <p:nvPr/>
          </p:nvSpPr>
          <p:spPr bwMode="auto">
            <a:xfrm flipH="1">
              <a:off x="2903" y="2372"/>
              <a:ext cx="0" cy="399"/>
            </a:xfrm>
            <a:prstGeom prst="line">
              <a:avLst/>
            </a:prstGeom>
            <a:noFill/>
            <a:ln w="38100">
              <a:solidFill>
                <a:schemeClr val="tx1"/>
              </a:solidFill>
              <a:round/>
              <a:headEnd/>
              <a:tailEnd/>
            </a:ln>
          </p:spPr>
          <p:txBody>
            <a:bodyPr anchor="ctr">
              <a:spAutoFit/>
            </a:bodyPr>
            <a:lstStyle/>
            <a:p>
              <a:endParaRPr lang="zh-CN" altLang="en-US"/>
            </a:p>
          </p:txBody>
        </p:sp>
        <p:sp>
          <p:nvSpPr>
            <p:cNvPr id="397339" name="Text Box 25"/>
            <p:cNvSpPr txBox="1">
              <a:spLocks noChangeArrowheads="1"/>
            </p:cNvSpPr>
            <p:nvPr/>
          </p:nvSpPr>
          <p:spPr bwMode="auto">
            <a:xfrm>
              <a:off x="2973" y="2171"/>
              <a:ext cx="525"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397340" name="Text Box 26"/>
            <p:cNvSpPr txBox="1">
              <a:spLocks noChangeArrowheads="1"/>
            </p:cNvSpPr>
            <p:nvPr/>
          </p:nvSpPr>
          <p:spPr bwMode="auto">
            <a:xfrm>
              <a:off x="3871" y="2351"/>
              <a:ext cx="388"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2</a:t>
              </a:r>
              <a:endParaRPr lang="en-US" altLang="zh-CN" b="1"/>
            </a:p>
          </p:txBody>
        </p:sp>
        <p:sp>
          <p:nvSpPr>
            <p:cNvPr id="397341" name="Text Box 27"/>
            <p:cNvSpPr txBox="1">
              <a:spLocks noChangeArrowheads="1"/>
            </p:cNvSpPr>
            <p:nvPr/>
          </p:nvSpPr>
          <p:spPr bwMode="auto">
            <a:xfrm>
              <a:off x="4582" y="2331"/>
              <a:ext cx="396"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3</a:t>
              </a:r>
              <a:endParaRPr lang="en-US" altLang="zh-CN" b="1"/>
            </a:p>
          </p:txBody>
        </p:sp>
        <p:sp>
          <p:nvSpPr>
            <p:cNvPr id="397342" name="Text Box 28"/>
            <p:cNvSpPr txBox="1">
              <a:spLocks noChangeArrowheads="1"/>
            </p:cNvSpPr>
            <p:nvPr/>
          </p:nvSpPr>
          <p:spPr bwMode="auto">
            <a:xfrm>
              <a:off x="4609" y="3200"/>
              <a:ext cx="405"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3</a:t>
              </a:r>
              <a:endParaRPr lang="en-US" altLang="zh-CN" b="1"/>
            </a:p>
          </p:txBody>
        </p:sp>
        <p:sp>
          <p:nvSpPr>
            <p:cNvPr id="397343" name="Line 29"/>
            <p:cNvSpPr>
              <a:spLocks noChangeShapeType="1"/>
            </p:cNvSpPr>
            <p:nvPr/>
          </p:nvSpPr>
          <p:spPr bwMode="auto">
            <a:xfrm>
              <a:off x="4398" y="2799"/>
              <a:ext cx="0" cy="286"/>
            </a:xfrm>
            <a:prstGeom prst="line">
              <a:avLst/>
            </a:prstGeom>
            <a:noFill/>
            <a:ln w="38100">
              <a:solidFill>
                <a:schemeClr val="tx1"/>
              </a:solidFill>
              <a:round/>
              <a:headEnd/>
              <a:tailEnd/>
            </a:ln>
          </p:spPr>
          <p:txBody>
            <a:bodyPr anchor="ctr">
              <a:spAutoFit/>
            </a:bodyPr>
            <a:lstStyle/>
            <a:p>
              <a:endParaRPr lang="zh-CN" altLang="en-US"/>
            </a:p>
          </p:txBody>
        </p:sp>
        <p:sp>
          <p:nvSpPr>
            <p:cNvPr id="397344" name="Line 30"/>
            <p:cNvSpPr>
              <a:spLocks noChangeShapeType="1"/>
            </p:cNvSpPr>
            <p:nvPr/>
          </p:nvSpPr>
          <p:spPr bwMode="auto">
            <a:xfrm flipH="1">
              <a:off x="4410" y="2768"/>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397345" name="Line 31"/>
            <p:cNvSpPr>
              <a:spLocks noChangeShapeType="1"/>
            </p:cNvSpPr>
            <p:nvPr/>
          </p:nvSpPr>
          <p:spPr bwMode="auto">
            <a:xfrm>
              <a:off x="4405" y="2989"/>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46" name="Line 32"/>
            <p:cNvSpPr>
              <a:spLocks noChangeShapeType="1"/>
            </p:cNvSpPr>
            <p:nvPr/>
          </p:nvSpPr>
          <p:spPr bwMode="auto">
            <a:xfrm>
              <a:off x="4546" y="1511"/>
              <a:ext cx="0" cy="45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47" name="Line 33"/>
            <p:cNvSpPr>
              <a:spLocks noChangeShapeType="1"/>
            </p:cNvSpPr>
            <p:nvPr/>
          </p:nvSpPr>
          <p:spPr bwMode="auto">
            <a:xfrm>
              <a:off x="4567" y="3125"/>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48" name="Text Box 34"/>
            <p:cNvSpPr txBox="1">
              <a:spLocks noChangeArrowheads="1"/>
            </p:cNvSpPr>
            <p:nvPr/>
          </p:nvSpPr>
          <p:spPr bwMode="auto">
            <a:xfrm>
              <a:off x="4477" y="2780"/>
              <a:ext cx="357" cy="288"/>
            </a:xfrm>
            <a:prstGeom prst="rect">
              <a:avLst/>
            </a:prstGeom>
            <a:noFill/>
            <a:ln w="28575">
              <a:noFill/>
              <a:miter lim="800000"/>
              <a:headEnd/>
              <a:tailEnd/>
            </a:ln>
          </p:spPr>
          <p:txBody>
            <a:bodyPr anchor="ctr">
              <a:spAutoFit/>
            </a:bodyPr>
            <a:lstStyle/>
            <a:p>
              <a:pPr algn="l"/>
              <a:r>
                <a:rPr lang="en-US" altLang="zh-CN" b="1"/>
                <a:t>T</a:t>
              </a:r>
              <a:r>
                <a:rPr lang="en-US" altLang="zh-CN" b="1" baseline="-25000"/>
                <a:t>3</a:t>
              </a:r>
              <a:endParaRPr lang="en-US" altLang="zh-CN" b="1"/>
            </a:p>
          </p:txBody>
        </p:sp>
        <p:sp>
          <p:nvSpPr>
            <p:cNvPr id="397349" name="Rectangle 35"/>
            <p:cNvSpPr>
              <a:spLocks noChangeArrowheads="1"/>
            </p:cNvSpPr>
            <p:nvPr/>
          </p:nvSpPr>
          <p:spPr bwMode="auto">
            <a:xfrm>
              <a:off x="4521" y="3223"/>
              <a:ext cx="97"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97350" name="Line 36"/>
            <p:cNvSpPr>
              <a:spLocks noChangeShapeType="1"/>
            </p:cNvSpPr>
            <p:nvPr/>
          </p:nvSpPr>
          <p:spPr bwMode="auto">
            <a:xfrm flipV="1">
              <a:off x="3631" y="2946"/>
              <a:ext cx="754" cy="0"/>
            </a:xfrm>
            <a:prstGeom prst="line">
              <a:avLst/>
            </a:prstGeom>
            <a:noFill/>
            <a:ln w="38100">
              <a:solidFill>
                <a:schemeClr val="tx1"/>
              </a:solidFill>
              <a:round/>
              <a:headEnd/>
              <a:tailEnd/>
            </a:ln>
          </p:spPr>
          <p:txBody>
            <a:bodyPr anchor="ctr">
              <a:spAutoFit/>
            </a:bodyPr>
            <a:lstStyle/>
            <a:p>
              <a:endParaRPr lang="zh-CN" altLang="en-US"/>
            </a:p>
          </p:txBody>
        </p:sp>
        <p:sp>
          <p:nvSpPr>
            <p:cNvPr id="397351" name="Line 37"/>
            <p:cNvSpPr>
              <a:spLocks noChangeShapeType="1"/>
            </p:cNvSpPr>
            <p:nvPr/>
          </p:nvSpPr>
          <p:spPr bwMode="auto">
            <a:xfrm>
              <a:off x="2895" y="2536"/>
              <a:ext cx="411" cy="0"/>
            </a:xfrm>
            <a:prstGeom prst="line">
              <a:avLst/>
            </a:prstGeom>
            <a:noFill/>
            <a:ln w="38100">
              <a:solidFill>
                <a:schemeClr val="tx1"/>
              </a:solidFill>
              <a:round/>
              <a:headEnd/>
              <a:tailEnd/>
            </a:ln>
          </p:spPr>
          <p:txBody>
            <a:bodyPr/>
            <a:lstStyle/>
            <a:p>
              <a:endParaRPr lang="zh-CN" altLang="en-US"/>
            </a:p>
          </p:txBody>
        </p:sp>
        <p:sp>
          <p:nvSpPr>
            <p:cNvPr id="397352" name="Line 38"/>
            <p:cNvSpPr>
              <a:spLocks noChangeShapeType="1"/>
            </p:cNvSpPr>
            <p:nvPr/>
          </p:nvSpPr>
          <p:spPr bwMode="auto">
            <a:xfrm>
              <a:off x="3303" y="2528"/>
              <a:ext cx="0" cy="420"/>
            </a:xfrm>
            <a:prstGeom prst="line">
              <a:avLst/>
            </a:prstGeom>
            <a:noFill/>
            <a:ln w="38100">
              <a:solidFill>
                <a:schemeClr val="tx1"/>
              </a:solidFill>
              <a:round/>
              <a:headEnd/>
              <a:tailEnd/>
            </a:ln>
          </p:spPr>
          <p:txBody>
            <a:bodyPr/>
            <a:lstStyle/>
            <a:p>
              <a:endParaRPr lang="zh-CN" altLang="en-US"/>
            </a:p>
          </p:txBody>
        </p:sp>
        <p:sp>
          <p:nvSpPr>
            <p:cNvPr id="397353" name="Text Box 39"/>
            <p:cNvSpPr txBox="1">
              <a:spLocks noChangeArrowheads="1"/>
            </p:cNvSpPr>
            <p:nvPr/>
          </p:nvSpPr>
          <p:spPr bwMode="auto">
            <a:xfrm>
              <a:off x="5105" y="3381"/>
              <a:ext cx="561"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EE</a:t>
              </a:r>
              <a:endParaRPr lang="en-US" altLang="zh-CN" b="1"/>
            </a:p>
          </p:txBody>
        </p:sp>
        <p:sp>
          <p:nvSpPr>
            <p:cNvPr id="397354" name="Line 40"/>
            <p:cNvSpPr>
              <a:spLocks noChangeShapeType="1"/>
            </p:cNvSpPr>
            <p:nvPr/>
          </p:nvSpPr>
          <p:spPr bwMode="auto">
            <a:xfrm>
              <a:off x="3672" y="1192"/>
              <a:ext cx="0" cy="286"/>
            </a:xfrm>
            <a:prstGeom prst="line">
              <a:avLst/>
            </a:prstGeom>
            <a:noFill/>
            <a:ln w="38100">
              <a:solidFill>
                <a:schemeClr val="tx1"/>
              </a:solidFill>
              <a:round/>
              <a:headEnd/>
              <a:tailEnd/>
            </a:ln>
          </p:spPr>
          <p:txBody>
            <a:bodyPr anchor="ctr">
              <a:spAutoFit/>
            </a:bodyPr>
            <a:lstStyle/>
            <a:p>
              <a:endParaRPr lang="zh-CN" altLang="en-US"/>
            </a:p>
          </p:txBody>
        </p:sp>
        <p:sp>
          <p:nvSpPr>
            <p:cNvPr id="397355" name="Line 41"/>
            <p:cNvSpPr>
              <a:spLocks noChangeShapeType="1"/>
            </p:cNvSpPr>
            <p:nvPr/>
          </p:nvSpPr>
          <p:spPr bwMode="auto">
            <a:xfrm flipH="1">
              <a:off x="3683" y="1161"/>
              <a:ext cx="149" cy="138"/>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56" name="Line 42"/>
            <p:cNvSpPr>
              <a:spLocks noChangeShapeType="1"/>
            </p:cNvSpPr>
            <p:nvPr/>
          </p:nvSpPr>
          <p:spPr bwMode="auto">
            <a:xfrm>
              <a:off x="3679" y="1382"/>
              <a:ext cx="160" cy="143"/>
            </a:xfrm>
            <a:prstGeom prst="line">
              <a:avLst/>
            </a:prstGeom>
            <a:noFill/>
            <a:ln w="38100">
              <a:solidFill>
                <a:schemeClr val="tx1"/>
              </a:solidFill>
              <a:round/>
              <a:headEnd/>
              <a:tailEnd/>
            </a:ln>
          </p:spPr>
          <p:txBody>
            <a:bodyPr anchor="ctr">
              <a:spAutoFit/>
            </a:bodyPr>
            <a:lstStyle/>
            <a:p>
              <a:endParaRPr lang="zh-CN" altLang="en-US"/>
            </a:p>
          </p:txBody>
        </p:sp>
        <p:sp>
          <p:nvSpPr>
            <p:cNvPr id="397357" name="Line 43"/>
            <p:cNvSpPr>
              <a:spLocks noChangeShapeType="1"/>
            </p:cNvSpPr>
            <p:nvPr/>
          </p:nvSpPr>
          <p:spPr bwMode="auto">
            <a:xfrm flipH="1">
              <a:off x="3087" y="1337"/>
              <a:ext cx="927" cy="0"/>
            </a:xfrm>
            <a:prstGeom prst="line">
              <a:avLst/>
            </a:prstGeom>
            <a:noFill/>
            <a:ln w="38100">
              <a:solidFill>
                <a:schemeClr val="tx1"/>
              </a:solidFill>
              <a:round/>
              <a:headEnd/>
              <a:tailEnd/>
            </a:ln>
          </p:spPr>
          <p:txBody>
            <a:bodyPr anchor="ctr">
              <a:spAutoFit/>
            </a:bodyPr>
            <a:lstStyle/>
            <a:p>
              <a:endParaRPr lang="zh-CN" altLang="en-US"/>
            </a:p>
          </p:txBody>
        </p:sp>
        <p:sp>
          <p:nvSpPr>
            <p:cNvPr id="397358" name="Text Box 44"/>
            <p:cNvSpPr txBox="1">
              <a:spLocks noChangeArrowheads="1"/>
            </p:cNvSpPr>
            <p:nvPr/>
          </p:nvSpPr>
          <p:spPr bwMode="auto">
            <a:xfrm>
              <a:off x="2670" y="1162"/>
              <a:ext cx="352" cy="288"/>
            </a:xfrm>
            <a:prstGeom prst="rect">
              <a:avLst/>
            </a:prstGeom>
            <a:noFill/>
            <a:ln w="28575">
              <a:noFill/>
              <a:miter lim="800000"/>
              <a:headEnd/>
              <a:tailEnd/>
            </a:ln>
          </p:spPr>
          <p:txBody>
            <a:bodyPr anchor="ctr">
              <a:spAutoFit/>
            </a:bodyPr>
            <a:lstStyle/>
            <a:p>
              <a:pPr algn="l"/>
              <a:r>
                <a:rPr lang="en-US" altLang="zh-CN" b="1"/>
                <a:t>T</a:t>
              </a:r>
              <a:r>
                <a:rPr lang="en-US" altLang="zh-CN" b="1" baseline="-25000"/>
                <a:t>4</a:t>
              </a:r>
              <a:endParaRPr lang="en-US" altLang="zh-CN" b="1"/>
            </a:p>
          </p:txBody>
        </p:sp>
        <p:sp>
          <p:nvSpPr>
            <p:cNvPr id="397359" name="Line 45"/>
            <p:cNvSpPr>
              <a:spLocks noChangeShapeType="1"/>
            </p:cNvSpPr>
            <p:nvPr/>
          </p:nvSpPr>
          <p:spPr bwMode="auto">
            <a:xfrm flipH="1">
              <a:off x="2910" y="1386"/>
              <a:ext cx="165" cy="127"/>
            </a:xfrm>
            <a:prstGeom prst="line">
              <a:avLst/>
            </a:prstGeom>
            <a:noFill/>
            <a:ln w="38100">
              <a:solidFill>
                <a:schemeClr val="tx1"/>
              </a:solidFill>
              <a:round/>
              <a:headEnd/>
              <a:tailEnd/>
            </a:ln>
          </p:spPr>
          <p:txBody>
            <a:bodyPr anchor="ctr">
              <a:spAutoFit/>
            </a:bodyPr>
            <a:lstStyle/>
            <a:p>
              <a:endParaRPr lang="zh-CN" altLang="en-US"/>
            </a:p>
          </p:txBody>
        </p:sp>
        <p:sp>
          <p:nvSpPr>
            <p:cNvPr id="397360" name="Line 46"/>
            <p:cNvSpPr>
              <a:spLocks noChangeShapeType="1"/>
            </p:cNvSpPr>
            <p:nvPr/>
          </p:nvSpPr>
          <p:spPr bwMode="auto">
            <a:xfrm>
              <a:off x="3079" y="1233"/>
              <a:ext cx="0" cy="241"/>
            </a:xfrm>
            <a:prstGeom prst="line">
              <a:avLst/>
            </a:prstGeom>
            <a:noFill/>
            <a:ln w="38100">
              <a:solidFill>
                <a:schemeClr val="tx1"/>
              </a:solidFill>
              <a:round/>
              <a:headEnd/>
              <a:tailEnd/>
            </a:ln>
          </p:spPr>
          <p:txBody>
            <a:bodyPr anchor="ctr">
              <a:spAutoFit/>
            </a:bodyPr>
            <a:lstStyle/>
            <a:p>
              <a:endParaRPr lang="zh-CN" altLang="en-US"/>
            </a:p>
          </p:txBody>
        </p:sp>
        <p:sp>
          <p:nvSpPr>
            <p:cNvPr id="397361" name="Line 47"/>
            <p:cNvSpPr>
              <a:spLocks noChangeShapeType="1"/>
            </p:cNvSpPr>
            <p:nvPr/>
          </p:nvSpPr>
          <p:spPr bwMode="auto">
            <a:xfrm>
              <a:off x="2893" y="1139"/>
              <a:ext cx="178" cy="188"/>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62" name="Line 48"/>
            <p:cNvSpPr>
              <a:spLocks noChangeShapeType="1"/>
            </p:cNvSpPr>
            <p:nvPr/>
          </p:nvSpPr>
          <p:spPr bwMode="auto">
            <a:xfrm>
              <a:off x="3829" y="709"/>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63" name="Line 49"/>
            <p:cNvSpPr>
              <a:spLocks noChangeShapeType="1"/>
            </p:cNvSpPr>
            <p:nvPr/>
          </p:nvSpPr>
          <p:spPr bwMode="auto">
            <a:xfrm flipH="1">
              <a:off x="2725" y="713"/>
              <a:ext cx="2338" cy="0"/>
            </a:xfrm>
            <a:prstGeom prst="line">
              <a:avLst/>
            </a:prstGeom>
            <a:noFill/>
            <a:ln w="38100">
              <a:solidFill>
                <a:schemeClr val="tx1"/>
              </a:solidFill>
              <a:round/>
              <a:headEnd/>
              <a:tailEnd/>
            </a:ln>
          </p:spPr>
          <p:txBody>
            <a:bodyPr anchor="ctr">
              <a:spAutoFit/>
            </a:bodyPr>
            <a:lstStyle/>
            <a:p>
              <a:endParaRPr lang="zh-CN" altLang="en-US"/>
            </a:p>
          </p:txBody>
        </p:sp>
        <p:sp>
          <p:nvSpPr>
            <p:cNvPr id="397364" name="Text Box 50"/>
            <p:cNvSpPr txBox="1">
              <a:spLocks noChangeArrowheads="1"/>
            </p:cNvSpPr>
            <p:nvPr/>
          </p:nvSpPr>
          <p:spPr bwMode="auto">
            <a:xfrm>
              <a:off x="3799" y="1044"/>
              <a:ext cx="348" cy="288"/>
            </a:xfrm>
            <a:prstGeom prst="rect">
              <a:avLst/>
            </a:prstGeom>
            <a:noFill/>
            <a:ln w="28575">
              <a:noFill/>
              <a:miter lim="800000"/>
              <a:headEnd/>
              <a:tailEnd/>
            </a:ln>
          </p:spPr>
          <p:txBody>
            <a:bodyPr anchor="ctr">
              <a:spAutoFit/>
            </a:bodyPr>
            <a:lstStyle/>
            <a:p>
              <a:pPr algn="l"/>
              <a:r>
                <a:rPr lang="en-US" altLang="zh-CN" b="1"/>
                <a:t>T</a:t>
              </a:r>
              <a:r>
                <a:rPr lang="en-US" altLang="zh-CN" b="1" baseline="-25000"/>
                <a:t>5</a:t>
              </a:r>
              <a:endParaRPr lang="en-US" altLang="zh-CN" b="1"/>
            </a:p>
          </p:txBody>
        </p:sp>
        <p:sp>
          <p:nvSpPr>
            <p:cNvPr id="397365" name="Line 51"/>
            <p:cNvSpPr>
              <a:spLocks noChangeShapeType="1"/>
            </p:cNvSpPr>
            <p:nvPr/>
          </p:nvSpPr>
          <p:spPr bwMode="auto">
            <a:xfrm flipH="1">
              <a:off x="2903" y="708"/>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66" name="Text Box 52"/>
            <p:cNvSpPr txBox="1">
              <a:spLocks noChangeArrowheads="1"/>
            </p:cNvSpPr>
            <p:nvPr/>
          </p:nvSpPr>
          <p:spPr bwMode="auto">
            <a:xfrm>
              <a:off x="3879" y="1598"/>
              <a:ext cx="388"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5</a:t>
              </a:r>
              <a:endParaRPr lang="en-US" altLang="zh-CN" b="1"/>
            </a:p>
          </p:txBody>
        </p:sp>
        <p:sp>
          <p:nvSpPr>
            <p:cNvPr id="397367" name="Text Box 53"/>
            <p:cNvSpPr txBox="1">
              <a:spLocks noChangeArrowheads="1"/>
            </p:cNvSpPr>
            <p:nvPr/>
          </p:nvSpPr>
          <p:spPr bwMode="auto">
            <a:xfrm>
              <a:off x="4582" y="1562"/>
              <a:ext cx="396"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6</a:t>
              </a:r>
              <a:endParaRPr lang="en-US" altLang="zh-CN" b="1"/>
            </a:p>
          </p:txBody>
        </p:sp>
        <p:sp>
          <p:nvSpPr>
            <p:cNvPr id="397368" name="Text Box 54"/>
            <p:cNvSpPr txBox="1">
              <a:spLocks noChangeArrowheads="1"/>
            </p:cNvSpPr>
            <p:nvPr/>
          </p:nvSpPr>
          <p:spPr bwMode="auto">
            <a:xfrm>
              <a:off x="4204" y="762"/>
              <a:ext cx="405"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2</a:t>
              </a:r>
              <a:endParaRPr lang="en-US" altLang="zh-CN" b="1"/>
            </a:p>
          </p:txBody>
        </p:sp>
        <p:sp>
          <p:nvSpPr>
            <p:cNvPr id="397369" name="Line 55"/>
            <p:cNvSpPr>
              <a:spLocks noChangeShapeType="1"/>
            </p:cNvSpPr>
            <p:nvPr/>
          </p:nvSpPr>
          <p:spPr bwMode="auto">
            <a:xfrm>
              <a:off x="4390" y="1191"/>
              <a:ext cx="0" cy="286"/>
            </a:xfrm>
            <a:prstGeom prst="line">
              <a:avLst/>
            </a:prstGeom>
            <a:noFill/>
            <a:ln w="38100">
              <a:solidFill>
                <a:schemeClr val="tx1"/>
              </a:solidFill>
              <a:round/>
              <a:headEnd/>
              <a:tailEnd/>
            </a:ln>
          </p:spPr>
          <p:txBody>
            <a:bodyPr anchor="ctr">
              <a:spAutoFit/>
            </a:bodyPr>
            <a:lstStyle/>
            <a:p>
              <a:endParaRPr lang="zh-CN" altLang="en-US"/>
            </a:p>
          </p:txBody>
        </p:sp>
        <p:sp>
          <p:nvSpPr>
            <p:cNvPr id="397370" name="Line 56"/>
            <p:cNvSpPr>
              <a:spLocks noChangeShapeType="1"/>
            </p:cNvSpPr>
            <p:nvPr/>
          </p:nvSpPr>
          <p:spPr bwMode="auto">
            <a:xfrm flipH="1">
              <a:off x="4402" y="1160"/>
              <a:ext cx="148" cy="138"/>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71" name="Line 57"/>
            <p:cNvSpPr>
              <a:spLocks noChangeShapeType="1"/>
            </p:cNvSpPr>
            <p:nvPr/>
          </p:nvSpPr>
          <p:spPr bwMode="auto">
            <a:xfrm>
              <a:off x="4397" y="1381"/>
              <a:ext cx="161" cy="143"/>
            </a:xfrm>
            <a:prstGeom prst="line">
              <a:avLst/>
            </a:prstGeom>
            <a:noFill/>
            <a:ln w="38100">
              <a:solidFill>
                <a:schemeClr val="tx1"/>
              </a:solidFill>
              <a:round/>
              <a:headEnd/>
              <a:tailEnd/>
            </a:ln>
          </p:spPr>
          <p:txBody>
            <a:bodyPr anchor="ctr">
              <a:spAutoFit/>
            </a:bodyPr>
            <a:lstStyle/>
            <a:p>
              <a:endParaRPr lang="zh-CN" altLang="en-US"/>
            </a:p>
          </p:txBody>
        </p:sp>
        <p:sp>
          <p:nvSpPr>
            <p:cNvPr id="397372" name="Line 58"/>
            <p:cNvSpPr>
              <a:spLocks noChangeShapeType="1"/>
            </p:cNvSpPr>
            <p:nvPr/>
          </p:nvSpPr>
          <p:spPr bwMode="auto">
            <a:xfrm>
              <a:off x="4547" y="708"/>
              <a:ext cx="0" cy="453"/>
            </a:xfrm>
            <a:prstGeom prst="line">
              <a:avLst/>
            </a:prstGeom>
            <a:noFill/>
            <a:ln w="38100">
              <a:solidFill>
                <a:schemeClr val="tx1"/>
              </a:solidFill>
              <a:round/>
              <a:headEnd/>
              <a:tailEnd/>
            </a:ln>
          </p:spPr>
          <p:txBody>
            <a:bodyPr anchor="ctr">
              <a:spAutoFit/>
            </a:bodyPr>
            <a:lstStyle/>
            <a:p>
              <a:endParaRPr lang="zh-CN" altLang="en-US"/>
            </a:p>
          </p:txBody>
        </p:sp>
        <p:sp>
          <p:nvSpPr>
            <p:cNvPr id="397373" name="Text Box 59"/>
            <p:cNvSpPr txBox="1">
              <a:spLocks noChangeArrowheads="1"/>
            </p:cNvSpPr>
            <p:nvPr/>
          </p:nvSpPr>
          <p:spPr bwMode="auto">
            <a:xfrm>
              <a:off x="4469" y="1172"/>
              <a:ext cx="357" cy="288"/>
            </a:xfrm>
            <a:prstGeom prst="rect">
              <a:avLst/>
            </a:prstGeom>
            <a:noFill/>
            <a:ln w="28575">
              <a:noFill/>
              <a:miter lim="800000"/>
              <a:headEnd/>
              <a:tailEnd/>
            </a:ln>
          </p:spPr>
          <p:txBody>
            <a:bodyPr anchor="ctr">
              <a:spAutoFit/>
            </a:bodyPr>
            <a:lstStyle/>
            <a:p>
              <a:pPr algn="l"/>
              <a:r>
                <a:rPr lang="en-US" altLang="zh-CN" b="1"/>
                <a:t>T</a:t>
              </a:r>
              <a:r>
                <a:rPr lang="en-US" altLang="zh-CN" b="1" baseline="-25000"/>
                <a:t>6</a:t>
              </a:r>
              <a:endParaRPr lang="en-US" altLang="zh-CN" b="1"/>
            </a:p>
          </p:txBody>
        </p:sp>
        <p:sp>
          <p:nvSpPr>
            <p:cNvPr id="397374" name="Rectangle 60"/>
            <p:cNvSpPr>
              <a:spLocks noChangeArrowheads="1"/>
            </p:cNvSpPr>
            <p:nvPr/>
          </p:nvSpPr>
          <p:spPr bwMode="auto">
            <a:xfrm>
              <a:off x="4504" y="814"/>
              <a:ext cx="97"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97375" name="Line 61"/>
            <p:cNvSpPr>
              <a:spLocks noChangeShapeType="1"/>
            </p:cNvSpPr>
            <p:nvPr/>
          </p:nvSpPr>
          <p:spPr bwMode="auto">
            <a:xfrm flipV="1">
              <a:off x="3623" y="1338"/>
              <a:ext cx="754" cy="0"/>
            </a:xfrm>
            <a:prstGeom prst="line">
              <a:avLst/>
            </a:prstGeom>
            <a:noFill/>
            <a:ln w="38100">
              <a:solidFill>
                <a:schemeClr val="tx1"/>
              </a:solidFill>
              <a:round/>
              <a:headEnd/>
              <a:tailEnd/>
            </a:ln>
          </p:spPr>
          <p:txBody>
            <a:bodyPr anchor="ctr">
              <a:spAutoFit/>
            </a:bodyPr>
            <a:lstStyle/>
            <a:p>
              <a:endParaRPr lang="zh-CN" altLang="en-US"/>
            </a:p>
          </p:txBody>
        </p:sp>
        <p:sp>
          <p:nvSpPr>
            <p:cNvPr id="397376" name="Line 62"/>
            <p:cNvSpPr>
              <a:spLocks noChangeShapeType="1"/>
            </p:cNvSpPr>
            <p:nvPr/>
          </p:nvSpPr>
          <p:spPr bwMode="auto">
            <a:xfrm>
              <a:off x="2903" y="1744"/>
              <a:ext cx="411" cy="0"/>
            </a:xfrm>
            <a:prstGeom prst="line">
              <a:avLst/>
            </a:prstGeom>
            <a:noFill/>
            <a:ln w="38100">
              <a:solidFill>
                <a:schemeClr val="tx1"/>
              </a:solidFill>
              <a:round/>
              <a:headEnd/>
              <a:tailEnd/>
            </a:ln>
          </p:spPr>
          <p:txBody>
            <a:bodyPr/>
            <a:lstStyle/>
            <a:p>
              <a:endParaRPr lang="zh-CN" altLang="en-US"/>
            </a:p>
          </p:txBody>
        </p:sp>
        <p:sp>
          <p:nvSpPr>
            <p:cNvPr id="397377" name="Line 63"/>
            <p:cNvSpPr>
              <a:spLocks noChangeShapeType="1"/>
            </p:cNvSpPr>
            <p:nvPr/>
          </p:nvSpPr>
          <p:spPr bwMode="auto">
            <a:xfrm>
              <a:off x="3303" y="1336"/>
              <a:ext cx="0" cy="420"/>
            </a:xfrm>
            <a:prstGeom prst="line">
              <a:avLst/>
            </a:prstGeom>
            <a:noFill/>
            <a:ln w="38100">
              <a:solidFill>
                <a:schemeClr val="tx1"/>
              </a:solidFill>
              <a:round/>
              <a:headEnd/>
              <a:tailEnd/>
            </a:ln>
          </p:spPr>
          <p:txBody>
            <a:bodyPr/>
            <a:lstStyle/>
            <a:p>
              <a:endParaRPr lang="zh-CN" altLang="en-US"/>
            </a:p>
          </p:txBody>
        </p:sp>
        <p:sp>
          <p:nvSpPr>
            <p:cNvPr id="397378" name="Line 64"/>
            <p:cNvSpPr>
              <a:spLocks noChangeShapeType="1"/>
            </p:cNvSpPr>
            <p:nvPr/>
          </p:nvSpPr>
          <p:spPr bwMode="auto">
            <a:xfrm>
              <a:off x="3836" y="2328"/>
              <a:ext cx="0" cy="45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7379" name="Line 65"/>
            <p:cNvSpPr>
              <a:spLocks noChangeShapeType="1"/>
            </p:cNvSpPr>
            <p:nvPr/>
          </p:nvSpPr>
          <p:spPr bwMode="auto">
            <a:xfrm>
              <a:off x="4548" y="2328"/>
              <a:ext cx="0" cy="453"/>
            </a:xfrm>
            <a:prstGeom prst="line">
              <a:avLst/>
            </a:prstGeom>
            <a:noFill/>
            <a:ln w="38100">
              <a:solidFill>
                <a:schemeClr val="tx1"/>
              </a:solidFill>
              <a:round/>
              <a:headEnd/>
              <a:tailEnd type="triangle" w="med" len="med"/>
            </a:ln>
          </p:spPr>
          <p:txBody>
            <a:bodyPr anchor="ctr">
              <a:spAutoFit/>
            </a:bodyPr>
            <a:lstStyle/>
            <a:p>
              <a:endParaRPr lang="zh-CN" altLang="en-US"/>
            </a:p>
          </p:txBody>
        </p:sp>
      </p:grpSp>
      <p:sp>
        <p:nvSpPr>
          <p:cNvPr id="471106" name="Text Box 66"/>
          <p:cNvSpPr txBox="1">
            <a:spLocks noChangeArrowheads="1"/>
          </p:cNvSpPr>
          <p:nvPr/>
        </p:nvSpPr>
        <p:spPr bwMode="auto">
          <a:xfrm>
            <a:off x="1028700" y="1825625"/>
            <a:ext cx="1411288" cy="519113"/>
          </a:xfrm>
          <a:prstGeom prst="rect">
            <a:avLst/>
          </a:prstGeom>
          <a:noFill/>
          <a:ln w="9525">
            <a:noFill/>
            <a:miter lim="800000"/>
            <a:headEnd/>
            <a:tailEnd/>
          </a:ln>
        </p:spPr>
        <p:txBody>
          <a:bodyPr>
            <a:spAutoFit/>
          </a:bodyPr>
          <a:lstStyle/>
          <a:p>
            <a:pPr algn="l">
              <a:spcBef>
                <a:spcPct val="50000"/>
              </a:spcBef>
            </a:pPr>
            <a:r>
              <a:rPr lang="zh-CN" altLang="en-US" sz="2800" b="1">
                <a:ea typeface="宋体" pitchFamily="2" charset="-122"/>
              </a:rPr>
              <a:t>电流源</a:t>
            </a:r>
          </a:p>
        </p:txBody>
      </p:sp>
      <p:sp>
        <p:nvSpPr>
          <p:cNvPr id="471107" name="Text Box 67"/>
          <p:cNvSpPr txBox="1">
            <a:spLocks noChangeArrowheads="1"/>
          </p:cNvSpPr>
          <p:nvPr/>
        </p:nvSpPr>
        <p:spPr bwMode="auto">
          <a:xfrm>
            <a:off x="1031875" y="4459288"/>
            <a:ext cx="1357313" cy="519112"/>
          </a:xfrm>
          <a:prstGeom prst="rect">
            <a:avLst/>
          </a:prstGeom>
          <a:noFill/>
          <a:ln w="9525">
            <a:noFill/>
            <a:miter lim="800000"/>
            <a:headEnd/>
            <a:tailEnd/>
          </a:ln>
        </p:spPr>
        <p:txBody>
          <a:bodyPr>
            <a:spAutoFit/>
          </a:bodyPr>
          <a:lstStyle/>
          <a:p>
            <a:pPr algn="l">
              <a:spcBef>
                <a:spcPct val="50000"/>
              </a:spcBef>
            </a:pPr>
            <a:r>
              <a:rPr lang="zh-CN" altLang="en-US" sz="2800" b="1">
                <a:ea typeface="宋体" pitchFamily="2" charset="-122"/>
              </a:rPr>
              <a:t>电流阱</a:t>
            </a: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10</a:t>
            </a:fld>
            <a:endParaRPr lang="zh-CN" altLang="en-US"/>
          </a:p>
        </p:txBody>
      </p:sp>
    </p:spTree>
  </p:cSld>
  <p:clrMapOvr>
    <a:masterClrMapping/>
  </p:clrMapOvr>
  <p:transition>
    <p:zoom dir="in"/>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additive="base">
                                        <p:cTn id="7" dur="500" fill="hold"/>
                                        <p:tgtEl>
                                          <p:spTgt spid="471042"/>
                                        </p:tgtEl>
                                        <p:attrNameLst>
                                          <p:attrName>ppt_x</p:attrName>
                                        </p:attrNameLst>
                                      </p:cBhvr>
                                      <p:tavLst>
                                        <p:tav tm="0">
                                          <p:val>
                                            <p:strVal val="0-#ppt_w/2"/>
                                          </p:val>
                                        </p:tav>
                                        <p:tav tm="100000">
                                          <p:val>
                                            <p:strVal val="#ppt_x"/>
                                          </p:val>
                                        </p:tav>
                                      </p:tavLst>
                                    </p:anim>
                                    <p:anim calcmode="lin" valueType="num">
                                      <p:cBhvr additive="base">
                                        <p:cTn id="8" dur="500" fill="hold"/>
                                        <p:tgtEl>
                                          <p:spTgt spid="4710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71106"/>
                                        </p:tgtEl>
                                        <p:attrNameLst>
                                          <p:attrName>style.visibility</p:attrName>
                                        </p:attrNameLst>
                                      </p:cBhvr>
                                      <p:to>
                                        <p:strVal val="visible"/>
                                      </p:to>
                                    </p:set>
                                    <p:animEffect transition="in" filter="checkerboard(across)">
                                      <p:cBhvr>
                                        <p:cTn id="13" dur="500"/>
                                        <p:tgtEl>
                                          <p:spTgt spid="47110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71107"/>
                                        </p:tgtEl>
                                        <p:attrNameLst>
                                          <p:attrName>style.visibility</p:attrName>
                                        </p:attrNameLst>
                                      </p:cBhvr>
                                      <p:to>
                                        <p:strVal val="visible"/>
                                      </p:to>
                                    </p:set>
                                    <p:animEffect transition="in" filter="checkerboard(across)">
                                      <p:cBhvr>
                                        <p:cTn id="18" dur="500"/>
                                        <p:tgtEl>
                                          <p:spTgt spid="47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106" grpId="0"/>
      <p:bldP spid="4711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5. </a:t>
            </a:r>
            <a:r>
              <a:rPr lang="zh-CN" altLang="en-US" b="1">
                <a:solidFill>
                  <a:srgbClr val="0000FF"/>
                </a:solidFill>
                <a:ea typeface="宋体" pitchFamily="2" charset="-122"/>
              </a:rPr>
              <a:t>电流源作有源负载</a:t>
            </a:r>
          </a:p>
        </p:txBody>
      </p:sp>
      <p:sp>
        <p:nvSpPr>
          <p:cNvPr id="398339"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98340"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sp>
        <p:nvSpPr>
          <p:cNvPr id="398342" name="Line 6"/>
          <p:cNvSpPr>
            <a:spLocks noChangeShapeType="1"/>
          </p:cNvSpPr>
          <p:nvPr/>
        </p:nvSpPr>
        <p:spPr bwMode="auto">
          <a:xfrm>
            <a:off x="5957888" y="1968500"/>
            <a:ext cx="1587" cy="549275"/>
          </a:xfrm>
          <a:prstGeom prst="line">
            <a:avLst/>
          </a:prstGeom>
          <a:noFill/>
          <a:ln w="38100">
            <a:solidFill>
              <a:schemeClr val="tx1"/>
            </a:solidFill>
            <a:round/>
            <a:headEnd/>
            <a:tailEnd/>
          </a:ln>
        </p:spPr>
        <p:txBody>
          <a:bodyPr anchor="ctr">
            <a:spAutoFit/>
          </a:bodyPr>
          <a:lstStyle/>
          <a:p>
            <a:endParaRPr lang="zh-CN" altLang="en-US"/>
          </a:p>
        </p:txBody>
      </p:sp>
      <p:sp>
        <p:nvSpPr>
          <p:cNvPr id="398343" name="Line 7"/>
          <p:cNvSpPr>
            <a:spLocks noChangeShapeType="1"/>
          </p:cNvSpPr>
          <p:nvPr/>
        </p:nvSpPr>
        <p:spPr bwMode="auto">
          <a:xfrm flipH="1">
            <a:off x="5705475" y="2335213"/>
            <a:ext cx="255588" cy="185737"/>
          </a:xfrm>
          <a:prstGeom prst="line">
            <a:avLst/>
          </a:prstGeom>
          <a:noFill/>
          <a:ln w="38100">
            <a:solidFill>
              <a:schemeClr val="tx1"/>
            </a:solidFill>
            <a:round/>
            <a:headEnd/>
            <a:tailEnd/>
          </a:ln>
        </p:spPr>
        <p:txBody>
          <a:bodyPr anchor="ctr">
            <a:spAutoFit/>
          </a:bodyPr>
          <a:lstStyle/>
          <a:p>
            <a:endParaRPr lang="zh-CN" altLang="en-US"/>
          </a:p>
        </p:txBody>
      </p:sp>
      <p:sp>
        <p:nvSpPr>
          <p:cNvPr id="398344" name="Line 8"/>
          <p:cNvSpPr>
            <a:spLocks noChangeShapeType="1"/>
          </p:cNvSpPr>
          <p:nvPr/>
        </p:nvSpPr>
        <p:spPr bwMode="auto">
          <a:xfrm>
            <a:off x="5683250" y="2014538"/>
            <a:ext cx="279400" cy="19208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8345" name="Text Box 9"/>
          <p:cNvSpPr txBox="1">
            <a:spLocks noChangeArrowheads="1"/>
          </p:cNvSpPr>
          <p:nvPr/>
        </p:nvSpPr>
        <p:spPr bwMode="auto">
          <a:xfrm>
            <a:off x="4932363" y="2676525"/>
            <a:ext cx="871537" cy="519113"/>
          </a:xfrm>
          <a:prstGeom prst="rect">
            <a:avLst/>
          </a:prstGeom>
          <a:noFill/>
          <a:ln w="28575">
            <a:noFill/>
            <a:miter lim="800000"/>
            <a:headEnd/>
            <a:tailEnd/>
          </a:ln>
        </p:spPr>
        <p:txBody>
          <a:bodyPr anchor="ctr">
            <a:spAutoFit/>
          </a:bodyPr>
          <a:lstStyle/>
          <a:p>
            <a:pPr algn="l"/>
            <a:r>
              <a:rPr lang="en-US" altLang="zh-CN" sz="2800" b="1" i="1">
                <a:solidFill>
                  <a:srgbClr val="FF3300"/>
                </a:solidFill>
              </a:rPr>
              <a:t>I</a:t>
            </a:r>
            <a:r>
              <a:rPr lang="en-US" altLang="zh-CN" sz="2800" b="1" baseline="-25000">
                <a:solidFill>
                  <a:srgbClr val="FF3300"/>
                </a:solidFill>
              </a:rPr>
              <a:t>REF</a:t>
            </a:r>
            <a:endParaRPr lang="en-US" altLang="zh-CN" sz="2800" b="1">
              <a:solidFill>
                <a:srgbClr val="FF3300"/>
              </a:solidFill>
            </a:endParaRPr>
          </a:p>
        </p:txBody>
      </p:sp>
      <p:sp>
        <p:nvSpPr>
          <p:cNvPr id="398346" name="Line 10"/>
          <p:cNvSpPr>
            <a:spLocks noChangeShapeType="1"/>
          </p:cNvSpPr>
          <p:nvPr/>
        </p:nvSpPr>
        <p:spPr bwMode="auto">
          <a:xfrm flipH="1">
            <a:off x="5949950" y="2241550"/>
            <a:ext cx="1012825" cy="0"/>
          </a:xfrm>
          <a:prstGeom prst="line">
            <a:avLst/>
          </a:prstGeom>
          <a:noFill/>
          <a:ln w="38100">
            <a:solidFill>
              <a:schemeClr val="tx1"/>
            </a:solidFill>
            <a:round/>
            <a:headEnd/>
            <a:tailEnd/>
          </a:ln>
        </p:spPr>
        <p:txBody>
          <a:bodyPr anchor="ctr">
            <a:spAutoFit/>
          </a:bodyPr>
          <a:lstStyle/>
          <a:p>
            <a:endParaRPr lang="zh-CN" altLang="en-US"/>
          </a:p>
        </p:txBody>
      </p:sp>
      <p:sp>
        <p:nvSpPr>
          <p:cNvPr id="398347" name="Line 11"/>
          <p:cNvSpPr>
            <a:spLocks noChangeShapeType="1"/>
          </p:cNvSpPr>
          <p:nvPr/>
        </p:nvSpPr>
        <p:spPr bwMode="auto">
          <a:xfrm flipH="1">
            <a:off x="6985000" y="1925638"/>
            <a:ext cx="276225" cy="2540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8348" name="Line 12"/>
          <p:cNvSpPr>
            <a:spLocks noChangeShapeType="1"/>
          </p:cNvSpPr>
          <p:nvPr/>
        </p:nvSpPr>
        <p:spPr bwMode="auto">
          <a:xfrm>
            <a:off x="6977063" y="1935163"/>
            <a:ext cx="0" cy="525462"/>
          </a:xfrm>
          <a:prstGeom prst="line">
            <a:avLst/>
          </a:prstGeom>
          <a:noFill/>
          <a:ln w="38100">
            <a:solidFill>
              <a:schemeClr val="tx1"/>
            </a:solidFill>
            <a:round/>
            <a:headEnd/>
            <a:tailEnd/>
          </a:ln>
        </p:spPr>
        <p:txBody>
          <a:bodyPr anchor="ctr">
            <a:spAutoFit/>
          </a:bodyPr>
          <a:lstStyle/>
          <a:p>
            <a:endParaRPr lang="zh-CN" altLang="en-US"/>
          </a:p>
        </p:txBody>
      </p:sp>
      <p:sp>
        <p:nvSpPr>
          <p:cNvPr id="398349" name="Line 13"/>
          <p:cNvSpPr>
            <a:spLocks noChangeShapeType="1"/>
          </p:cNvSpPr>
          <p:nvPr/>
        </p:nvSpPr>
        <p:spPr bwMode="auto">
          <a:xfrm>
            <a:off x="6983413" y="2352675"/>
            <a:ext cx="268287" cy="238125"/>
          </a:xfrm>
          <a:prstGeom prst="line">
            <a:avLst/>
          </a:prstGeom>
          <a:noFill/>
          <a:ln w="38100">
            <a:solidFill>
              <a:schemeClr val="tx1"/>
            </a:solidFill>
            <a:round/>
            <a:headEnd/>
            <a:tailEnd/>
          </a:ln>
        </p:spPr>
        <p:txBody>
          <a:bodyPr anchor="ctr">
            <a:spAutoFit/>
          </a:bodyPr>
          <a:lstStyle/>
          <a:p>
            <a:endParaRPr lang="zh-CN" altLang="en-US"/>
          </a:p>
        </p:txBody>
      </p:sp>
      <p:sp>
        <p:nvSpPr>
          <p:cNvPr id="398350" name="Text Box 14"/>
          <p:cNvSpPr txBox="1">
            <a:spLocks noChangeArrowheads="1"/>
          </p:cNvSpPr>
          <p:nvPr/>
        </p:nvSpPr>
        <p:spPr bwMode="auto">
          <a:xfrm>
            <a:off x="7131050" y="1973263"/>
            <a:ext cx="604838" cy="519112"/>
          </a:xfrm>
          <a:prstGeom prst="rect">
            <a:avLst/>
          </a:prstGeom>
          <a:noFill/>
          <a:ln w="28575">
            <a:noFill/>
            <a:miter lim="800000"/>
            <a:headEnd/>
            <a:tailEnd/>
          </a:ln>
        </p:spPr>
        <p:txBody>
          <a:bodyPr anchor="ctr">
            <a:spAutoFit/>
          </a:bodyPr>
          <a:lstStyle/>
          <a:p>
            <a:pPr algn="l"/>
            <a:r>
              <a:rPr lang="en-US" altLang="zh-CN" sz="2800" b="1"/>
              <a:t>T</a:t>
            </a:r>
            <a:r>
              <a:rPr lang="en-US" altLang="zh-CN" sz="2800" b="1" baseline="-25000"/>
              <a:t>2</a:t>
            </a:r>
            <a:endParaRPr lang="en-US" altLang="zh-CN" sz="2800"/>
          </a:p>
        </p:txBody>
      </p:sp>
      <p:sp>
        <p:nvSpPr>
          <p:cNvPr id="398351" name="Line 15"/>
          <p:cNvSpPr>
            <a:spLocks noChangeShapeType="1"/>
          </p:cNvSpPr>
          <p:nvPr/>
        </p:nvSpPr>
        <p:spPr bwMode="auto">
          <a:xfrm flipH="1">
            <a:off x="7516813" y="3390900"/>
            <a:ext cx="671512" cy="0"/>
          </a:xfrm>
          <a:prstGeom prst="line">
            <a:avLst/>
          </a:prstGeom>
          <a:noFill/>
          <a:ln w="38100">
            <a:solidFill>
              <a:schemeClr val="tx1"/>
            </a:solidFill>
            <a:round/>
            <a:headEnd/>
            <a:tailEnd/>
          </a:ln>
        </p:spPr>
        <p:txBody>
          <a:bodyPr anchor="ctr">
            <a:spAutoFit/>
          </a:bodyPr>
          <a:lstStyle/>
          <a:p>
            <a:endParaRPr lang="zh-CN" altLang="en-US"/>
          </a:p>
        </p:txBody>
      </p:sp>
      <p:sp>
        <p:nvSpPr>
          <p:cNvPr id="398352" name="Line 16"/>
          <p:cNvSpPr>
            <a:spLocks noChangeShapeType="1"/>
          </p:cNvSpPr>
          <p:nvPr/>
        </p:nvSpPr>
        <p:spPr bwMode="auto">
          <a:xfrm flipH="1">
            <a:off x="7242175" y="3465513"/>
            <a:ext cx="255588" cy="246062"/>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8353" name="Line 17"/>
          <p:cNvSpPr>
            <a:spLocks noChangeShapeType="1"/>
          </p:cNvSpPr>
          <p:nvPr/>
        </p:nvSpPr>
        <p:spPr bwMode="auto">
          <a:xfrm>
            <a:off x="7504113" y="3130550"/>
            <a:ext cx="1587" cy="544513"/>
          </a:xfrm>
          <a:prstGeom prst="line">
            <a:avLst/>
          </a:prstGeom>
          <a:noFill/>
          <a:ln w="38100">
            <a:solidFill>
              <a:schemeClr val="tx1"/>
            </a:solidFill>
            <a:round/>
            <a:headEnd/>
            <a:tailEnd/>
          </a:ln>
        </p:spPr>
        <p:txBody>
          <a:bodyPr anchor="ctr">
            <a:spAutoFit/>
          </a:bodyPr>
          <a:lstStyle/>
          <a:p>
            <a:endParaRPr lang="zh-CN" altLang="en-US"/>
          </a:p>
        </p:txBody>
      </p:sp>
      <p:sp>
        <p:nvSpPr>
          <p:cNvPr id="398354" name="Line 18"/>
          <p:cNvSpPr>
            <a:spLocks noChangeShapeType="1"/>
          </p:cNvSpPr>
          <p:nvPr/>
        </p:nvSpPr>
        <p:spPr bwMode="auto">
          <a:xfrm>
            <a:off x="7242175" y="3114675"/>
            <a:ext cx="250825" cy="227013"/>
          </a:xfrm>
          <a:prstGeom prst="line">
            <a:avLst/>
          </a:prstGeom>
          <a:noFill/>
          <a:ln w="38100">
            <a:solidFill>
              <a:schemeClr val="tx1"/>
            </a:solidFill>
            <a:round/>
            <a:headEnd/>
            <a:tailEnd/>
          </a:ln>
        </p:spPr>
        <p:txBody>
          <a:bodyPr anchor="ctr">
            <a:spAutoFit/>
          </a:bodyPr>
          <a:lstStyle/>
          <a:p>
            <a:endParaRPr lang="zh-CN" altLang="en-US"/>
          </a:p>
        </p:txBody>
      </p:sp>
      <p:sp>
        <p:nvSpPr>
          <p:cNvPr id="398355" name="Oval 19"/>
          <p:cNvSpPr>
            <a:spLocks noChangeArrowheads="1"/>
          </p:cNvSpPr>
          <p:nvPr/>
        </p:nvSpPr>
        <p:spPr bwMode="auto">
          <a:xfrm flipH="1" flipV="1">
            <a:off x="6448425" y="3914775"/>
            <a:ext cx="71438" cy="71438"/>
          </a:xfrm>
          <a:prstGeom prst="ellipse">
            <a:avLst/>
          </a:prstGeom>
          <a:solidFill>
            <a:schemeClr val="tx1"/>
          </a:solidFill>
          <a:ln w="38100">
            <a:solidFill>
              <a:schemeClr val="tx1"/>
            </a:solidFill>
            <a:round/>
            <a:headEnd/>
            <a:tailEnd/>
          </a:ln>
        </p:spPr>
        <p:txBody>
          <a:bodyPr anchor="ctr">
            <a:spAutoFit/>
          </a:bodyPr>
          <a:lstStyle/>
          <a:p>
            <a:endParaRPr lang="zh-CN" altLang="en-US"/>
          </a:p>
        </p:txBody>
      </p:sp>
      <p:sp>
        <p:nvSpPr>
          <p:cNvPr id="398356" name="Line 20"/>
          <p:cNvSpPr>
            <a:spLocks noChangeShapeType="1"/>
          </p:cNvSpPr>
          <p:nvPr/>
        </p:nvSpPr>
        <p:spPr bwMode="auto">
          <a:xfrm>
            <a:off x="7235825" y="2578100"/>
            <a:ext cx="3175" cy="544513"/>
          </a:xfrm>
          <a:prstGeom prst="line">
            <a:avLst/>
          </a:prstGeom>
          <a:noFill/>
          <a:ln w="38100">
            <a:solidFill>
              <a:schemeClr val="tx1"/>
            </a:solidFill>
            <a:round/>
            <a:headEnd/>
            <a:tailEnd/>
          </a:ln>
        </p:spPr>
        <p:txBody>
          <a:bodyPr anchor="ctr">
            <a:spAutoFit/>
          </a:bodyPr>
          <a:lstStyle/>
          <a:p>
            <a:endParaRPr lang="zh-CN" altLang="en-US"/>
          </a:p>
        </p:txBody>
      </p:sp>
      <p:sp>
        <p:nvSpPr>
          <p:cNvPr id="398357" name="Line 21"/>
          <p:cNvSpPr>
            <a:spLocks noChangeShapeType="1"/>
          </p:cNvSpPr>
          <p:nvPr/>
        </p:nvSpPr>
        <p:spPr bwMode="auto">
          <a:xfrm>
            <a:off x="5710238" y="2520950"/>
            <a:ext cx="1587" cy="1444625"/>
          </a:xfrm>
          <a:prstGeom prst="line">
            <a:avLst/>
          </a:prstGeom>
          <a:noFill/>
          <a:ln w="38100">
            <a:solidFill>
              <a:schemeClr val="tx1"/>
            </a:solidFill>
            <a:round/>
            <a:headEnd/>
            <a:tailEnd/>
          </a:ln>
        </p:spPr>
        <p:txBody>
          <a:bodyPr anchor="ctr">
            <a:spAutoFit/>
          </a:bodyPr>
          <a:lstStyle/>
          <a:p>
            <a:endParaRPr lang="zh-CN" altLang="en-US"/>
          </a:p>
        </p:txBody>
      </p:sp>
      <p:sp>
        <p:nvSpPr>
          <p:cNvPr id="398358" name="Line 22"/>
          <p:cNvSpPr>
            <a:spLocks noChangeShapeType="1"/>
          </p:cNvSpPr>
          <p:nvPr/>
        </p:nvSpPr>
        <p:spPr bwMode="auto">
          <a:xfrm>
            <a:off x="6429375" y="2257425"/>
            <a:ext cx="1588" cy="544513"/>
          </a:xfrm>
          <a:prstGeom prst="line">
            <a:avLst/>
          </a:prstGeom>
          <a:noFill/>
          <a:ln w="38100">
            <a:solidFill>
              <a:schemeClr val="tx1"/>
            </a:solidFill>
            <a:round/>
            <a:headEnd/>
            <a:tailEnd/>
          </a:ln>
        </p:spPr>
        <p:txBody>
          <a:bodyPr anchor="ctr">
            <a:spAutoFit/>
          </a:bodyPr>
          <a:lstStyle/>
          <a:p>
            <a:endParaRPr lang="zh-CN" altLang="en-US"/>
          </a:p>
        </p:txBody>
      </p:sp>
      <p:sp>
        <p:nvSpPr>
          <p:cNvPr id="398359" name="Line 23"/>
          <p:cNvSpPr>
            <a:spLocks noChangeShapeType="1"/>
          </p:cNvSpPr>
          <p:nvPr/>
        </p:nvSpPr>
        <p:spPr bwMode="auto">
          <a:xfrm>
            <a:off x="6486525" y="3906838"/>
            <a:ext cx="1588" cy="319087"/>
          </a:xfrm>
          <a:prstGeom prst="line">
            <a:avLst/>
          </a:prstGeom>
          <a:noFill/>
          <a:ln w="38100">
            <a:solidFill>
              <a:schemeClr val="tx1"/>
            </a:solidFill>
            <a:round/>
            <a:headEnd/>
            <a:tailEnd/>
          </a:ln>
        </p:spPr>
        <p:txBody>
          <a:bodyPr anchor="ctr">
            <a:spAutoFit/>
          </a:bodyPr>
          <a:lstStyle/>
          <a:p>
            <a:endParaRPr lang="zh-CN" altLang="en-US"/>
          </a:p>
        </p:txBody>
      </p:sp>
      <p:sp>
        <p:nvSpPr>
          <p:cNvPr id="398360" name="Line 24"/>
          <p:cNvSpPr>
            <a:spLocks noChangeShapeType="1"/>
          </p:cNvSpPr>
          <p:nvPr/>
        </p:nvSpPr>
        <p:spPr bwMode="auto">
          <a:xfrm flipH="1">
            <a:off x="5665788" y="1563688"/>
            <a:ext cx="1974850" cy="0"/>
          </a:xfrm>
          <a:prstGeom prst="line">
            <a:avLst/>
          </a:prstGeom>
          <a:noFill/>
          <a:ln w="38100">
            <a:solidFill>
              <a:schemeClr val="tx1"/>
            </a:solidFill>
            <a:round/>
            <a:headEnd/>
            <a:tailEnd/>
          </a:ln>
        </p:spPr>
        <p:txBody>
          <a:bodyPr anchor="ctr">
            <a:spAutoFit/>
          </a:bodyPr>
          <a:lstStyle/>
          <a:p>
            <a:endParaRPr lang="zh-CN" altLang="en-US"/>
          </a:p>
        </p:txBody>
      </p:sp>
      <p:sp>
        <p:nvSpPr>
          <p:cNvPr id="398361" name="Line 25"/>
          <p:cNvSpPr>
            <a:spLocks noChangeShapeType="1"/>
          </p:cNvSpPr>
          <p:nvPr/>
        </p:nvSpPr>
        <p:spPr bwMode="auto">
          <a:xfrm flipH="1">
            <a:off x="5724525" y="2781300"/>
            <a:ext cx="727075" cy="0"/>
          </a:xfrm>
          <a:prstGeom prst="line">
            <a:avLst/>
          </a:prstGeom>
          <a:noFill/>
          <a:ln w="38100">
            <a:solidFill>
              <a:schemeClr val="tx1"/>
            </a:solidFill>
            <a:round/>
            <a:headEnd/>
            <a:tailEnd/>
          </a:ln>
        </p:spPr>
        <p:txBody>
          <a:bodyPr anchor="ctr">
            <a:spAutoFit/>
          </a:bodyPr>
          <a:lstStyle/>
          <a:p>
            <a:endParaRPr lang="zh-CN" altLang="en-US"/>
          </a:p>
        </p:txBody>
      </p:sp>
      <p:sp>
        <p:nvSpPr>
          <p:cNvPr id="398362" name="Rectangle 26"/>
          <p:cNvSpPr>
            <a:spLocks noChangeArrowheads="1"/>
          </p:cNvSpPr>
          <p:nvPr/>
        </p:nvSpPr>
        <p:spPr bwMode="auto">
          <a:xfrm>
            <a:off x="5624513" y="3325813"/>
            <a:ext cx="163512" cy="436562"/>
          </a:xfrm>
          <a:prstGeom prst="rect">
            <a:avLst/>
          </a:prstGeom>
          <a:solidFill>
            <a:schemeClr val="bg1"/>
          </a:solidFill>
          <a:ln w="38100">
            <a:solidFill>
              <a:schemeClr val="tx1"/>
            </a:solidFill>
            <a:miter lim="800000"/>
            <a:headEnd/>
            <a:tailEnd/>
          </a:ln>
        </p:spPr>
        <p:txBody>
          <a:bodyPr anchor="ctr">
            <a:spAutoFit/>
          </a:bodyPr>
          <a:lstStyle/>
          <a:p>
            <a:endParaRPr lang="zh-CN" altLang="en-US"/>
          </a:p>
        </p:txBody>
      </p:sp>
      <p:sp>
        <p:nvSpPr>
          <p:cNvPr id="398363" name="Line 27"/>
          <p:cNvSpPr>
            <a:spLocks noChangeShapeType="1"/>
          </p:cNvSpPr>
          <p:nvPr/>
        </p:nvSpPr>
        <p:spPr bwMode="auto">
          <a:xfrm>
            <a:off x="7254875" y="1576388"/>
            <a:ext cx="1588" cy="379412"/>
          </a:xfrm>
          <a:prstGeom prst="line">
            <a:avLst/>
          </a:prstGeom>
          <a:noFill/>
          <a:ln w="38100">
            <a:solidFill>
              <a:schemeClr val="tx1"/>
            </a:solidFill>
            <a:round/>
            <a:headEnd/>
            <a:tailEnd/>
          </a:ln>
        </p:spPr>
        <p:txBody>
          <a:bodyPr anchor="ctr">
            <a:spAutoFit/>
          </a:bodyPr>
          <a:lstStyle/>
          <a:p>
            <a:endParaRPr lang="zh-CN" altLang="en-US"/>
          </a:p>
        </p:txBody>
      </p:sp>
      <p:sp>
        <p:nvSpPr>
          <p:cNvPr id="398364" name="Line 28"/>
          <p:cNvSpPr>
            <a:spLocks noChangeShapeType="1"/>
          </p:cNvSpPr>
          <p:nvPr/>
        </p:nvSpPr>
        <p:spPr bwMode="auto">
          <a:xfrm>
            <a:off x="5675313" y="1538288"/>
            <a:ext cx="3175" cy="476250"/>
          </a:xfrm>
          <a:prstGeom prst="line">
            <a:avLst/>
          </a:prstGeom>
          <a:noFill/>
          <a:ln w="38100">
            <a:solidFill>
              <a:schemeClr val="tx1"/>
            </a:solidFill>
            <a:round/>
            <a:headEnd/>
            <a:tailEnd/>
          </a:ln>
        </p:spPr>
        <p:txBody>
          <a:bodyPr anchor="ctr">
            <a:spAutoFit/>
          </a:bodyPr>
          <a:lstStyle/>
          <a:p>
            <a:endParaRPr lang="zh-CN" altLang="en-US"/>
          </a:p>
        </p:txBody>
      </p:sp>
      <p:sp>
        <p:nvSpPr>
          <p:cNvPr id="398365" name="Line 29"/>
          <p:cNvSpPr>
            <a:spLocks noChangeShapeType="1"/>
          </p:cNvSpPr>
          <p:nvPr/>
        </p:nvSpPr>
        <p:spPr bwMode="auto">
          <a:xfrm flipH="1">
            <a:off x="6343650" y="4224338"/>
            <a:ext cx="293688" cy="0"/>
          </a:xfrm>
          <a:prstGeom prst="line">
            <a:avLst/>
          </a:prstGeom>
          <a:noFill/>
          <a:ln w="57150">
            <a:solidFill>
              <a:schemeClr val="tx1"/>
            </a:solidFill>
            <a:round/>
            <a:headEnd/>
            <a:tailEnd/>
          </a:ln>
        </p:spPr>
        <p:txBody>
          <a:bodyPr anchor="ctr">
            <a:spAutoFit/>
          </a:bodyPr>
          <a:lstStyle/>
          <a:p>
            <a:endParaRPr lang="zh-CN" altLang="en-US"/>
          </a:p>
        </p:txBody>
      </p:sp>
      <p:sp>
        <p:nvSpPr>
          <p:cNvPr id="398366" name="Line 30"/>
          <p:cNvSpPr>
            <a:spLocks noChangeShapeType="1"/>
          </p:cNvSpPr>
          <p:nvPr/>
        </p:nvSpPr>
        <p:spPr bwMode="auto">
          <a:xfrm flipH="1">
            <a:off x="5684838" y="3946525"/>
            <a:ext cx="1576387" cy="0"/>
          </a:xfrm>
          <a:prstGeom prst="line">
            <a:avLst/>
          </a:prstGeom>
          <a:noFill/>
          <a:ln w="38100">
            <a:solidFill>
              <a:schemeClr val="tx1"/>
            </a:solidFill>
            <a:round/>
            <a:headEnd/>
            <a:tailEnd/>
          </a:ln>
        </p:spPr>
        <p:txBody>
          <a:bodyPr anchor="ctr">
            <a:spAutoFit/>
          </a:bodyPr>
          <a:lstStyle/>
          <a:p>
            <a:endParaRPr lang="zh-CN" altLang="en-US"/>
          </a:p>
        </p:txBody>
      </p:sp>
      <p:sp>
        <p:nvSpPr>
          <p:cNvPr id="398367" name="Line 31"/>
          <p:cNvSpPr>
            <a:spLocks noChangeShapeType="1"/>
          </p:cNvSpPr>
          <p:nvPr/>
        </p:nvSpPr>
        <p:spPr bwMode="auto">
          <a:xfrm>
            <a:off x="7253288" y="3700463"/>
            <a:ext cx="0" cy="241300"/>
          </a:xfrm>
          <a:prstGeom prst="line">
            <a:avLst/>
          </a:prstGeom>
          <a:noFill/>
          <a:ln w="38100">
            <a:solidFill>
              <a:schemeClr val="tx1"/>
            </a:solidFill>
            <a:round/>
            <a:headEnd/>
            <a:tailEnd/>
          </a:ln>
        </p:spPr>
        <p:txBody>
          <a:bodyPr anchor="ctr">
            <a:spAutoFit/>
          </a:bodyPr>
          <a:lstStyle/>
          <a:p>
            <a:endParaRPr lang="zh-CN" altLang="en-US"/>
          </a:p>
        </p:txBody>
      </p:sp>
      <p:sp>
        <p:nvSpPr>
          <p:cNvPr id="398368" name="Line 32"/>
          <p:cNvSpPr>
            <a:spLocks noChangeShapeType="1"/>
          </p:cNvSpPr>
          <p:nvPr/>
        </p:nvSpPr>
        <p:spPr bwMode="auto">
          <a:xfrm flipH="1">
            <a:off x="7219950" y="2727325"/>
            <a:ext cx="1012825" cy="0"/>
          </a:xfrm>
          <a:prstGeom prst="line">
            <a:avLst/>
          </a:prstGeom>
          <a:noFill/>
          <a:ln w="38100">
            <a:solidFill>
              <a:schemeClr val="tx1"/>
            </a:solidFill>
            <a:round/>
            <a:headEnd/>
            <a:tailEnd/>
          </a:ln>
        </p:spPr>
        <p:txBody>
          <a:bodyPr anchor="ctr">
            <a:spAutoFit/>
          </a:bodyPr>
          <a:lstStyle/>
          <a:p>
            <a:endParaRPr lang="zh-CN" altLang="en-US"/>
          </a:p>
        </p:txBody>
      </p:sp>
      <p:sp>
        <p:nvSpPr>
          <p:cNvPr id="398369" name="Text Box 33"/>
          <p:cNvSpPr txBox="1">
            <a:spLocks noChangeArrowheads="1"/>
          </p:cNvSpPr>
          <p:nvPr/>
        </p:nvSpPr>
        <p:spPr bwMode="auto">
          <a:xfrm>
            <a:off x="5183188" y="1985963"/>
            <a:ext cx="566737" cy="519112"/>
          </a:xfrm>
          <a:prstGeom prst="rect">
            <a:avLst/>
          </a:prstGeom>
          <a:noFill/>
          <a:ln w="28575">
            <a:noFill/>
            <a:miter lim="800000"/>
            <a:headEnd/>
            <a:tailEnd/>
          </a:ln>
        </p:spPr>
        <p:txBody>
          <a:bodyPr anchor="ctr">
            <a:spAutoFit/>
          </a:bodyPr>
          <a:lstStyle/>
          <a:p>
            <a:pPr algn="l"/>
            <a:r>
              <a:rPr lang="en-US" altLang="zh-CN" sz="2800" b="1"/>
              <a:t>T</a:t>
            </a:r>
            <a:r>
              <a:rPr lang="en-US" altLang="zh-CN" sz="2800" b="1" baseline="-25000"/>
              <a:t>3</a:t>
            </a:r>
            <a:endParaRPr lang="en-US" altLang="zh-CN" sz="2800"/>
          </a:p>
        </p:txBody>
      </p:sp>
      <p:sp>
        <p:nvSpPr>
          <p:cNvPr id="398370" name="Text Box 34"/>
          <p:cNvSpPr txBox="1">
            <a:spLocks noChangeArrowheads="1"/>
          </p:cNvSpPr>
          <p:nvPr/>
        </p:nvSpPr>
        <p:spPr bwMode="auto">
          <a:xfrm>
            <a:off x="6784975" y="3060700"/>
            <a:ext cx="579438" cy="519113"/>
          </a:xfrm>
          <a:prstGeom prst="rect">
            <a:avLst/>
          </a:prstGeom>
          <a:noFill/>
          <a:ln w="28575">
            <a:noFill/>
            <a:miter lim="800000"/>
            <a:headEnd/>
            <a:tailEnd/>
          </a:ln>
        </p:spPr>
        <p:txBody>
          <a:bodyPr anchor="ctr">
            <a:spAutoFit/>
          </a:bodyPr>
          <a:lstStyle/>
          <a:p>
            <a:pPr algn="l"/>
            <a:r>
              <a:rPr lang="en-US" altLang="zh-CN" sz="2800" b="1"/>
              <a:t>T</a:t>
            </a:r>
            <a:r>
              <a:rPr lang="en-US" altLang="zh-CN" sz="2800" b="1" baseline="-25000"/>
              <a:t>1</a:t>
            </a:r>
            <a:endParaRPr lang="en-US" altLang="zh-CN" sz="2800"/>
          </a:p>
        </p:txBody>
      </p:sp>
      <p:sp>
        <p:nvSpPr>
          <p:cNvPr id="398371" name="Text Box 35"/>
          <p:cNvSpPr txBox="1">
            <a:spLocks noChangeArrowheads="1"/>
          </p:cNvSpPr>
          <p:nvPr/>
        </p:nvSpPr>
        <p:spPr bwMode="auto">
          <a:xfrm>
            <a:off x="5165725" y="3303588"/>
            <a:ext cx="446088" cy="519112"/>
          </a:xfrm>
          <a:prstGeom prst="rect">
            <a:avLst/>
          </a:prstGeom>
          <a:noFill/>
          <a:ln w="28575">
            <a:noFill/>
            <a:miter lim="800000"/>
            <a:headEnd/>
            <a:tailEnd/>
          </a:ln>
        </p:spPr>
        <p:txBody>
          <a:bodyPr anchor="ctr">
            <a:spAutoFit/>
          </a:bodyPr>
          <a:lstStyle/>
          <a:p>
            <a:pPr algn="l"/>
            <a:r>
              <a:rPr lang="en-US" altLang="zh-CN" sz="2800" b="1" i="1"/>
              <a:t>R</a:t>
            </a:r>
            <a:endParaRPr lang="en-US" altLang="zh-CN" sz="2800"/>
          </a:p>
        </p:txBody>
      </p:sp>
      <p:sp>
        <p:nvSpPr>
          <p:cNvPr id="398372" name="Text Box 36"/>
          <p:cNvSpPr txBox="1">
            <a:spLocks noChangeArrowheads="1"/>
          </p:cNvSpPr>
          <p:nvPr/>
        </p:nvSpPr>
        <p:spPr bwMode="auto">
          <a:xfrm>
            <a:off x="8034338" y="2195513"/>
            <a:ext cx="606425" cy="519112"/>
          </a:xfrm>
          <a:prstGeom prst="rect">
            <a:avLst/>
          </a:prstGeom>
          <a:noFill/>
          <a:ln w="28575">
            <a:noFill/>
            <a:miter lim="800000"/>
            <a:headEnd/>
            <a:tailEnd/>
          </a:ln>
        </p:spPr>
        <p:txBody>
          <a:bodyPr anchor="ctr">
            <a:spAutoFit/>
          </a:bodyPr>
          <a:lstStyle/>
          <a:p>
            <a:pPr algn="l"/>
            <a:r>
              <a:rPr lang="en-US" altLang="zh-CN" sz="2800" b="1" i="1"/>
              <a:t>v</a:t>
            </a:r>
            <a:r>
              <a:rPr lang="en-US" altLang="zh-CN" sz="2800" b="1" baseline="-25000"/>
              <a:t>O</a:t>
            </a:r>
            <a:endParaRPr lang="en-US" altLang="zh-CN" sz="2800"/>
          </a:p>
        </p:txBody>
      </p:sp>
      <p:sp>
        <p:nvSpPr>
          <p:cNvPr id="398373" name="Text Box 37"/>
          <p:cNvSpPr txBox="1">
            <a:spLocks noChangeArrowheads="1"/>
          </p:cNvSpPr>
          <p:nvPr/>
        </p:nvSpPr>
        <p:spPr bwMode="auto">
          <a:xfrm>
            <a:off x="8035925" y="2876550"/>
            <a:ext cx="520700" cy="519113"/>
          </a:xfrm>
          <a:prstGeom prst="rect">
            <a:avLst/>
          </a:prstGeom>
          <a:noFill/>
          <a:ln w="28575">
            <a:noFill/>
            <a:miter lim="800000"/>
            <a:headEnd/>
            <a:tailEnd/>
          </a:ln>
        </p:spPr>
        <p:txBody>
          <a:bodyPr anchor="ctr">
            <a:spAutoFit/>
          </a:bodyPr>
          <a:lstStyle/>
          <a:p>
            <a:pPr algn="l"/>
            <a:r>
              <a:rPr lang="en-US" altLang="zh-CN" sz="2800" b="1" i="1"/>
              <a:t>v</a:t>
            </a:r>
            <a:r>
              <a:rPr lang="en-US" altLang="zh-CN" sz="2800" b="1" baseline="-25000"/>
              <a:t>i</a:t>
            </a:r>
            <a:endParaRPr lang="en-US" altLang="zh-CN" sz="2800"/>
          </a:p>
        </p:txBody>
      </p:sp>
      <p:sp>
        <p:nvSpPr>
          <p:cNvPr id="398374" name="Rectangle 38"/>
          <p:cNvSpPr>
            <a:spLocks noChangeArrowheads="1"/>
          </p:cNvSpPr>
          <p:nvPr/>
        </p:nvSpPr>
        <p:spPr bwMode="auto">
          <a:xfrm>
            <a:off x="7483475" y="1465263"/>
            <a:ext cx="973138" cy="519112"/>
          </a:xfrm>
          <a:prstGeom prst="rect">
            <a:avLst/>
          </a:prstGeom>
          <a:noFill/>
          <a:ln w="9525">
            <a:noFill/>
            <a:miter lim="800000"/>
            <a:headEnd/>
            <a:tailEnd/>
          </a:ln>
        </p:spPr>
        <p:txBody>
          <a:bodyPr wrap="none">
            <a:spAutoFit/>
          </a:bodyPr>
          <a:lstStyle/>
          <a:p>
            <a:pPr algn="l"/>
            <a:r>
              <a:rPr lang="en-US" altLang="zh-CN" sz="2800" b="1"/>
              <a:t>+</a:t>
            </a:r>
            <a:r>
              <a:rPr lang="en-US" altLang="zh-CN" sz="2800" b="1" i="1"/>
              <a:t>V</a:t>
            </a:r>
            <a:r>
              <a:rPr lang="en-US" altLang="zh-CN" sz="2800" b="1" baseline="-25000"/>
              <a:t>CC</a:t>
            </a:r>
          </a:p>
        </p:txBody>
      </p:sp>
      <p:sp>
        <p:nvSpPr>
          <p:cNvPr id="398375" name="Line 39"/>
          <p:cNvSpPr>
            <a:spLocks noChangeShapeType="1"/>
          </p:cNvSpPr>
          <p:nvPr/>
        </p:nvSpPr>
        <p:spPr bwMode="auto">
          <a:xfrm>
            <a:off x="5803900" y="2852738"/>
            <a:ext cx="0" cy="374650"/>
          </a:xfrm>
          <a:prstGeom prst="line">
            <a:avLst/>
          </a:prstGeom>
          <a:noFill/>
          <a:ln w="28575">
            <a:solidFill>
              <a:srgbClr val="FF3300"/>
            </a:solidFill>
            <a:round/>
            <a:headEnd/>
            <a:tailEnd type="triangle" w="med" len="med"/>
          </a:ln>
        </p:spPr>
        <p:txBody>
          <a:bodyPr/>
          <a:lstStyle/>
          <a:p>
            <a:endParaRPr lang="zh-CN" altLang="en-US"/>
          </a:p>
        </p:txBody>
      </p:sp>
      <p:sp>
        <p:nvSpPr>
          <p:cNvPr id="473128" name="Text Box 40"/>
          <p:cNvSpPr txBox="1">
            <a:spLocks noChangeArrowheads="1"/>
          </p:cNvSpPr>
          <p:nvPr/>
        </p:nvSpPr>
        <p:spPr bwMode="auto">
          <a:xfrm>
            <a:off x="250825" y="2678113"/>
            <a:ext cx="4224338" cy="1516062"/>
          </a:xfrm>
          <a:prstGeom prst="rect">
            <a:avLst/>
          </a:prstGeom>
          <a:noFill/>
          <a:ln w="9525">
            <a:noFill/>
            <a:miter lim="800000"/>
            <a:headEnd/>
            <a:tailEnd/>
          </a:ln>
        </p:spPr>
        <p:txBody>
          <a:bodyPr>
            <a:spAutoFit/>
          </a:bodyPr>
          <a:lstStyle/>
          <a:p>
            <a:pPr algn="l">
              <a:lnSpc>
                <a:spcPct val="130000"/>
              </a:lnSpc>
              <a:spcBef>
                <a:spcPct val="50000"/>
              </a:spcBef>
            </a:pPr>
            <a:r>
              <a:rPr lang="zh-CN" altLang="en-US" b="1">
                <a:ea typeface="宋体" pitchFamily="2" charset="-122"/>
              </a:rPr>
              <a:t>可使电路在不提高电源电压的条件下，获得较高的电压增益与较大的动态范围</a:t>
            </a:r>
          </a:p>
        </p:txBody>
      </p:sp>
      <p:sp>
        <p:nvSpPr>
          <p:cNvPr id="473129" name="Text Box 41"/>
          <p:cNvSpPr txBox="1">
            <a:spLocks noChangeArrowheads="1"/>
          </p:cNvSpPr>
          <p:nvPr/>
        </p:nvSpPr>
        <p:spPr bwMode="auto">
          <a:xfrm>
            <a:off x="174625" y="4508500"/>
            <a:ext cx="8969375" cy="1516063"/>
          </a:xfrm>
          <a:prstGeom prst="rect">
            <a:avLst/>
          </a:prstGeom>
          <a:noFill/>
          <a:ln w="9525">
            <a:noFill/>
            <a:miter lim="800000"/>
            <a:headEnd/>
            <a:tailEnd/>
          </a:ln>
        </p:spPr>
        <p:txBody>
          <a:bodyPr>
            <a:spAutoFit/>
          </a:bodyPr>
          <a:lstStyle/>
          <a:p>
            <a:pPr algn="l">
              <a:lnSpc>
                <a:spcPct val="130000"/>
              </a:lnSpc>
              <a:spcBef>
                <a:spcPct val="50000"/>
              </a:spcBef>
            </a:pPr>
            <a:r>
              <a:rPr lang="zh-CN" altLang="en-US" b="1">
                <a:solidFill>
                  <a:srgbClr val="FF0000"/>
                </a:solidFill>
                <a:ea typeface="宋体" pitchFamily="2" charset="-122"/>
              </a:rPr>
              <a:t>有源负载</a:t>
            </a:r>
            <a:r>
              <a:rPr lang="zh-CN" altLang="en-US" b="1">
                <a:ea typeface="宋体" pitchFamily="2" charset="-122"/>
              </a:rPr>
              <a:t>是模拟集成电路的重要特征。采用有源负载的运放，有时中间只需两级放大，就可以满足高增益的要求。这样，放大器级数减少，有利于提高多级放大器的稳定性</a:t>
            </a:r>
          </a:p>
        </p:txBody>
      </p:sp>
      <p:sp>
        <p:nvSpPr>
          <p:cNvPr id="398378" name="Oval 42"/>
          <p:cNvSpPr>
            <a:spLocks noChangeArrowheads="1"/>
          </p:cNvSpPr>
          <p:nvPr/>
        </p:nvSpPr>
        <p:spPr bwMode="auto">
          <a:xfrm>
            <a:off x="7648575" y="1517650"/>
            <a:ext cx="82550" cy="82550"/>
          </a:xfrm>
          <a:prstGeom prst="ellipse">
            <a:avLst/>
          </a:prstGeom>
          <a:noFill/>
          <a:ln w="38100">
            <a:solidFill>
              <a:schemeClr val="tx1"/>
            </a:solidFill>
            <a:round/>
            <a:headEnd/>
            <a:tailEnd/>
          </a:ln>
        </p:spPr>
        <p:txBody>
          <a:bodyPr wrap="none" anchor="ctr"/>
          <a:lstStyle/>
          <a:p>
            <a:endParaRPr lang="zh-CN" altLang="en-US"/>
          </a:p>
        </p:txBody>
      </p:sp>
      <p:sp>
        <p:nvSpPr>
          <p:cNvPr id="398379" name="Oval 43"/>
          <p:cNvSpPr>
            <a:spLocks noChangeArrowheads="1"/>
          </p:cNvSpPr>
          <p:nvPr/>
        </p:nvSpPr>
        <p:spPr bwMode="auto">
          <a:xfrm>
            <a:off x="8210550" y="2679700"/>
            <a:ext cx="82550" cy="82550"/>
          </a:xfrm>
          <a:prstGeom prst="ellipse">
            <a:avLst/>
          </a:prstGeom>
          <a:noFill/>
          <a:ln w="38100">
            <a:solidFill>
              <a:schemeClr val="tx1"/>
            </a:solidFill>
            <a:round/>
            <a:headEnd/>
            <a:tailEnd/>
          </a:ln>
        </p:spPr>
        <p:txBody>
          <a:bodyPr wrap="none" anchor="ctr"/>
          <a:lstStyle/>
          <a:p>
            <a:endParaRPr lang="zh-CN" altLang="en-US"/>
          </a:p>
        </p:txBody>
      </p:sp>
      <p:sp>
        <p:nvSpPr>
          <p:cNvPr id="398380" name="Oval 44"/>
          <p:cNvSpPr>
            <a:spLocks noChangeArrowheads="1"/>
          </p:cNvSpPr>
          <p:nvPr/>
        </p:nvSpPr>
        <p:spPr bwMode="auto">
          <a:xfrm>
            <a:off x="8199438" y="3344863"/>
            <a:ext cx="82550" cy="82550"/>
          </a:xfrm>
          <a:prstGeom prst="ellipse">
            <a:avLst/>
          </a:prstGeom>
          <a:noFill/>
          <a:ln w="38100">
            <a:solidFill>
              <a:schemeClr val="tx1"/>
            </a:solidFill>
            <a:round/>
            <a:headEnd/>
            <a:tailEnd/>
          </a:ln>
        </p:spPr>
        <p:txBody>
          <a:bodyPr wrap="none" anchor="ctr"/>
          <a:lstStyle/>
          <a:p>
            <a:endParaRPr lang="zh-CN" altLang="en-US"/>
          </a:p>
        </p:txBody>
      </p:sp>
      <p:sp>
        <p:nvSpPr>
          <p:cNvPr id="473133" name="Rectangle 45"/>
          <p:cNvSpPr>
            <a:spLocks noChangeArrowheads="1"/>
          </p:cNvSpPr>
          <p:nvPr/>
        </p:nvSpPr>
        <p:spPr bwMode="auto">
          <a:xfrm>
            <a:off x="271463" y="1808163"/>
            <a:ext cx="4675187" cy="457200"/>
          </a:xfrm>
          <a:prstGeom prst="rect">
            <a:avLst/>
          </a:prstGeom>
          <a:noFill/>
          <a:ln w="9525">
            <a:noFill/>
            <a:miter lim="800000"/>
            <a:headEnd/>
            <a:tailEnd/>
          </a:ln>
        </p:spPr>
        <p:txBody>
          <a:bodyPr>
            <a:spAutoFit/>
          </a:bodyPr>
          <a:lstStyle/>
          <a:p>
            <a:pPr algn="l"/>
            <a:r>
              <a:rPr lang="zh-CN" altLang="en-US" b="1">
                <a:ea typeface="宋体" pitchFamily="2" charset="-122"/>
              </a:rPr>
              <a:t>镜像电流源作为</a:t>
            </a:r>
            <a:r>
              <a:rPr lang="en-US" altLang="zh-CN" b="1" i="1">
                <a:ea typeface="宋体" pitchFamily="2" charset="-122"/>
              </a:rPr>
              <a:t>T</a:t>
            </a:r>
            <a:r>
              <a:rPr lang="en-US" altLang="zh-CN" b="1" baseline="-25000">
                <a:ea typeface="宋体" pitchFamily="2" charset="-122"/>
              </a:rPr>
              <a:t>1</a:t>
            </a:r>
            <a:r>
              <a:rPr lang="zh-CN" altLang="en-US" b="1">
                <a:ea typeface="宋体" pitchFamily="2" charset="-122"/>
              </a:rPr>
              <a:t>的集电极负载</a:t>
            </a:r>
          </a:p>
        </p:txBody>
      </p:sp>
      <p:sp>
        <p:nvSpPr>
          <p:cNvPr id="473134" name="Oval 46"/>
          <p:cNvSpPr>
            <a:spLocks noChangeArrowheads="1"/>
          </p:cNvSpPr>
          <p:nvPr/>
        </p:nvSpPr>
        <p:spPr bwMode="auto">
          <a:xfrm rot="-1887694">
            <a:off x="4427538" y="692150"/>
            <a:ext cx="4084637" cy="2341563"/>
          </a:xfrm>
          <a:prstGeom prst="ellipse">
            <a:avLst/>
          </a:prstGeom>
          <a:noFill/>
          <a:ln w="19050">
            <a:solidFill>
              <a:srgbClr val="FF3300"/>
            </a:solidFill>
            <a:prstDash val="dash"/>
            <a:round/>
            <a:headEnd/>
            <a:tailEnd/>
          </a:ln>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11</a:t>
            </a:fld>
            <a:endParaRPr lang="zh-CN" altLang="en-US"/>
          </a:p>
        </p:txBody>
      </p:sp>
    </p:spTree>
  </p:cSld>
  <p:clrMapOvr>
    <a:masterClrMapping/>
  </p:clrMapOvr>
  <p:transition>
    <p:zoom dir="in"/>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3090"/>
                                        </p:tgtEl>
                                        <p:attrNameLst>
                                          <p:attrName>style.visibility</p:attrName>
                                        </p:attrNameLst>
                                      </p:cBhvr>
                                      <p:to>
                                        <p:strVal val="visible"/>
                                      </p:to>
                                    </p:set>
                                    <p:anim calcmode="lin" valueType="num">
                                      <p:cBhvr additive="base">
                                        <p:cTn id="7" dur="500" fill="hold"/>
                                        <p:tgtEl>
                                          <p:spTgt spid="473090"/>
                                        </p:tgtEl>
                                        <p:attrNameLst>
                                          <p:attrName>ppt_x</p:attrName>
                                        </p:attrNameLst>
                                      </p:cBhvr>
                                      <p:tavLst>
                                        <p:tav tm="0">
                                          <p:val>
                                            <p:strVal val="0-#ppt_w/2"/>
                                          </p:val>
                                        </p:tav>
                                        <p:tav tm="100000">
                                          <p:val>
                                            <p:strVal val="#ppt_x"/>
                                          </p:val>
                                        </p:tav>
                                      </p:tavLst>
                                    </p:anim>
                                    <p:anim calcmode="lin" valueType="num">
                                      <p:cBhvr additive="base">
                                        <p:cTn id="8" dur="500" fill="hold"/>
                                        <p:tgtEl>
                                          <p:spTgt spid="4730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73133"/>
                                        </p:tgtEl>
                                        <p:attrNameLst>
                                          <p:attrName>style.visibility</p:attrName>
                                        </p:attrNameLst>
                                      </p:cBhvr>
                                      <p:to>
                                        <p:strVal val="visible"/>
                                      </p:to>
                                    </p:set>
                                    <p:animEffect transition="in" filter="wipe(left)">
                                      <p:cBhvr>
                                        <p:cTn id="13" dur="500"/>
                                        <p:tgtEl>
                                          <p:spTgt spid="4731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3128"/>
                                        </p:tgtEl>
                                        <p:attrNameLst>
                                          <p:attrName>style.visibility</p:attrName>
                                        </p:attrNameLst>
                                      </p:cBhvr>
                                      <p:to>
                                        <p:strVal val="visible"/>
                                      </p:to>
                                    </p:set>
                                    <p:animEffect transition="in" filter="blinds(horizontal)">
                                      <p:cBhvr>
                                        <p:cTn id="18" dur="500"/>
                                        <p:tgtEl>
                                          <p:spTgt spid="4731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3129"/>
                                        </p:tgtEl>
                                        <p:attrNameLst>
                                          <p:attrName>style.visibility</p:attrName>
                                        </p:attrNameLst>
                                      </p:cBhvr>
                                      <p:to>
                                        <p:strVal val="visible"/>
                                      </p:to>
                                    </p:set>
                                    <p:animEffect transition="in" filter="blinds(horizontal)">
                                      <p:cBhvr>
                                        <p:cTn id="23" dur="500"/>
                                        <p:tgtEl>
                                          <p:spTgt spid="4731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73134"/>
                                        </p:tgtEl>
                                        <p:attrNameLst>
                                          <p:attrName>style.visibility</p:attrName>
                                        </p:attrNameLst>
                                      </p:cBhvr>
                                      <p:to>
                                        <p:strVal val="visible"/>
                                      </p:to>
                                    </p:set>
                                    <p:animEffect transition="in" filter="wipe(up)">
                                      <p:cBhvr>
                                        <p:cTn id="28" dur="500"/>
                                        <p:tgtEl>
                                          <p:spTgt spid="47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autoUpdateAnimBg="0"/>
      <p:bldP spid="473128" grpId="0" autoUpdateAnimBg="0"/>
      <p:bldP spid="473129" grpId="0" autoUpdateAnimBg="0"/>
      <p:bldP spid="473133" grpId="0"/>
      <p:bldP spid="473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1066800" y="304800"/>
            <a:ext cx="6705600" cy="702373"/>
          </a:xfrm>
          <a:prstGeom prst="rect">
            <a:avLst/>
          </a:prstGeom>
          <a:noFill/>
          <a:ln w="9525">
            <a:noFill/>
            <a:miter lim="800000"/>
            <a:headEnd/>
            <a:tailEnd/>
          </a:ln>
        </p:spPr>
        <p:txBody>
          <a:bodyPr lIns="92075" tIns="46038" rIns="92075" bIns="46038" anchor="ctr">
            <a:spAutoFit/>
          </a:bodyPr>
          <a:lstStyle/>
          <a:p>
            <a:pPr>
              <a:lnSpc>
                <a:spcPct val="90000"/>
              </a:lnSpc>
            </a:pPr>
            <a:r>
              <a:rPr lang="en-US" altLang="zh-CN" sz="4400" b="1" dirty="0" smtClean="0">
                <a:solidFill>
                  <a:srgbClr val="FF3300"/>
                </a:solidFill>
                <a:ea typeface="黑体" pitchFamily="49" charset="-122"/>
              </a:rPr>
              <a:t>4.2  </a:t>
            </a:r>
            <a:r>
              <a:rPr lang="zh-CN" altLang="en-US" sz="4400" b="1" dirty="0">
                <a:solidFill>
                  <a:srgbClr val="FF3300"/>
                </a:solidFill>
                <a:ea typeface="黑体" pitchFamily="49" charset="-122"/>
              </a:rPr>
              <a:t>差分式放大电路</a:t>
            </a:r>
          </a:p>
        </p:txBody>
      </p:sp>
      <p:sp>
        <p:nvSpPr>
          <p:cNvPr id="399363" name="Line 3"/>
          <p:cNvSpPr>
            <a:spLocks noChangeShapeType="1"/>
          </p:cNvSpPr>
          <p:nvPr/>
        </p:nvSpPr>
        <p:spPr bwMode="auto">
          <a:xfrm>
            <a:off x="1066800" y="1066800"/>
            <a:ext cx="7010400"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99364" name="AutoShape 4"/>
          <p:cNvSpPr>
            <a:spLocks noChangeArrowheads="1"/>
          </p:cNvSpPr>
          <p:nvPr/>
        </p:nvSpPr>
        <p:spPr bwMode="auto">
          <a:xfrm>
            <a:off x="228600" y="1524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p>
        </p:txBody>
      </p:sp>
      <p:sp>
        <p:nvSpPr>
          <p:cNvPr id="399365" name="Rectangle 5">
            <a:hlinkClick r:id="" action="ppaction://noaction"/>
          </p:cNvPr>
          <p:cNvSpPr>
            <a:spLocks noChangeArrowheads="1"/>
          </p:cNvSpPr>
          <p:nvPr/>
        </p:nvSpPr>
        <p:spPr bwMode="auto">
          <a:xfrm>
            <a:off x="1420813" y="1892300"/>
            <a:ext cx="5238750"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a:t>
            </a:r>
            <a:r>
              <a:rPr lang="en-US" altLang="zh-CN" sz="2800" b="1">
                <a:solidFill>
                  <a:srgbClr val="800000"/>
                </a:solidFill>
                <a:ea typeface="黑体" pitchFamily="49" charset="-122"/>
              </a:rPr>
              <a:t> </a:t>
            </a:r>
            <a:r>
              <a:rPr lang="zh-CN" altLang="en-US" sz="2800" b="1">
                <a:ea typeface="黑体" pitchFamily="49" charset="-122"/>
              </a:rPr>
              <a:t>直流信号放大中存在的问题</a:t>
            </a:r>
            <a:endParaRPr lang="zh-CN" altLang="en-US" sz="2800" b="1">
              <a:ea typeface="宋体" pitchFamily="2" charset="-122"/>
            </a:endParaRPr>
          </a:p>
        </p:txBody>
      </p:sp>
      <p:sp>
        <p:nvSpPr>
          <p:cNvPr id="399366" name="Rectangle 6">
            <a:hlinkClick r:id="" action="ppaction://noaction"/>
          </p:cNvPr>
          <p:cNvSpPr>
            <a:spLocks noChangeArrowheads="1"/>
          </p:cNvSpPr>
          <p:nvPr/>
        </p:nvSpPr>
        <p:spPr bwMode="auto">
          <a:xfrm>
            <a:off x="1300163" y="4437063"/>
            <a:ext cx="4279900"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a:t>
            </a:r>
            <a:r>
              <a:rPr lang="en-US" altLang="zh-CN" sz="2800" b="1">
                <a:solidFill>
                  <a:srgbClr val="800000"/>
                </a:solidFill>
                <a:ea typeface="黑体" pitchFamily="49" charset="-122"/>
              </a:rPr>
              <a:t> </a:t>
            </a:r>
            <a:r>
              <a:rPr lang="zh-CN" altLang="en-US" sz="2800" b="1">
                <a:ea typeface="黑体" pitchFamily="49" charset="-122"/>
              </a:rPr>
              <a:t>基本电路</a:t>
            </a:r>
          </a:p>
        </p:txBody>
      </p:sp>
      <p:sp>
        <p:nvSpPr>
          <p:cNvPr id="399367" name="Rectangle 7">
            <a:hlinkClick r:id="" action="ppaction://noaction"/>
          </p:cNvPr>
          <p:cNvSpPr>
            <a:spLocks noChangeArrowheads="1"/>
          </p:cNvSpPr>
          <p:nvPr/>
        </p:nvSpPr>
        <p:spPr bwMode="auto">
          <a:xfrm>
            <a:off x="914400" y="1219200"/>
            <a:ext cx="6096000" cy="533400"/>
          </a:xfrm>
          <a:prstGeom prst="rect">
            <a:avLst/>
          </a:prstGeom>
          <a:noFill/>
          <a:ln w="9525">
            <a:noFill/>
            <a:miter lim="800000"/>
            <a:headEnd/>
            <a:tailEnd/>
          </a:ln>
        </p:spPr>
        <p:txBody>
          <a:bodyPr lIns="0" tIns="0" rIns="0" anchor="ctr">
            <a:spAutoFit/>
          </a:bodyPr>
          <a:lstStyle/>
          <a:p>
            <a:pPr algn="l"/>
            <a:r>
              <a:rPr lang="en-US" altLang="zh-CN" sz="3200" dirty="0">
                <a:solidFill>
                  <a:schemeClr val="accent2"/>
                </a:solidFill>
                <a:ea typeface="宋体" pitchFamily="2" charset="-122"/>
              </a:rPr>
              <a:t> </a:t>
            </a:r>
            <a:r>
              <a:rPr lang="en-US" altLang="zh-CN" sz="3200" dirty="0" smtClean="0">
                <a:solidFill>
                  <a:schemeClr val="accent2"/>
                </a:solidFill>
                <a:ea typeface="宋体" pitchFamily="2" charset="-122"/>
              </a:rPr>
              <a:t>4</a:t>
            </a:r>
            <a:r>
              <a:rPr lang="en-US" altLang="zh-CN" sz="3200" b="1" dirty="0" smtClean="0">
                <a:solidFill>
                  <a:schemeClr val="accent2"/>
                </a:solidFill>
                <a:ea typeface="黑体" pitchFamily="49" charset="-122"/>
              </a:rPr>
              <a:t>.2.0</a:t>
            </a:r>
            <a:r>
              <a:rPr lang="en-US" altLang="zh-CN" sz="3200" b="1" dirty="0" smtClean="0">
                <a:solidFill>
                  <a:schemeClr val="accent2"/>
                </a:solidFill>
                <a:latin typeface="黑体" pitchFamily="49" charset="-122"/>
                <a:ea typeface="黑体" pitchFamily="49" charset="-122"/>
              </a:rPr>
              <a:t> </a:t>
            </a:r>
            <a:r>
              <a:rPr lang="zh-CN" altLang="en-US" sz="3200" b="1" dirty="0">
                <a:solidFill>
                  <a:schemeClr val="accent2"/>
                </a:solidFill>
                <a:latin typeface="黑体" pitchFamily="49" charset="-122"/>
                <a:ea typeface="黑体" pitchFamily="49" charset="-122"/>
              </a:rPr>
              <a:t>概述</a:t>
            </a:r>
            <a:endParaRPr lang="zh-CN" altLang="en-US" sz="3200" dirty="0">
              <a:solidFill>
                <a:schemeClr val="accent2"/>
              </a:solidFill>
              <a:latin typeface="幼圆" pitchFamily="49" charset="-122"/>
              <a:ea typeface="幼圆" pitchFamily="49" charset="-122"/>
            </a:endParaRPr>
          </a:p>
        </p:txBody>
      </p:sp>
      <p:sp>
        <p:nvSpPr>
          <p:cNvPr id="399368" name="Rectangle 8">
            <a:hlinkClick r:id="" action="ppaction://noaction"/>
          </p:cNvPr>
          <p:cNvSpPr>
            <a:spLocks noChangeArrowheads="1"/>
          </p:cNvSpPr>
          <p:nvPr/>
        </p:nvSpPr>
        <p:spPr bwMode="auto">
          <a:xfrm>
            <a:off x="914400" y="3117850"/>
            <a:ext cx="6096000" cy="533400"/>
          </a:xfrm>
          <a:prstGeom prst="rect">
            <a:avLst/>
          </a:prstGeom>
          <a:noFill/>
          <a:ln w="9525">
            <a:noFill/>
            <a:miter lim="800000"/>
            <a:headEnd/>
            <a:tailEnd/>
          </a:ln>
        </p:spPr>
        <p:txBody>
          <a:bodyPr lIns="0" tIns="0" rIns="0" anchor="ctr">
            <a:spAutoFit/>
          </a:bodyPr>
          <a:lstStyle/>
          <a:p>
            <a:pPr algn="l"/>
            <a:r>
              <a:rPr lang="en-US" altLang="zh-CN" sz="3200" b="1" dirty="0">
                <a:solidFill>
                  <a:schemeClr val="accent2"/>
                </a:solidFill>
                <a:ea typeface="宋体" pitchFamily="2" charset="-122"/>
              </a:rPr>
              <a:t> </a:t>
            </a:r>
            <a:r>
              <a:rPr lang="en-US" altLang="zh-CN" sz="3200" b="1" dirty="0" smtClean="0">
                <a:solidFill>
                  <a:schemeClr val="accent2"/>
                </a:solidFill>
                <a:ea typeface="宋体" pitchFamily="2" charset="-122"/>
              </a:rPr>
              <a:t>4</a:t>
            </a:r>
            <a:r>
              <a:rPr lang="en-US" altLang="zh-CN" sz="3200" b="1" dirty="0" smtClean="0">
                <a:solidFill>
                  <a:schemeClr val="accent2"/>
                </a:solidFill>
                <a:ea typeface="黑体" pitchFamily="49" charset="-122"/>
              </a:rPr>
              <a:t>.2.1</a:t>
            </a:r>
            <a:r>
              <a:rPr lang="en-US" altLang="zh-CN" sz="3200" b="1" dirty="0" smtClean="0">
                <a:solidFill>
                  <a:schemeClr val="accent2"/>
                </a:solidFill>
                <a:latin typeface="黑体" pitchFamily="49" charset="-122"/>
                <a:ea typeface="黑体" pitchFamily="49" charset="-122"/>
              </a:rPr>
              <a:t> </a:t>
            </a:r>
            <a:r>
              <a:rPr lang="zh-CN" altLang="en-US" sz="3200" b="1" dirty="0">
                <a:solidFill>
                  <a:schemeClr val="accent2"/>
                </a:solidFill>
                <a:latin typeface="黑体" pitchFamily="49" charset="-122"/>
                <a:ea typeface="黑体" pitchFamily="49" charset="-122"/>
              </a:rPr>
              <a:t>差分式放大电路一般结构       </a:t>
            </a:r>
            <a:endParaRPr lang="zh-CN" altLang="en-US" sz="3200" b="1" dirty="0">
              <a:solidFill>
                <a:schemeClr val="accent2"/>
              </a:solidFill>
              <a:latin typeface="幼圆" pitchFamily="49" charset="-122"/>
              <a:ea typeface="幼圆" pitchFamily="49" charset="-122"/>
            </a:endParaRPr>
          </a:p>
        </p:txBody>
      </p:sp>
      <p:sp>
        <p:nvSpPr>
          <p:cNvPr id="399369" name="Rectangle 9">
            <a:hlinkClick r:id="rId3" action="ppaction://hlinksldjump"/>
          </p:cNvPr>
          <p:cNvSpPr>
            <a:spLocks noChangeArrowheads="1"/>
          </p:cNvSpPr>
          <p:nvPr/>
        </p:nvSpPr>
        <p:spPr bwMode="auto">
          <a:xfrm>
            <a:off x="900113" y="3716338"/>
            <a:ext cx="6096000" cy="533400"/>
          </a:xfrm>
          <a:prstGeom prst="rect">
            <a:avLst/>
          </a:prstGeom>
          <a:noFill/>
          <a:ln w="9525">
            <a:noFill/>
            <a:miter lim="800000"/>
            <a:headEnd/>
            <a:tailEnd/>
          </a:ln>
        </p:spPr>
        <p:txBody>
          <a:bodyPr lIns="0" tIns="0" rIns="0" anchor="ctr">
            <a:spAutoFit/>
          </a:bodyPr>
          <a:lstStyle/>
          <a:p>
            <a:pPr algn="l"/>
            <a:r>
              <a:rPr lang="en-US" altLang="zh-CN" sz="3200" b="1" dirty="0">
                <a:solidFill>
                  <a:schemeClr val="accent2"/>
                </a:solidFill>
                <a:ea typeface="宋体" pitchFamily="2" charset="-122"/>
              </a:rPr>
              <a:t> </a:t>
            </a:r>
            <a:r>
              <a:rPr lang="en-US" altLang="zh-CN" sz="3200" b="1" dirty="0" smtClean="0">
                <a:solidFill>
                  <a:schemeClr val="accent2"/>
                </a:solidFill>
                <a:ea typeface="宋体" pitchFamily="2" charset="-122"/>
              </a:rPr>
              <a:t>4</a:t>
            </a:r>
            <a:r>
              <a:rPr lang="en-US" altLang="zh-CN" sz="3200" b="1" dirty="0" smtClean="0">
                <a:solidFill>
                  <a:schemeClr val="accent2"/>
                </a:solidFill>
                <a:ea typeface="黑体" pitchFamily="49" charset="-122"/>
              </a:rPr>
              <a:t>.2.2</a:t>
            </a:r>
            <a:r>
              <a:rPr lang="en-US" altLang="zh-CN" sz="3200" b="1" dirty="0" smtClean="0">
                <a:solidFill>
                  <a:schemeClr val="accent2"/>
                </a:solidFill>
                <a:latin typeface="黑体" pitchFamily="49" charset="-122"/>
                <a:ea typeface="黑体" pitchFamily="49" charset="-122"/>
              </a:rPr>
              <a:t> </a:t>
            </a:r>
            <a:r>
              <a:rPr lang="zh-CN" altLang="en-US" sz="3200" b="1" dirty="0">
                <a:solidFill>
                  <a:schemeClr val="accent2"/>
                </a:solidFill>
                <a:ea typeface="黑体" pitchFamily="49" charset="-122"/>
              </a:rPr>
              <a:t>射极耦合</a:t>
            </a:r>
            <a:r>
              <a:rPr lang="zh-CN" altLang="en-US" sz="3200" b="1" dirty="0">
                <a:solidFill>
                  <a:schemeClr val="accent2"/>
                </a:solidFill>
                <a:latin typeface="黑体" pitchFamily="49" charset="-122"/>
                <a:ea typeface="黑体" pitchFamily="49" charset="-122"/>
              </a:rPr>
              <a:t>差分式放大电路       </a:t>
            </a:r>
            <a:endParaRPr lang="zh-CN" altLang="en-US" sz="3200" b="1" dirty="0">
              <a:solidFill>
                <a:schemeClr val="accent2"/>
              </a:solidFill>
              <a:latin typeface="幼圆" pitchFamily="49" charset="-122"/>
              <a:ea typeface="幼圆" pitchFamily="49" charset="-122"/>
            </a:endParaRPr>
          </a:p>
        </p:txBody>
      </p:sp>
      <p:sp>
        <p:nvSpPr>
          <p:cNvPr id="399370" name="Rectangle 10">
            <a:hlinkClick r:id="" action="ppaction://noaction"/>
          </p:cNvPr>
          <p:cNvSpPr>
            <a:spLocks noChangeArrowheads="1"/>
          </p:cNvSpPr>
          <p:nvPr/>
        </p:nvSpPr>
        <p:spPr bwMode="auto">
          <a:xfrm>
            <a:off x="914400" y="5689600"/>
            <a:ext cx="6324600" cy="533400"/>
          </a:xfrm>
          <a:prstGeom prst="rect">
            <a:avLst/>
          </a:prstGeom>
          <a:noFill/>
          <a:ln w="9525">
            <a:noFill/>
            <a:miter lim="800000"/>
            <a:headEnd/>
            <a:tailEnd/>
          </a:ln>
        </p:spPr>
        <p:txBody>
          <a:bodyPr lIns="0" tIns="0" rIns="0" anchor="ctr">
            <a:spAutoFit/>
          </a:bodyPr>
          <a:lstStyle/>
          <a:p>
            <a:pPr algn="l"/>
            <a:r>
              <a:rPr lang="en-US" altLang="zh-CN" sz="3200" b="1" dirty="0">
                <a:solidFill>
                  <a:schemeClr val="accent2"/>
                </a:solidFill>
                <a:ea typeface="宋体" pitchFamily="2" charset="-122"/>
              </a:rPr>
              <a:t> </a:t>
            </a:r>
            <a:r>
              <a:rPr lang="en-US" altLang="zh-CN" sz="3200" b="1" dirty="0" smtClean="0">
                <a:solidFill>
                  <a:schemeClr val="accent2"/>
                </a:solidFill>
                <a:ea typeface="宋体" pitchFamily="2" charset="-122"/>
              </a:rPr>
              <a:t>4</a:t>
            </a:r>
            <a:r>
              <a:rPr lang="en-US" altLang="zh-CN" sz="3200" b="1" dirty="0" smtClean="0">
                <a:solidFill>
                  <a:schemeClr val="accent2"/>
                </a:solidFill>
                <a:ea typeface="黑体" pitchFamily="49" charset="-122"/>
              </a:rPr>
              <a:t>.2.3</a:t>
            </a:r>
            <a:r>
              <a:rPr lang="en-US" altLang="zh-CN" sz="3200" b="1" dirty="0" smtClean="0">
                <a:solidFill>
                  <a:schemeClr val="accent2"/>
                </a:solidFill>
                <a:latin typeface="黑体" pitchFamily="49" charset="-122"/>
                <a:ea typeface="黑体" pitchFamily="49" charset="-122"/>
              </a:rPr>
              <a:t> </a:t>
            </a:r>
            <a:r>
              <a:rPr lang="zh-CN" altLang="en-US" sz="3200" b="1" dirty="0">
                <a:solidFill>
                  <a:schemeClr val="accent2"/>
                </a:solidFill>
                <a:latin typeface="黑体" pitchFamily="49" charset="-122"/>
                <a:ea typeface="黑体" pitchFamily="49" charset="-122"/>
              </a:rPr>
              <a:t>源极耦合差分式放大电路       </a:t>
            </a:r>
            <a:endParaRPr lang="zh-CN" altLang="en-US" sz="3200" b="1" dirty="0">
              <a:solidFill>
                <a:schemeClr val="accent2"/>
              </a:solidFill>
              <a:latin typeface="幼圆" pitchFamily="49" charset="-122"/>
              <a:ea typeface="幼圆" pitchFamily="49" charset="-122"/>
            </a:endParaRPr>
          </a:p>
        </p:txBody>
      </p:sp>
      <p:sp>
        <p:nvSpPr>
          <p:cNvPr id="399371" name="Rectangle 11">
            <a:hlinkClick r:id="" action="ppaction://noaction"/>
          </p:cNvPr>
          <p:cNvSpPr>
            <a:spLocks noChangeArrowheads="1"/>
          </p:cNvSpPr>
          <p:nvPr/>
        </p:nvSpPr>
        <p:spPr bwMode="auto">
          <a:xfrm>
            <a:off x="1403350" y="2492375"/>
            <a:ext cx="5167313"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 </a:t>
            </a:r>
            <a:r>
              <a:rPr lang="zh-CN" altLang="en-US" sz="2800" b="1">
                <a:ea typeface="黑体" pitchFamily="49" charset="-122"/>
              </a:rPr>
              <a:t>差分式放大电路中的一般概念</a:t>
            </a:r>
          </a:p>
        </p:txBody>
      </p:sp>
      <p:sp>
        <p:nvSpPr>
          <p:cNvPr id="399372" name="Rectangle 12">
            <a:hlinkClick r:id="" action="ppaction://noaction"/>
          </p:cNvPr>
          <p:cNvSpPr>
            <a:spLocks noChangeArrowheads="1"/>
          </p:cNvSpPr>
          <p:nvPr/>
        </p:nvSpPr>
        <p:spPr bwMode="auto">
          <a:xfrm>
            <a:off x="5003800" y="4437063"/>
            <a:ext cx="4352925"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 </a:t>
            </a:r>
            <a:r>
              <a:rPr lang="zh-CN" altLang="en-US" sz="2800" b="1">
                <a:ea typeface="黑体" pitchFamily="49" charset="-122"/>
              </a:rPr>
              <a:t>主要技术指标的计算</a:t>
            </a:r>
          </a:p>
        </p:txBody>
      </p:sp>
      <p:sp>
        <p:nvSpPr>
          <p:cNvPr id="399373" name="Rectangle 13">
            <a:hlinkClick r:id="" action="ppaction://noaction"/>
          </p:cNvPr>
          <p:cNvSpPr>
            <a:spLocks noChangeArrowheads="1"/>
          </p:cNvSpPr>
          <p:nvPr/>
        </p:nvSpPr>
        <p:spPr bwMode="auto">
          <a:xfrm>
            <a:off x="1301750" y="5084763"/>
            <a:ext cx="6438900"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 </a:t>
            </a:r>
            <a:r>
              <a:rPr lang="zh-CN" altLang="en-US" sz="2800" b="1">
                <a:ea typeface="黑体" pitchFamily="49" charset="-122"/>
              </a:rPr>
              <a:t>带有源负载的射极耦合差分式放大电路</a:t>
            </a:r>
          </a:p>
        </p:txBody>
      </p:sp>
      <p:sp>
        <p:nvSpPr>
          <p:cNvPr id="399375" name="Rectangle 15">
            <a:hlinkClick r:id="" action="ppaction://noaction"/>
          </p:cNvPr>
          <p:cNvSpPr>
            <a:spLocks noChangeArrowheads="1"/>
          </p:cNvSpPr>
          <p:nvPr/>
        </p:nvSpPr>
        <p:spPr bwMode="auto">
          <a:xfrm>
            <a:off x="3132138" y="4437063"/>
            <a:ext cx="2624137" cy="473075"/>
          </a:xfrm>
          <a:prstGeom prst="rect">
            <a:avLst/>
          </a:prstGeom>
          <a:noFill/>
          <a:ln w="9525">
            <a:noFill/>
            <a:miter lim="800000"/>
            <a:headEnd/>
            <a:tailEnd/>
          </a:ln>
        </p:spPr>
        <p:txBody>
          <a:bodyPr lIns="0" tIns="0" rIns="0" bIns="46038" anchor="ctr">
            <a:spAutoFit/>
          </a:bodyPr>
          <a:lstStyle/>
          <a:p>
            <a:pPr algn="l"/>
            <a:r>
              <a:rPr lang="en-US" altLang="zh-CN" sz="2800" b="1">
                <a:solidFill>
                  <a:srgbClr val="0000FF"/>
                </a:solidFill>
                <a:ea typeface="黑体" pitchFamily="49" charset="-122"/>
                <a:sym typeface="Symbol" pitchFamily="18" charset="2"/>
              </a:rPr>
              <a:t></a:t>
            </a:r>
            <a:r>
              <a:rPr lang="en-US" altLang="zh-CN" sz="2800" b="1">
                <a:solidFill>
                  <a:srgbClr val="800000"/>
                </a:solidFill>
                <a:ea typeface="黑体" pitchFamily="49" charset="-122"/>
              </a:rPr>
              <a:t> </a:t>
            </a:r>
            <a:r>
              <a:rPr lang="zh-CN" altLang="en-US" sz="2800" b="1">
                <a:ea typeface="黑体" pitchFamily="49" charset="-122"/>
              </a:rPr>
              <a:t>工作原理</a:t>
            </a:r>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12</a:t>
            </a:fld>
            <a:endParaRPr lang="zh-CN" altLang="en-US"/>
          </a:p>
        </p:txBody>
      </p:sp>
    </p:spTree>
  </p:cSld>
  <p:clrMapOvr>
    <a:masterClrMapping/>
  </p:clrMapOvr>
  <p:transition>
    <p:split orient="vert"/>
    <p:sndAc>
      <p:stSnd>
        <p:snd r:embed="rId2"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95288" y="188913"/>
            <a:ext cx="316865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4.2.0  </a:t>
            </a:r>
            <a:r>
              <a:rPr lang="zh-CN" altLang="en-US" sz="3200" b="1" dirty="0">
                <a:solidFill>
                  <a:srgbClr val="FF0000"/>
                </a:solidFill>
                <a:ea typeface="宋体" pitchFamily="2" charset="-122"/>
              </a:rPr>
              <a:t>概述</a:t>
            </a:r>
          </a:p>
        </p:txBody>
      </p:sp>
      <p:sp>
        <p:nvSpPr>
          <p:cNvPr id="484355" name="Text Box 3"/>
          <p:cNvSpPr txBox="1">
            <a:spLocks noChangeArrowheads="1"/>
          </p:cNvSpPr>
          <p:nvPr/>
        </p:nvSpPr>
        <p:spPr bwMode="auto">
          <a:xfrm>
            <a:off x="611188" y="1701800"/>
            <a:ext cx="6781800" cy="457200"/>
          </a:xfrm>
          <a:prstGeom prst="rect">
            <a:avLst/>
          </a:prstGeom>
          <a:noFill/>
          <a:ln w="9525">
            <a:noFill/>
            <a:miter lim="800000"/>
            <a:headEnd/>
            <a:tailEnd/>
          </a:ln>
        </p:spPr>
        <p:txBody>
          <a:bodyPr>
            <a:spAutoFit/>
          </a:bodyPr>
          <a:lstStyle/>
          <a:p>
            <a:pPr algn="l">
              <a:spcBef>
                <a:spcPct val="50000"/>
              </a:spcBef>
            </a:pPr>
            <a:r>
              <a:rPr lang="en-US" altLang="zh-CN" b="1">
                <a:ea typeface="宋体" pitchFamily="2" charset="-122"/>
              </a:rPr>
              <a:t>(1) </a:t>
            </a:r>
            <a:r>
              <a:rPr lang="zh-CN" altLang="en-US" b="1">
                <a:ea typeface="宋体" pitchFamily="2" charset="-122"/>
              </a:rPr>
              <a:t>级间耦合不能采用阻容耦合方式</a:t>
            </a:r>
          </a:p>
        </p:txBody>
      </p:sp>
      <p:sp>
        <p:nvSpPr>
          <p:cNvPr id="484356" name="Text Box 4"/>
          <p:cNvSpPr txBox="1">
            <a:spLocks noChangeArrowheads="1"/>
          </p:cNvSpPr>
          <p:nvPr/>
        </p:nvSpPr>
        <p:spPr bwMode="auto">
          <a:xfrm>
            <a:off x="630238" y="2206625"/>
            <a:ext cx="7010400" cy="457200"/>
          </a:xfrm>
          <a:prstGeom prst="rect">
            <a:avLst/>
          </a:prstGeom>
          <a:noFill/>
          <a:ln w="9525">
            <a:noFill/>
            <a:miter lim="800000"/>
            <a:headEnd/>
            <a:tailEnd/>
          </a:ln>
        </p:spPr>
        <p:txBody>
          <a:bodyPr>
            <a:spAutoFit/>
          </a:bodyPr>
          <a:lstStyle/>
          <a:p>
            <a:pPr algn="l">
              <a:spcBef>
                <a:spcPct val="50000"/>
              </a:spcBef>
            </a:pPr>
            <a:r>
              <a:rPr lang="en-US" altLang="zh-CN" b="1">
                <a:ea typeface="宋体" pitchFamily="2" charset="-122"/>
              </a:rPr>
              <a:t>(2) </a:t>
            </a:r>
            <a:r>
              <a:rPr lang="zh-CN" altLang="en-US" b="1">
                <a:ea typeface="宋体" pitchFamily="2" charset="-122"/>
              </a:rPr>
              <a:t>出现零点漂移</a:t>
            </a:r>
          </a:p>
        </p:txBody>
      </p:sp>
      <p:grpSp>
        <p:nvGrpSpPr>
          <p:cNvPr id="2" name="Group 5"/>
          <p:cNvGrpSpPr>
            <a:grpSpLocks/>
          </p:cNvGrpSpPr>
          <p:nvPr/>
        </p:nvGrpSpPr>
        <p:grpSpPr bwMode="auto">
          <a:xfrm>
            <a:off x="3898900" y="2944813"/>
            <a:ext cx="1371600" cy="1066800"/>
            <a:chOff x="3696" y="2657"/>
            <a:chExt cx="864" cy="672"/>
          </a:xfrm>
        </p:grpSpPr>
        <p:sp>
          <p:nvSpPr>
            <p:cNvPr id="400408" name="Rectangle 6"/>
            <p:cNvSpPr>
              <a:spLocks noChangeArrowheads="1"/>
            </p:cNvSpPr>
            <p:nvPr/>
          </p:nvSpPr>
          <p:spPr bwMode="auto">
            <a:xfrm>
              <a:off x="3696" y="2657"/>
              <a:ext cx="864" cy="672"/>
            </a:xfrm>
            <a:prstGeom prst="rect">
              <a:avLst/>
            </a:prstGeom>
            <a:solidFill>
              <a:schemeClr val="hlink"/>
            </a:solidFill>
            <a:ln w="38100">
              <a:solidFill>
                <a:schemeClr val="tx1"/>
              </a:solidFill>
              <a:miter lim="800000"/>
              <a:headEnd/>
              <a:tailEnd/>
            </a:ln>
          </p:spPr>
          <p:txBody>
            <a:bodyPr wrap="none" anchor="ctr"/>
            <a:lstStyle/>
            <a:p>
              <a:endParaRPr lang="zh-CN" altLang="en-US"/>
            </a:p>
          </p:txBody>
        </p:sp>
        <p:sp>
          <p:nvSpPr>
            <p:cNvPr id="400409" name="Line 7"/>
            <p:cNvSpPr>
              <a:spLocks noChangeShapeType="1"/>
            </p:cNvSpPr>
            <p:nvPr/>
          </p:nvSpPr>
          <p:spPr bwMode="auto">
            <a:xfrm>
              <a:off x="3840" y="2736"/>
              <a:ext cx="144" cy="96"/>
            </a:xfrm>
            <a:prstGeom prst="line">
              <a:avLst/>
            </a:prstGeom>
            <a:noFill/>
            <a:ln w="38100">
              <a:solidFill>
                <a:schemeClr val="tx1"/>
              </a:solidFill>
              <a:round/>
              <a:headEnd/>
              <a:tailEnd/>
            </a:ln>
          </p:spPr>
          <p:txBody>
            <a:bodyPr/>
            <a:lstStyle/>
            <a:p>
              <a:endParaRPr lang="zh-CN" altLang="en-US"/>
            </a:p>
          </p:txBody>
        </p:sp>
        <p:sp>
          <p:nvSpPr>
            <p:cNvPr id="400410" name="Line 8"/>
            <p:cNvSpPr>
              <a:spLocks noChangeShapeType="1"/>
            </p:cNvSpPr>
            <p:nvPr/>
          </p:nvSpPr>
          <p:spPr bwMode="auto">
            <a:xfrm>
              <a:off x="4032" y="2688"/>
              <a:ext cx="48" cy="96"/>
            </a:xfrm>
            <a:prstGeom prst="line">
              <a:avLst/>
            </a:prstGeom>
            <a:noFill/>
            <a:ln w="38100">
              <a:solidFill>
                <a:schemeClr val="tx1"/>
              </a:solidFill>
              <a:round/>
              <a:headEnd/>
              <a:tailEnd/>
            </a:ln>
          </p:spPr>
          <p:txBody>
            <a:bodyPr/>
            <a:lstStyle/>
            <a:p>
              <a:endParaRPr lang="zh-CN" altLang="en-US"/>
            </a:p>
          </p:txBody>
        </p:sp>
        <p:sp>
          <p:nvSpPr>
            <p:cNvPr id="400411" name="Line 9"/>
            <p:cNvSpPr>
              <a:spLocks noChangeShapeType="1"/>
            </p:cNvSpPr>
            <p:nvPr/>
          </p:nvSpPr>
          <p:spPr bwMode="auto">
            <a:xfrm>
              <a:off x="4176" y="2688"/>
              <a:ext cx="0" cy="144"/>
            </a:xfrm>
            <a:prstGeom prst="line">
              <a:avLst/>
            </a:prstGeom>
            <a:noFill/>
            <a:ln w="38100">
              <a:solidFill>
                <a:schemeClr val="tx1"/>
              </a:solidFill>
              <a:round/>
              <a:headEnd/>
              <a:tailEnd/>
            </a:ln>
          </p:spPr>
          <p:txBody>
            <a:bodyPr/>
            <a:lstStyle/>
            <a:p>
              <a:endParaRPr lang="zh-CN" altLang="en-US"/>
            </a:p>
          </p:txBody>
        </p:sp>
        <p:sp>
          <p:nvSpPr>
            <p:cNvPr id="400412" name="Line 10"/>
            <p:cNvSpPr>
              <a:spLocks noChangeShapeType="1"/>
            </p:cNvSpPr>
            <p:nvPr/>
          </p:nvSpPr>
          <p:spPr bwMode="auto">
            <a:xfrm flipH="1">
              <a:off x="4272" y="2688"/>
              <a:ext cx="96" cy="96"/>
            </a:xfrm>
            <a:prstGeom prst="line">
              <a:avLst/>
            </a:prstGeom>
            <a:noFill/>
            <a:ln w="38100">
              <a:solidFill>
                <a:schemeClr val="tx1"/>
              </a:solidFill>
              <a:round/>
              <a:headEnd/>
              <a:tailEnd/>
            </a:ln>
          </p:spPr>
          <p:txBody>
            <a:bodyPr/>
            <a:lstStyle/>
            <a:p>
              <a:endParaRPr lang="zh-CN" altLang="en-US"/>
            </a:p>
          </p:txBody>
        </p:sp>
        <p:sp>
          <p:nvSpPr>
            <p:cNvPr id="400413" name="Line 11"/>
            <p:cNvSpPr>
              <a:spLocks noChangeShapeType="1"/>
            </p:cNvSpPr>
            <p:nvPr/>
          </p:nvSpPr>
          <p:spPr bwMode="auto">
            <a:xfrm flipH="1">
              <a:off x="4368" y="2727"/>
              <a:ext cx="144" cy="96"/>
            </a:xfrm>
            <a:prstGeom prst="line">
              <a:avLst/>
            </a:prstGeom>
            <a:noFill/>
            <a:ln w="38100">
              <a:solidFill>
                <a:schemeClr val="tx1"/>
              </a:solidFill>
              <a:round/>
              <a:headEnd/>
              <a:tailEnd/>
            </a:ln>
          </p:spPr>
          <p:txBody>
            <a:bodyPr/>
            <a:lstStyle/>
            <a:p>
              <a:endParaRPr lang="zh-CN" altLang="en-US"/>
            </a:p>
          </p:txBody>
        </p:sp>
        <p:sp>
          <p:nvSpPr>
            <p:cNvPr id="400414" name="Line 12"/>
            <p:cNvSpPr>
              <a:spLocks noChangeShapeType="1"/>
            </p:cNvSpPr>
            <p:nvPr/>
          </p:nvSpPr>
          <p:spPr bwMode="auto">
            <a:xfrm flipV="1">
              <a:off x="4189" y="2836"/>
              <a:ext cx="60" cy="349"/>
            </a:xfrm>
            <a:prstGeom prst="line">
              <a:avLst/>
            </a:prstGeom>
            <a:noFill/>
            <a:ln w="38100">
              <a:solidFill>
                <a:schemeClr val="tx1"/>
              </a:solidFill>
              <a:round/>
              <a:headEnd/>
              <a:tailEnd type="triangle" w="med" len="med"/>
            </a:ln>
          </p:spPr>
          <p:txBody>
            <a:bodyPr/>
            <a:lstStyle/>
            <a:p>
              <a:endParaRPr lang="zh-CN" altLang="en-US"/>
            </a:p>
          </p:txBody>
        </p:sp>
      </p:grpSp>
      <p:grpSp>
        <p:nvGrpSpPr>
          <p:cNvPr id="3" name="Group 13"/>
          <p:cNvGrpSpPr>
            <a:grpSpLocks/>
          </p:cNvGrpSpPr>
          <p:nvPr/>
        </p:nvGrpSpPr>
        <p:grpSpPr bwMode="auto">
          <a:xfrm>
            <a:off x="635000" y="3035300"/>
            <a:ext cx="3284538" cy="860425"/>
            <a:chOff x="1640" y="2714"/>
            <a:chExt cx="2069" cy="542"/>
          </a:xfrm>
        </p:grpSpPr>
        <p:sp>
          <p:nvSpPr>
            <p:cNvPr id="400403" name="Text Box 14"/>
            <p:cNvSpPr txBox="1">
              <a:spLocks noChangeArrowheads="1"/>
            </p:cNvSpPr>
            <p:nvPr/>
          </p:nvSpPr>
          <p:spPr bwMode="auto">
            <a:xfrm>
              <a:off x="2252" y="2714"/>
              <a:ext cx="821" cy="542"/>
            </a:xfrm>
            <a:prstGeom prst="rect">
              <a:avLst/>
            </a:prstGeom>
            <a:noFill/>
            <a:ln w="38100">
              <a:solidFill>
                <a:schemeClr val="tx1"/>
              </a:solidFill>
              <a:miter lim="800000"/>
              <a:headEnd/>
              <a:tailEnd/>
            </a:ln>
          </p:spPr>
          <p:txBody>
            <a:bodyPr>
              <a:spAutoFit/>
            </a:bodyPr>
            <a:lstStyle/>
            <a:p>
              <a:pPr>
                <a:spcBef>
                  <a:spcPct val="50000"/>
                </a:spcBef>
              </a:pPr>
              <a:r>
                <a:rPr lang="zh-CN" altLang="en-US" b="1">
                  <a:ea typeface="宋体" pitchFamily="2" charset="-122"/>
                </a:rPr>
                <a:t>直流放大器</a:t>
              </a:r>
            </a:p>
          </p:txBody>
        </p:sp>
        <p:sp>
          <p:nvSpPr>
            <p:cNvPr id="400404" name="Line 15"/>
            <p:cNvSpPr>
              <a:spLocks noChangeShapeType="1"/>
            </p:cNvSpPr>
            <p:nvPr/>
          </p:nvSpPr>
          <p:spPr bwMode="auto">
            <a:xfrm>
              <a:off x="1745" y="2845"/>
              <a:ext cx="498" cy="0"/>
            </a:xfrm>
            <a:prstGeom prst="line">
              <a:avLst/>
            </a:prstGeom>
            <a:noFill/>
            <a:ln w="38100">
              <a:solidFill>
                <a:schemeClr val="tx1"/>
              </a:solidFill>
              <a:round/>
              <a:headEnd/>
              <a:tailEnd/>
            </a:ln>
          </p:spPr>
          <p:txBody>
            <a:bodyPr/>
            <a:lstStyle/>
            <a:p>
              <a:endParaRPr lang="zh-CN" altLang="en-US"/>
            </a:p>
          </p:txBody>
        </p:sp>
        <p:sp>
          <p:nvSpPr>
            <p:cNvPr id="400405" name="Line 16"/>
            <p:cNvSpPr>
              <a:spLocks noChangeShapeType="1"/>
            </p:cNvSpPr>
            <p:nvPr/>
          </p:nvSpPr>
          <p:spPr bwMode="auto">
            <a:xfrm>
              <a:off x="1640" y="3220"/>
              <a:ext cx="620" cy="0"/>
            </a:xfrm>
            <a:prstGeom prst="line">
              <a:avLst/>
            </a:prstGeom>
            <a:noFill/>
            <a:ln w="38100">
              <a:solidFill>
                <a:schemeClr val="tx1"/>
              </a:solidFill>
              <a:round/>
              <a:headEnd/>
              <a:tailEnd/>
            </a:ln>
          </p:spPr>
          <p:txBody>
            <a:bodyPr/>
            <a:lstStyle/>
            <a:p>
              <a:endParaRPr lang="zh-CN" altLang="en-US"/>
            </a:p>
          </p:txBody>
        </p:sp>
        <p:sp>
          <p:nvSpPr>
            <p:cNvPr id="400406" name="Line 17"/>
            <p:cNvSpPr>
              <a:spLocks noChangeShapeType="1"/>
            </p:cNvSpPr>
            <p:nvPr/>
          </p:nvSpPr>
          <p:spPr bwMode="auto">
            <a:xfrm>
              <a:off x="3080" y="2836"/>
              <a:ext cx="620" cy="0"/>
            </a:xfrm>
            <a:prstGeom prst="line">
              <a:avLst/>
            </a:prstGeom>
            <a:noFill/>
            <a:ln w="38100">
              <a:solidFill>
                <a:schemeClr val="tx1"/>
              </a:solidFill>
              <a:round/>
              <a:headEnd/>
              <a:tailEnd/>
            </a:ln>
          </p:spPr>
          <p:txBody>
            <a:bodyPr/>
            <a:lstStyle/>
            <a:p>
              <a:endParaRPr lang="zh-CN" altLang="en-US"/>
            </a:p>
          </p:txBody>
        </p:sp>
        <p:sp>
          <p:nvSpPr>
            <p:cNvPr id="400407" name="Line 18"/>
            <p:cNvSpPr>
              <a:spLocks noChangeShapeType="1"/>
            </p:cNvSpPr>
            <p:nvPr/>
          </p:nvSpPr>
          <p:spPr bwMode="auto">
            <a:xfrm>
              <a:off x="3089" y="3229"/>
              <a:ext cx="620" cy="0"/>
            </a:xfrm>
            <a:prstGeom prst="line">
              <a:avLst/>
            </a:prstGeom>
            <a:noFill/>
            <a:ln w="38100">
              <a:solidFill>
                <a:schemeClr val="tx1"/>
              </a:solidFill>
              <a:round/>
              <a:headEnd/>
              <a:tailEnd/>
            </a:ln>
          </p:spPr>
          <p:txBody>
            <a:bodyPr/>
            <a:lstStyle/>
            <a:p>
              <a:endParaRPr lang="zh-CN" altLang="en-US"/>
            </a:p>
          </p:txBody>
        </p:sp>
      </p:grpSp>
      <p:cxnSp>
        <p:nvCxnSpPr>
          <p:cNvPr id="484371" name="AutoShape 19"/>
          <p:cNvCxnSpPr>
            <a:cxnSpLocks noChangeShapeType="1"/>
          </p:cNvCxnSpPr>
          <p:nvPr/>
        </p:nvCxnSpPr>
        <p:spPr bwMode="auto">
          <a:xfrm rot="5400000">
            <a:off x="407988" y="3484562"/>
            <a:ext cx="609600" cy="123825"/>
          </a:xfrm>
          <a:prstGeom prst="curvedConnector3">
            <a:avLst>
              <a:gd name="adj1" fmla="val 50000"/>
            </a:avLst>
          </a:prstGeom>
          <a:noFill/>
          <a:ln w="38100">
            <a:solidFill>
              <a:schemeClr val="accent1"/>
            </a:solidFill>
            <a:round/>
            <a:headEnd/>
            <a:tailEnd/>
          </a:ln>
        </p:spPr>
      </p:cxnSp>
      <p:sp>
        <p:nvSpPr>
          <p:cNvPr id="400392" name="Rectangle 20"/>
          <p:cNvSpPr>
            <a:spLocks noChangeArrowheads="1"/>
          </p:cNvSpPr>
          <p:nvPr/>
        </p:nvSpPr>
        <p:spPr bwMode="auto">
          <a:xfrm>
            <a:off x="539750" y="1125538"/>
            <a:ext cx="5256213" cy="457200"/>
          </a:xfrm>
          <a:prstGeom prst="rect">
            <a:avLst/>
          </a:prstGeom>
          <a:noFill/>
          <a:ln w="9525">
            <a:noFill/>
            <a:miter lim="800000"/>
            <a:headEnd/>
            <a:tailEnd/>
          </a:ln>
        </p:spPr>
        <p:txBody>
          <a:bodyPr>
            <a:spAutoFit/>
          </a:bodyPr>
          <a:lstStyle/>
          <a:p>
            <a:pPr algn="l"/>
            <a:r>
              <a:rPr lang="zh-CN" altLang="en-US" b="1">
                <a:solidFill>
                  <a:schemeClr val="accent2"/>
                </a:solidFill>
                <a:latin typeface="宋体" pitchFamily="2" charset="-122"/>
                <a:ea typeface="宋体" pitchFamily="2" charset="-122"/>
              </a:rPr>
              <a:t>直流信号放大中存在的问题</a:t>
            </a:r>
          </a:p>
        </p:txBody>
      </p:sp>
      <p:sp>
        <p:nvSpPr>
          <p:cNvPr id="484373" name="Freeform 21"/>
          <p:cNvSpPr>
            <a:spLocks/>
          </p:cNvSpPr>
          <p:nvPr/>
        </p:nvSpPr>
        <p:spPr bwMode="auto">
          <a:xfrm>
            <a:off x="5692775" y="3727450"/>
            <a:ext cx="2414588" cy="706438"/>
          </a:xfrm>
          <a:custGeom>
            <a:avLst/>
            <a:gdLst>
              <a:gd name="T0" fmla="*/ 0 w 1521"/>
              <a:gd name="T1" fmla="*/ 165 h 445"/>
              <a:gd name="T2" fmla="*/ 131 w 1521"/>
              <a:gd name="T3" fmla="*/ 130 h 445"/>
              <a:gd name="T4" fmla="*/ 184 w 1521"/>
              <a:gd name="T5" fmla="*/ 78 h 445"/>
              <a:gd name="T6" fmla="*/ 288 w 1521"/>
              <a:gd name="T7" fmla="*/ 0 h 445"/>
              <a:gd name="T8" fmla="*/ 384 w 1521"/>
              <a:gd name="T9" fmla="*/ 26 h 445"/>
              <a:gd name="T10" fmla="*/ 472 w 1521"/>
              <a:gd name="T11" fmla="*/ 113 h 445"/>
              <a:gd name="T12" fmla="*/ 515 w 1521"/>
              <a:gd name="T13" fmla="*/ 183 h 445"/>
              <a:gd name="T14" fmla="*/ 594 w 1521"/>
              <a:gd name="T15" fmla="*/ 366 h 445"/>
              <a:gd name="T16" fmla="*/ 655 w 1521"/>
              <a:gd name="T17" fmla="*/ 445 h 445"/>
              <a:gd name="T18" fmla="*/ 725 w 1521"/>
              <a:gd name="T19" fmla="*/ 410 h 445"/>
              <a:gd name="T20" fmla="*/ 795 w 1521"/>
              <a:gd name="T21" fmla="*/ 296 h 445"/>
              <a:gd name="T22" fmla="*/ 873 w 1521"/>
              <a:gd name="T23" fmla="*/ 270 h 445"/>
              <a:gd name="T24" fmla="*/ 926 w 1521"/>
              <a:gd name="T25" fmla="*/ 357 h 445"/>
              <a:gd name="T26" fmla="*/ 978 w 1521"/>
              <a:gd name="T27" fmla="*/ 427 h 445"/>
              <a:gd name="T28" fmla="*/ 1083 w 1521"/>
              <a:gd name="T29" fmla="*/ 401 h 445"/>
              <a:gd name="T30" fmla="*/ 1126 w 1521"/>
              <a:gd name="T31" fmla="*/ 366 h 445"/>
              <a:gd name="T32" fmla="*/ 1161 w 1521"/>
              <a:gd name="T33" fmla="*/ 331 h 445"/>
              <a:gd name="T34" fmla="*/ 1205 w 1521"/>
              <a:gd name="T35" fmla="*/ 296 h 445"/>
              <a:gd name="T36" fmla="*/ 1371 w 1521"/>
              <a:gd name="T37" fmla="*/ 322 h 445"/>
              <a:gd name="T38" fmla="*/ 1432 w 1521"/>
              <a:gd name="T39" fmla="*/ 384 h 445"/>
              <a:gd name="T40" fmla="*/ 1484 w 1521"/>
              <a:gd name="T41" fmla="*/ 410 h 445"/>
              <a:gd name="T42" fmla="*/ 1519 w 1521"/>
              <a:gd name="T43" fmla="*/ 427 h 4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1"/>
              <a:gd name="T67" fmla="*/ 0 h 445"/>
              <a:gd name="T68" fmla="*/ 1521 w 1521"/>
              <a:gd name="T69" fmla="*/ 445 h 4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1" h="445">
                <a:moveTo>
                  <a:pt x="0" y="165"/>
                </a:moveTo>
                <a:cubicBezTo>
                  <a:pt x="44" y="152"/>
                  <a:pt x="88" y="145"/>
                  <a:pt x="131" y="130"/>
                </a:cubicBezTo>
                <a:cubicBezTo>
                  <a:pt x="145" y="89"/>
                  <a:pt x="155" y="107"/>
                  <a:pt x="184" y="78"/>
                </a:cubicBezTo>
                <a:cubicBezTo>
                  <a:pt x="200" y="27"/>
                  <a:pt x="240" y="15"/>
                  <a:pt x="288" y="0"/>
                </a:cubicBezTo>
                <a:cubicBezTo>
                  <a:pt x="321" y="7"/>
                  <a:pt x="352" y="15"/>
                  <a:pt x="384" y="26"/>
                </a:cubicBezTo>
                <a:cubicBezTo>
                  <a:pt x="413" y="53"/>
                  <a:pt x="447" y="82"/>
                  <a:pt x="472" y="113"/>
                </a:cubicBezTo>
                <a:cubicBezTo>
                  <a:pt x="491" y="137"/>
                  <a:pt x="494" y="161"/>
                  <a:pt x="515" y="183"/>
                </a:cubicBezTo>
                <a:cubicBezTo>
                  <a:pt x="538" y="250"/>
                  <a:pt x="554" y="307"/>
                  <a:pt x="594" y="366"/>
                </a:cubicBezTo>
                <a:cubicBezTo>
                  <a:pt x="622" y="408"/>
                  <a:pt x="594" y="424"/>
                  <a:pt x="655" y="445"/>
                </a:cubicBezTo>
                <a:cubicBezTo>
                  <a:pt x="715" y="424"/>
                  <a:pt x="694" y="440"/>
                  <a:pt x="725" y="410"/>
                </a:cubicBezTo>
                <a:cubicBezTo>
                  <a:pt x="743" y="359"/>
                  <a:pt x="745" y="326"/>
                  <a:pt x="795" y="296"/>
                </a:cubicBezTo>
                <a:cubicBezTo>
                  <a:pt x="819" y="282"/>
                  <a:pt x="873" y="270"/>
                  <a:pt x="873" y="270"/>
                </a:cubicBezTo>
                <a:cubicBezTo>
                  <a:pt x="900" y="297"/>
                  <a:pt x="898" y="331"/>
                  <a:pt x="926" y="357"/>
                </a:cubicBezTo>
                <a:cubicBezTo>
                  <a:pt x="936" y="392"/>
                  <a:pt x="947" y="407"/>
                  <a:pt x="978" y="427"/>
                </a:cubicBezTo>
                <a:cubicBezTo>
                  <a:pt x="1014" y="420"/>
                  <a:pt x="1048" y="413"/>
                  <a:pt x="1083" y="401"/>
                </a:cubicBezTo>
                <a:cubicBezTo>
                  <a:pt x="1116" y="351"/>
                  <a:pt x="1081" y="393"/>
                  <a:pt x="1126" y="366"/>
                </a:cubicBezTo>
                <a:cubicBezTo>
                  <a:pt x="1137" y="360"/>
                  <a:pt x="1151" y="339"/>
                  <a:pt x="1161" y="331"/>
                </a:cubicBezTo>
                <a:cubicBezTo>
                  <a:pt x="1223" y="281"/>
                  <a:pt x="1156" y="345"/>
                  <a:pt x="1205" y="296"/>
                </a:cubicBezTo>
                <a:cubicBezTo>
                  <a:pt x="1260" y="310"/>
                  <a:pt x="1317" y="306"/>
                  <a:pt x="1371" y="322"/>
                </a:cubicBezTo>
                <a:cubicBezTo>
                  <a:pt x="1398" y="341"/>
                  <a:pt x="1407" y="364"/>
                  <a:pt x="1432" y="384"/>
                </a:cubicBezTo>
                <a:cubicBezTo>
                  <a:pt x="1471" y="415"/>
                  <a:pt x="1444" y="390"/>
                  <a:pt x="1484" y="410"/>
                </a:cubicBezTo>
                <a:cubicBezTo>
                  <a:pt x="1521" y="429"/>
                  <a:pt x="1497" y="427"/>
                  <a:pt x="1519" y="427"/>
                </a:cubicBezTo>
              </a:path>
            </a:pathLst>
          </a:custGeom>
          <a:noFill/>
          <a:ln w="38100">
            <a:solidFill>
              <a:srgbClr val="FF3300"/>
            </a:solidFill>
            <a:round/>
            <a:headEnd/>
            <a:tailEnd/>
          </a:ln>
        </p:spPr>
        <p:txBody>
          <a:bodyPr/>
          <a:lstStyle/>
          <a:p>
            <a:endParaRPr lang="zh-CN" altLang="en-US"/>
          </a:p>
        </p:txBody>
      </p:sp>
      <p:grpSp>
        <p:nvGrpSpPr>
          <p:cNvPr id="4" name="Group 22"/>
          <p:cNvGrpSpPr>
            <a:grpSpLocks/>
          </p:cNvGrpSpPr>
          <p:nvPr/>
        </p:nvGrpSpPr>
        <p:grpSpPr bwMode="auto">
          <a:xfrm>
            <a:off x="5665788" y="2759075"/>
            <a:ext cx="2965450" cy="1524000"/>
            <a:chOff x="3735" y="2461"/>
            <a:chExt cx="1868" cy="960"/>
          </a:xfrm>
        </p:grpSpPr>
        <p:sp>
          <p:nvSpPr>
            <p:cNvPr id="400399" name="Line 23"/>
            <p:cNvSpPr>
              <a:spLocks noChangeShapeType="1"/>
            </p:cNvSpPr>
            <p:nvPr/>
          </p:nvSpPr>
          <p:spPr bwMode="auto">
            <a:xfrm>
              <a:off x="3735" y="3421"/>
              <a:ext cx="1754" cy="0"/>
            </a:xfrm>
            <a:prstGeom prst="line">
              <a:avLst/>
            </a:prstGeom>
            <a:noFill/>
            <a:ln w="38100">
              <a:solidFill>
                <a:schemeClr val="tx1"/>
              </a:solidFill>
              <a:round/>
              <a:headEnd/>
              <a:tailEnd type="triangle" w="med" len="med"/>
            </a:ln>
          </p:spPr>
          <p:txBody>
            <a:bodyPr/>
            <a:lstStyle/>
            <a:p>
              <a:endParaRPr lang="zh-CN" altLang="en-US"/>
            </a:p>
          </p:txBody>
        </p:sp>
        <p:sp>
          <p:nvSpPr>
            <p:cNvPr id="400400" name="Line 24"/>
            <p:cNvSpPr>
              <a:spLocks noChangeShapeType="1"/>
            </p:cNvSpPr>
            <p:nvPr/>
          </p:nvSpPr>
          <p:spPr bwMode="auto">
            <a:xfrm flipV="1">
              <a:off x="3744" y="2688"/>
              <a:ext cx="0" cy="733"/>
            </a:xfrm>
            <a:prstGeom prst="line">
              <a:avLst/>
            </a:prstGeom>
            <a:noFill/>
            <a:ln w="38100">
              <a:solidFill>
                <a:schemeClr val="tx1"/>
              </a:solidFill>
              <a:round/>
              <a:headEnd/>
              <a:tailEnd type="triangle" w="med" len="med"/>
            </a:ln>
          </p:spPr>
          <p:txBody>
            <a:bodyPr/>
            <a:lstStyle/>
            <a:p>
              <a:endParaRPr lang="zh-CN" altLang="en-US"/>
            </a:p>
          </p:txBody>
        </p:sp>
        <p:sp>
          <p:nvSpPr>
            <p:cNvPr id="400401" name="Text Box 25"/>
            <p:cNvSpPr txBox="1">
              <a:spLocks noChangeArrowheads="1"/>
            </p:cNvSpPr>
            <p:nvPr/>
          </p:nvSpPr>
          <p:spPr bwMode="auto">
            <a:xfrm>
              <a:off x="5237" y="3117"/>
              <a:ext cx="366" cy="288"/>
            </a:xfrm>
            <a:prstGeom prst="rect">
              <a:avLst/>
            </a:prstGeom>
            <a:noFill/>
            <a:ln w="9525">
              <a:noFill/>
              <a:miter lim="800000"/>
              <a:headEnd/>
              <a:tailEnd/>
            </a:ln>
          </p:spPr>
          <p:txBody>
            <a:bodyPr>
              <a:spAutoFit/>
            </a:bodyPr>
            <a:lstStyle/>
            <a:p>
              <a:pPr algn="l">
                <a:spcBef>
                  <a:spcPct val="50000"/>
                </a:spcBef>
              </a:pPr>
              <a:r>
                <a:rPr lang="en-US" altLang="zh-CN" b="1">
                  <a:ea typeface="宋体" pitchFamily="2" charset="-122"/>
                </a:rPr>
                <a:t>t</a:t>
              </a:r>
            </a:p>
          </p:txBody>
        </p:sp>
        <p:sp>
          <p:nvSpPr>
            <p:cNvPr id="400402" name="Text Box 26"/>
            <p:cNvSpPr txBox="1">
              <a:spLocks noChangeArrowheads="1"/>
            </p:cNvSpPr>
            <p:nvPr/>
          </p:nvSpPr>
          <p:spPr bwMode="auto">
            <a:xfrm>
              <a:off x="3762" y="2461"/>
              <a:ext cx="341" cy="365"/>
            </a:xfrm>
            <a:prstGeom prst="rect">
              <a:avLst/>
            </a:prstGeom>
            <a:noFill/>
            <a:ln w="9525">
              <a:noFill/>
              <a:miter lim="800000"/>
              <a:headEnd/>
              <a:tailEnd/>
            </a:ln>
          </p:spPr>
          <p:txBody>
            <a:bodyPr>
              <a:spAutoFit/>
            </a:bodyPr>
            <a:lstStyle/>
            <a:p>
              <a:pPr algn="l">
                <a:spcBef>
                  <a:spcPct val="50000"/>
                </a:spcBef>
              </a:pPr>
              <a:r>
                <a:rPr lang="en-US" altLang="zh-CN" sz="3200">
                  <a:latin typeface="Monotype Corsiva" pitchFamily="66" charset="0"/>
                  <a:ea typeface="宋体" pitchFamily="2" charset="-122"/>
                </a:rPr>
                <a:t>v</a:t>
              </a:r>
              <a:r>
                <a:rPr lang="en-US" altLang="zh-CN" sz="3200" baseline="-25000">
                  <a:latin typeface="Monotype Corsiva" pitchFamily="66" charset="0"/>
                  <a:ea typeface="宋体" pitchFamily="2" charset="-122"/>
                </a:rPr>
                <a:t>o</a:t>
              </a:r>
            </a:p>
          </p:txBody>
        </p:sp>
      </p:grpSp>
      <p:sp>
        <p:nvSpPr>
          <p:cNvPr id="400395" name="Line 27"/>
          <p:cNvSpPr>
            <a:spLocks noChangeShapeType="1"/>
          </p:cNvSpPr>
          <p:nvPr/>
        </p:nvSpPr>
        <p:spPr bwMode="auto">
          <a:xfrm>
            <a:off x="395288" y="836613"/>
            <a:ext cx="28797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84380" name="Rectangle 28"/>
          <p:cNvSpPr>
            <a:spLocks noChangeArrowheads="1"/>
          </p:cNvSpPr>
          <p:nvPr/>
        </p:nvSpPr>
        <p:spPr bwMode="auto">
          <a:xfrm>
            <a:off x="682625" y="4537075"/>
            <a:ext cx="21336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chemeClr val="accent2"/>
                </a:solidFill>
                <a:ea typeface="宋体" pitchFamily="2" charset="-122"/>
              </a:rPr>
              <a:t>零漂现象：</a:t>
            </a:r>
          </a:p>
        </p:txBody>
      </p:sp>
      <p:sp>
        <p:nvSpPr>
          <p:cNvPr id="484381" name="Rectangle 29"/>
          <p:cNvSpPr>
            <a:spLocks noChangeArrowheads="1"/>
          </p:cNvSpPr>
          <p:nvPr/>
        </p:nvSpPr>
        <p:spPr bwMode="auto">
          <a:xfrm>
            <a:off x="611188" y="5113338"/>
            <a:ext cx="3429000" cy="895350"/>
          </a:xfrm>
          <a:prstGeom prst="rect">
            <a:avLst/>
          </a:prstGeom>
          <a:noFill/>
          <a:ln w="12700" cap="sq">
            <a:noFill/>
            <a:miter lim="800000"/>
            <a:headEnd type="none" w="sm" len="sm"/>
            <a:tailEnd type="none" w="sm" len="sm"/>
          </a:ln>
        </p:spPr>
        <p:txBody>
          <a:bodyPr>
            <a:spAutoFit/>
          </a:bodyPr>
          <a:lstStyle/>
          <a:p>
            <a:pPr algn="just">
              <a:lnSpc>
                <a:spcPct val="110000"/>
              </a:lnSpc>
              <a:spcBef>
                <a:spcPct val="20000"/>
              </a:spcBef>
              <a:buClr>
                <a:srgbClr val="0000FF"/>
              </a:buClr>
              <a:buSzPct val="85000"/>
              <a:buFont typeface="Monotype Sorts" pitchFamily="2" charset="2"/>
              <a:buNone/>
            </a:pPr>
            <a:r>
              <a:rPr lang="zh-CN" altLang="en-US" b="1">
                <a:solidFill>
                  <a:srgbClr val="000000"/>
                </a:solidFill>
                <a:ea typeface="宋体" pitchFamily="2" charset="-122"/>
              </a:rPr>
              <a:t>输入</a:t>
            </a:r>
            <a:r>
              <a:rPr lang="en-US" altLang="zh-CN" b="1" i="1">
                <a:solidFill>
                  <a:srgbClr val="000000"/>
                </a:solidFill>
                <a:ea typeface="宋体" pitchFamily="2" charset="-122"/>
              </a:rPr>
              <a:t>v</a:t>
            </a:r>
            <a:r>
              <a:rPr lang="en-US" altLang="zh-CN" b="1" baseline="-25000">
                <a:solidFill>
                  <a:srgbClr val="000000"/>
                </a:solidFill>
                <a:ea typeface="宋体" pitchFamily="2" charset="-122"/>
              </a:rPr>
              <a:t>i</a:t>
            </a:r>
            <a:r>
              <a:rPr lang="en-US" altLang="zh-CN" b="1">
                <a:solidFill>
                  <a:srgbClr val="000000"/>
                </a:solidFill>
                <a:ea typeface="宋体" pitchFamily="2" charset="-122"/>
              </a:rPr>
              <a:t>=0</a:t>
            </a:r>
            <a:r>
              <a:rPr lang="zh-CN" altLang="en-US" b="1">
                <a:solidFill>
                  <a:srgbClr val="000000"/>
                </a:solidFill>
                <a:ea typeface="宋体" pitchFamily="2" charset="-122"/>
              </a:rPr>
              <a:t>时，输出有缓慢变化的电压产生。</a:t>
            </a:r>
          </a:p>
        </p:txBody>
      </p:sp>
      <p:sp>
        <p:nvSpPr>
          <p:cNvPr id="5" name="灯片编号占位符 4"/>
          <p:cNvSpPr>
            <a:spLocks noGrp="1"/>
          </p:cNvSpPr>
          <p:nvPr>
            <p:ph type="sldNum" sz="quarter" idx="12"/>
          </p:nvPr>
        </p:nvSpPr>
        <p:spPr/>
        <p:txBody>
          <a:bodyPr/>
          <a:lstStyle/>
          <a:p>
            <a:pPr>
              <a:defRPr/>
            </a:pPr>
            <a:fld id="{ADDC9059-AAAA-478D-8CC5-F175A68DAB2C}" type="slidenum">
              <a:rPr lang="zh-CN" altLang="en-US" smtClean="0"/>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blinds(horizontal)">
                                      <p:cBhvr>
                                        <p:cTn id="7" dur="500"/>
                                        <p:tgtEl>
                                          <p:spTgt spid="484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blinds(horizontal)">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4371"/>
                                        </p:tgtEl>
                                        <p:attrNameLst>
                                          <p:attrName>style.visibility</p:attrName>
                                        </p:attrNameLst>
                                      </p:cBhvr>
                                      <p:to>
                                        <p:strVal val="visible"/>
                                      </p:to>
                                    </p:set>
                                    <p:animEffect transition="in" filter="wipe(up)">
                                      <p:cBhvr>
                                        <p:cTn id="22" dur="500"/>
                                        <p:tgtEl>
                                          <p:spTgt spid="4843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4373"/>
                                        </p:tgtEl>
                                        <p:attrNameLst>
                                          <p:attrName>style.visibility</p:attrName>
                                        </p:attrNameLst>
                                      </p:cBhvr>
                                      <p:to>
                                        <p:strVal val="visible"/>
                                      </p:to>
                                    </p:set>
                                    <p:animEffect transition="in" filter="wipe(left)">
                                      <p:cBhvr>
                                        <p:cTn id="37" dur="500"/>
                                        <p:tgtEl>
                                          <p:spTgt spid="4843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484380"/>
                                        </p:tgtEl>
                                        <p:attrNameLst>
                                          <p:attrName>style.visibility</p:attrName>
                                        </p:attrNameLst>
                                      </p:cBhvr>
                                      <p:to>
                                        <p:strVal val="visible"/>
                                      </p:to>
                                    </p:set>
                                    <p:animEffect transition="in" filter="blinds(vertical)">
                                      <p:cBhvr>
                                        <p:cTn id="42" dur="500"/>
                                        <p:tgtEl>
                                          <p:spTgt spid="484380"/>
                                        </p:tgtEl>
                                      </p:cBhvr>
                                    </p:animEffect>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484381"/>
                                        </p:tgtEl>
                                        <p:attrNameLst>
                                          <p:attrName>style.visibility</p:attrName>
                                        </p:attrNameLst>
                                      </p:cBhvr>
                                      <p:to>
                                        <p:strVal val="visible"/>
                                      </p:to>
                                    </p:set>
                                    <p:animEffect transition="in" filter="blinds(vertical)">
                                      <p:cBhvr>
                                        <p:cTn id="47" dur="500"/>
                                        <p:tgtEl>
                                          <p:spTgt spid="484381"/>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autoUpdateAnimBg="0"/>
      <p:bldP spid="484356" grpId="0" autoUpdateAnimBg="0"/>
      <p:bldP spid="484373" grpId="0" animBg="1"/>
      <p:bldP spid="484380" grpId="0" autoUpdateAnimBg="0"/>
      <p:bldP spid="48438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ChangeArrowheads="1"/>
          </p:cNvSpPr>
          <p:nvPr/>
        </p:nvSpPr>
        <p:spPr bwMode="auto">
          <a:xfrm>
            <a:off x="250825" y="1052513"/>
            <a:ext cx="29718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chemeClr val="accent2"/>
                </a:solidFill>
                <a:ea typeface="宋体" pitchFamily="2" charset="-122"/>
              </a:rPr>
              <a:t>产生零漂的原因：</a:t>
            </a:r>
          </a:p>
        </p:txBody>
      </p:sp>
      <p:sp>
        <p:nvSpPr>
          <p:cNvPr id="485379" name="Rectangle 3"/>
          <p:cNvSpPr>
            <a:spLocks noChangeArrowheads="1"/>
          </p:cNvSpPr>
          <p:nvPr/>
        </p:nvSpPr>
        <p:spPr bwMode="auto">
          <a:xfrm>
            <a:off x="228600" y="4706938"/>
            <a:ext cx="29718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chemeClr val="accent2"/>
                </a:solidFill>
                <a:ea typeface="宋体" pitchFamily="2" charset="-122"/>
              </a:rPr>
              <a:t>零漂的衡量方法：</a:t>
            </a:r>
          </a:p>
        </p:txBody>
      </p:sp>
      <p:sp>
        <p:nvSpPr>
          <p:cNvPr id="485380" name="Rectangle 4"/>
          <p:cNvSpPr>
            <a:spLocks noChangeArrowheads="1"/>
          </p:cNvSpPr>
          <p:nvPr/>
        </p:nvSpPr>
        <p:spPr bwMode="auto">
          <a:xfrm>
            <a:off x="250825" y="1557338"/>
            <a:ext cx="3505200" cy="301307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rgbClr val="FF3300"/>
                </a:solidFill>
                <a:ea typeface="宋体" pitchFamily="2" charset="-122"/>
              </a:rPr>
              <a:t>由温度变化引起的。</a:t>
            </a:r>
            <a:r>
              <a:rPr lang="zh-CN" altLang="en-US" b="1">
                <a:solidFill>
                  <a:srgbClr val="000000"/>
                </a:solidFill>
                <a:ea typeface="宋体" pitchFamily="2" charset="-122"/>
              </a:rPr>
              <a:t>当温度变化使第一级放大器的静态工作点发生微小变化时，这种变化量会被后面的电路逐级放大，最终在输出端产生较大的电压漂移。因而零点漂移也叫</a:t>
            </a:r>
            <a:r>
              <a:rPr lang="zh-CN" altLang="en-US" b="1">
                <a:ea typeface="宋体" pitchFamily="2" charset="-122"/>
              </a:rPr>
              <a:t>温漂。</a:t>
            </a:r>
          </a:p>
        </p:txBody>
      </p:sp>
      <p:sp>
        <p:nvSpPr>
          <p:cNvPr id="485381" name="Rectangle 5"/>
          <p:cNvSpPr>
            <a:spLocks noChangeArrowheads="1"/>
          </p:cNvSpPr>
          <p:nvPr/>
        </p:nvSpPr>
        <p:spPr bwMode="auto">
          <a:xfrm>
            <a:off x="2771775" y="4725988"/>
            <a:ext cx="5105400" cy="82232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dirty="0">
                <a:solidFill>
                  <a:srgbClr val="000000"/>
                </a:solidFill>
                <a:ea typeface="宋体" pitchFamily="2" charset="-122"/>
              </a:rPr>
              <a:t>将输出漂移电压按电压增益折算到输入端计算。</a:t>
            </a:r>
          </a:p>
        </p:txBody>
      </p:sp>
      <p:grpSp>
        <p:nvGrpSpPr>
          <p:cNvPr id="2" name="Group 6"/>
          <p:cNvGrpSpPr>
            <a:grpSpLocks/>
          </p:cNvGrpSpPr>
          <p:nvPr/>
        </p:nvGrpSpPr>
        <p:grpSpPr bwMode="auto">
          <a:xfrm>
            <a:off x="4038600" y="1811338"/>
            <a:ext cx="4800600" cy="2738437"/>
            <a:chOff x="2544" y="1776"/>
            <a:chExt cx="3024" cy="1725"/>
          </a:xfrm>
        </p:grpSpPr>
        <p:sp>
          <p:nvSpPr>
            <p:cNvPr id="401418" name="AutoShape 7"/>
            <p:cNvSpPr>
              <a:spLocks noChangeAspect="1" noChangeArrowheads="1" noTextEdit="1"/>
            </p:cNvSpPr>
            <p:nvPr/>
          </p:nvSpPr>
          <p:spPr bwMode="auto">
            <a:xfrm>
              <a:off x="2544" y="1776"/>
              <a:ext cx="3024" cy="1725"/>
            </a:xfrm>
            <a:prstGeom prst="rect">
              <a:avLst/>
            </a:prstGeom>
            <a:noFill/>
            <a:ln w="9525">
              <a:noFill/>
              <a:miter lim="800000"/>
              <a:headEnd/>
              <a:tailEnd/>
            </a:ln>
          </p:spPr>
          <p:txBody>
            <a:bodyPr/>
            <a:lstStyle/>
            <a:p>
              <a:endParaRPr lang="zh-CN" altLang="en-US"/>
            </a:p>
          </p:txBody>
        </p:sp>
        <p:sp>
          <p:nvSpPr>
            <p:cNvPr id="401419" name="Line 8"/>
            <p:cNvSpPr>
              <a:spLocks noChangeShapeType="1"/>
            </p:cNvSpPr>
            <p:nvPr/>
          </p:nvSpPr>
          <p:spPr bwMode="auto">
            <a:xfrm>
              <a:off x="2689" y="2714"/>
              <a:ext cx="44" cy="1"/>
            </a:xfrm>
            <a:prstGeom prst="line">
              <a:avLst/>
            </a:prstGeom>
            <a:noFill/>
            <a:ln w="17463">
              <a:solidFill>
                <a:srgbClr val="000000"/>
              </a:solidFill>
              <a:round/>
              <a:headEnd/>
              <a:tailEnd/>
            </a:ln>
          </p:spPr>
          <p:txBody>
            <a:bodyPr/>
            <a:lstStyle/>
            <a:p>
              <a:endParaRPr lang="zh-CN" altLang="en-US"/>
            </a:p>
          </p:txBody>
        </p:sp>
        <p:sp>
          <p:nvSpPr>
            <p:cNvPr id="401420" name="Oval 9"/>
            <p:cNvSpPr>
              <a:spLocks noChangeArrowheads="1"/>
            </p:cNvSpPr>
            <p:nvPr/>
          </p:nvSpPr>
          <p:spPr bwMode="auto">
            <a:xfrm>
              <a:off x="2622" y="2682"/>
              <a:ext cx="67" cy="64"/>
            </a:xfrm>
            <a:prstGeom prst="ellipse">
              <a:avLst/>
            </a:prstGeom>
            <a:noFill/>
            <a:ln w="17463">
              <a:solidFill>
                <a:srgbClr val="000000"/>
              </a:solidFill>
              <a:round/>
              <a:headEnd/>
              <a:tailEnd/>
            </a:ln>
          </p:spPr>
          <p:txBody>
            <a:bodyPr/>
            <a:lstStyle/>
            <a:p>
              <a:endParaRPr lang="zh-CN" altLang="en-US"/>
            </a:p>
          </p:txBody>
        </p:sp>
        <p:sp>
          <p:nvSpPr>
            <p:cNvPr id="401421" name="Rectangle 10"/>
            <p:cNvSpPr>
              <a:spLocks noChangeArrowheads="1"/>
            </p:cNvSpPr>
            <p:nvPr/>
          </p:nvSpPr>
          <p:spPr bwMode="auto">
            <a:xfrm>
              <a:off x="2622" y="2822"/>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401422" name="Line 11"/>
            <p:cNvSpPr>
              <a:spLocks noChangeShapeType="1"/>
            </p:cNvSpPr>
            <p:nvPr/>
          </p:nvSpPr>
          <p:spPr bwMode="auto">
            <a:xfrm flipH="1">
              <a:off x="5057" y="1862"/>
              <a:ext cx="44" cy="1"/>
            </a:xfrm>
            <a:prstGeom prst="line">
              <a:avLst/>
            </a:prstGeom>
            <a:noFill/>
            <a:ln w="17463">
              <a:solidFill>
                <a:srgbClr val="000000"/>
              </a:solidFill>
              <a:round/>
              <a:headEnd/>
              <a:tailEnd/>
            </a:ln>
          </p:spPr>
          <p:txBody>
            <a:bodyPr/>
            <a:lstStyle/>
            <a:p>
              <a:endParaRPr lang="zh-CN" altLang="en-US"/>
            </a:p>
          </p:txBody>
        </p:sp>
        <p:sp>
          <p:nvSpPr>
            <p:cNvPr id="401423" name="Oval 12"/>
            <p:cNvSpPr>
              <a:spLocks noChangeArrowheads="1"/>
            </p:cNvSpPr>
            <p:nvPr/>
          </p:nvSpPr>
          <p:spPr bwMode="auto">
            <a:xfrm>
              <a:off x="5101" y="1830"/>
              <a:ext cx="67" cy="65"/>
            </a:xfrm>
            <a:prstGeom prst="ellipse">
              <a:avLst/>
            </a:prstGeom>
            <a:noFill/>
            <a:ln w="17463">
              <a:solidFill>
                <a:srgbClr val="000000"/>
              </a:solidFill>
              <a:round/>
              <a:headEnd/>
              <a:tailEnd/>
            </a:ln>
          </p:spPr>
          <p:txBody>
            <a:bodyPr/>
            <a:lstStyle/>
            <a:p>
              <a:endParaRPr lang="zh-CN" altLang="en-US"/>
            </a:p>
          </p:txBody>
        </p:sp>
        <p:sp>
          <p:nvSpPr>
            <p:cNvPr id="401424" name="Rectangle 13"/>
            <p:cNvSpPr>
              <a:spLocks noChangeArrowheads="1"/>
            </p:cNvSpPr>
            <p:nvPr/>
          </p:nvSpPr>
          <p:spPr bwMode="auto">
            <a:xfrm>
              <a:off x="5090" y="1905"/>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401425" name="Line 14"/>
            <p:cNvSpPr>
              <a:spLocks noChangeShapeType="1"/>
            </p:cNvSpPr>
            <p:nvPr/>
          </p:nvSpPr>
          <p:spPr bwMode="auto">
            <a:xfrm flipH="1">
              <a:off x="5012" y="2401"/>
              <a:ext cx="45" cy="1"/>
            </a:xfrm>
            <a:prstGeom prst="line">
              <a:avLst/>
            </a:prstGeom>
            <a:noFill/>
            <a:ln w="17463">
              <a:solidFill>
                <a:srgbClr val="000000"/>
              </a:solidFill>
              <a:round/>
              <a:headEnd/>
              <a:tailEnd/>
            </a:ln>
          </p:spPr>
          <p:txBody>
            <a:bodyPr/>
            <a:lstStyle/>
            <a:p>
              <a:endParaRPr lang="zh-CN" altLang="en-US"/>
            </a:p>
          </p:txBody>
        </p:sp>
        <p:sp>
          <p:nvSpPr>
            <p:cNvPr id="401426" name="Oval 15"/>
            <p:cNvSpPr>
              <a:spLocks noChangeArrowheads="1"/>
            </p:cNvSpPr>
            <p:nvPr/>
          </p:nvSpPr>
          <p:spPr bwMode="auto">
            <a:xfrm>
              <a:off x="5057" y="2369"/>
              <a:ext cx="66" cy="65"/>
            </a:xfrm>
            <a:prstGeom prst="ellipse">
              <a:avLst/>
            </a:prstGeom>
            <a:noFill/>
            <a:ln w="17463">
              <a:solidFill>
                <a:srgbClr val="000000"/>
              </a:solidFill>
              <a:round/>
              <a:headEnd/>
              <a:tailEnd/>
            </a:ln>
          </p:spPr>
          <p:txBody>
            <a:bodyPr/>
            <a:lstStyle/>
            <a:p>
              <a:endParaRPr lang="zh-CN" altLang="en-US"/>
            </a:p>
          </p:txBody>
        </p:sp>
        <p:sp>
          <p:nvSpPr>
            <p:cNvPr id="401427" name="Rectangle 16"/>
            <p:cNvSpPr>
              <a:spLocks noChangeArrowheads="1"/>
            </p:cNvSpPr>
            <p:nvPr/>
          </p:nvSpPr>
          <p:spPr bwMode="auto">
            <a:xfrm>
              <a:off x="5146" y="2315"/>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FFFFFF"/>
                  </a:solidFill>
                  <a:ea typeface="宋体" pitchFamily="2" charset="-122"/>
                </a:rPr>
                <a:t>+</a:t>
              </a:r>
              <a:endParaRPr lang="en-US" altLang="zh-CN">
                <a:ea typeface="宋体" pitchFamily="2" charset="-122"/>
              </a:endParaRPr>
            </a:p>
          </p:txBody>
        </p:sp>
        <p:sp>
          <p:nvSpPr>
            <p:cNvPr id="401428" name="Line 17"/>
            <p:cNvSpPr>
              <a:spLocks noChangeShapeType="1"/>
            </p:cNvSpPr>
            <p:nvPr/>
          </p:nvSpPr>
          <p:spPr bwMode="auto">
            <a:xfrm>
              <a:off x="2689" y="3415"/>
              <a:ext cx="44" cy="1"/>
            </a:xfrm>
            <a:prstGeom prst="line">
              <a:avLst/>
            </a:prstGeom>
            <a:noFill/>
            <a:ln w="17463">
              <a:solidFill>
                <a:srgbClr val="000000"/>
              </a:solidFill>
              <a:round/>
              <a:headEnd/>
              <a:tailEnd/>
            </a:ln>
          </p:spPr>
          <p:txBody>
            <a:bodyPr/>
            <a:lstStyle/>
            <a:p>
              <a:endParaRPr lang="zh-CN" altLang="en-US"/>
            </a:p>
          </p:txBody>
        </p:sp>
        <p:sp>
          <p:nvSpPr>
            <p:cNvPr id="401429" name="Oval 18"/>
            <p:cNvSpPr>
              <a:spLocks noChangeArrowheads="1"/>
            </p:cNvSpPr>
            <p:nvPr/>
          </p:nvSpPr>
          <p:spPr bwMode="auto">
            <a:xfrm>
              <a:off x="2622" y="3382"/>
              <a:ext cx="67" cy="65"/>
            </a:xfrm>
            <a:prstGeom prst="ellipse">
              <a:avLst/>
            </a:prstGeom>
            <a:noFill/>
            <a:ln w="17463">
              <a:solidFill>
                <a:srgbClr val="000000"/>
              </a:solidFill>
              <a:round/>
              <a:headEnd/>
              <a:tailEnd/>
            </a:ln>
          </p:spPr>
          <p:txBody>
            <a:bodyPr/>
            <a:lstStyle/>
            <a:p>
              <a:endParaRPr lang="zh-CN" altLang="en-US"/>
            </a:p>
          </p:txBody>
        </p:sp>
        <p:sp>
          <p:nvSpPr>
            <p:cNvPr id="401430" name="Line 19"/>
            <p:cNvSpPr>
              <a:spLocks noChangeShapeType="1"/>
            </p:cNvSpPr>
            <p:nvPr/>
          </p:nvSpPr>
          <p:spPr bwMode="auto">
            <a:xfrm flipH="1">
              <a:off x="5057" y="3415"/>
              <a:ext cx="44" cy="1"/>
            </a:xfrm>
            <a:prstGeom prst="line">
              <a:avLst/>
            </a:prstGeom>
            <a:noFill/>
            <a:ln w="17463">
              <a:solidFill>
                <a:srgbClr val="000000"/>
              </a:solidFill>
              <a:round/>
              <a:headEnd/>
              <a:tailEnd/>
            </a:ln>
          </p:spPr>
          <p:txBody>
            <a:bodyPr/>
            <a:lstStyle/>
            <a:p>
              <a:endParaRPr lang="zh-CN" altLang="en-US"/>
            </a:p>
          </p:txBody>
        </p:sp>
        <p:sp>
          <p:nvSpPr>
            <p:cNvPr id="401431" name="Oval 20"/>
            <p:cNvSpPr>
              <a:spLocks noChangeArrowheads="1"/>
            </p:cNvSpPr>
            <p:nvPr/>
          </p:nvSpPr>
          <p:spPr bwMode="auto">
            <a:xfrm>
              <a:off x="5101" y="3382"/>
              <a:ext cx="67" cy="65"/>
            </a:xfrm>
            <a:prstGeom prst="ellipse">
              <a:avLst/>
            </a:prstGeom>
            <a:noFill/>
            <a:ln w="17463">
              <a:solidFill>
                <a:srgbClr val="000000"/>
              </a:solidFill>
              <a:round/>
              <a:headEnd/>
              <a:tailEnd/>
            </a:ln>
          </p:spPr>
          <p:txBody>
            <a:bodyPr/>
            <a:lstStyle/>
            <a:p>
              <a:endParaRPr lang="zh-CN" altLang="en-US"/>
            </a:p>
          </p:txBody>
        </p:sp>
        <p:sp>
          <p:nvSpPr>
            <p:cNvPr id="401432" name="Rectangle 21"/>
            <p:cNvSpPr>
              <a:spLocks noChangeArrowheads="1"/>
            </p:cNvSpPr>
            <p:nvPr/>
          </p:nvSpPr>
          <p:spPr bwMode="auto">
            <a:xfrm>
              <a:off x="5123" y="3188"/>
              <a:ext cx="5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401433" name="Line 22"/>
            <p:cNvSpPr>
              <a:spLocks noChangeShapeType="1"/>
            </p:cNvSpPr>
            <p:nvPr/>
          </p:nvSpPr>
          <p:spPr bwMode="auto">
            <a:xfrm>
              <a:off x="3089" y="2229"/>
              <a:ext cx="89" cy="1"/>
            </a:xfrm>
            <a:prstGeom prst="line">
              <a:avLst/>
            </a:prstGeom>
            <a:noFill/>
            <a:ln w="17463">
              <a:solidFill>
                <a:srgbClr val="0000FF"/>
              </a:solidFill>
              <a:round/>
              <a:headEnd/>
              <a:tailEnd/>
            </a:ln>
          </p:spPr>
          <p:txBody>
            <a:bodyPr/>
            <a:lstStyle/>
            <a:p>
              <a:endParaRPr lang="zh-CN" altLang="en-US"/>
            </a:p>
          </p:txBody>
        </p:sp>
        <p:sp>
          <p:nvSpPr>
            <p:cNvPr id="401434" name="Line 23"/>
            <p:cNvSpPr>
              <a:spLocks noChangeShapeType="1"/>
            </p:cNvSpPr>
            <p:nvPr/>
          </p:nvSpPr>
          <p:spPr bwMode="auto">
            <a:xfrm>
              <a:off x="3178" y="2229"/>
              <a:ext cx="1" cy="215"/>
            </a:xfrm>
            <a:prstGeom prst="line">
              <a:avLst/>
            </a:prstGeom>
            <a:noFill/>
            <a:ln w="17463">
              <a:solidFill>
                <a:srgbClr val="0000FF"/>
              </a:solidFill>
              <a:round/>
              <a:headEnd/>
              <a:tailEnd/>
            </a:ln>
          </p:spPr>
          <p:txBody>
            <a:bodyPr/>
            <a:lstStyle/>
            <a:p>
              <a:endParaRPr lang="zh-CN" altLang="en-US"/>
            </a:p>
          </p:txBody>
        </p:sp>
        <p:sp>
          <p:nvSpPr>
            <p:cNvPr id="401435" name="Line 24"/>
            <p:cNvSpPr>
              <a:spLocks noChangeShapeType="1"/>
            </p:cNvSpPr>
            <p:nvPr/>
          </p:nvSpPr>
          <p:spPr bwMode="auto">
            <a:xfrm flipH="1">
              <a:off x="3089" y="2444"/>
              <a:ext cx="89" cy="1"/>
            </a:xfrm>
            <a:prstGeom prst="line">
              <a:avLst/>
            </a:prstGeom>
            <a:noFill/>
            <a:ln w="17463">
              <a:solidFill>
                <a:srgbClr val="0000FF"/>
              </a:solidFill>
              <a:round/>
              <a:headEnd/>
              <a:tailEnd/>
            </a:ln>
          </p:spPr>
          <p:txBody>
            <a:bodyPr/>
            <a:lstStyle/>
            <a:p>
              <a:endParaRPr lang="zh-CN" altLang="en-US"/>
            </a:p>
          </p:txBody>
        </p:sp>
        <p:sp>
          <p:nvSpPr>
            <p:cNvPr id="401436" name="Line 25"/>
            <p:cNvSpPr>
              <a:spLocks noChangeShapeType="1"/>
            </p:cNvSpPr>
            <p:nvPr/>
          </p:nvSpPr>
          <p:spPr bwMode="auto">
            <a:xfrm flipV="1">
              <a:off x="3089" y="2229"/>
              <a:ext cx="1" cy="215"/>
            </a:xfrm>
            <a:prstGeom prst="line">
              <a:avLst/>
            </a:prstGeom>
            <a:noFill/>
            <a:ln w="17463">
              <a:solidFill>
                <a:srgbClr val="0000FF"/>
              </a:solidFill>
              <a:round/>
              <a:headEnd/>
              <a:tailEnd/>
            </a:ln>
          </p:spPr>
          <p:txBody>
            <a:bodyPr/>
            <a:lstStyle/>
            <a:p>
              <a:endParaRPr lang="zh-CN" altLang="en-US"/>
            </a:p>
          </p:txBody>
        </p:sp>
        <p:sp>
          <p:nvSpPr>
            <p:cNvPr id="401437" name="Line 26"/>
            <p:cNvSpPr>
              <a:spLocks noChangeShapeType="1"/>
            </p:cNvSpPr>
            <p:nvPr/>
          </p:nvSpPr>
          <p:spPr bwMode="auto">
            <a:xfrm>
              <a:off x="3133" y="2121"/>
              <a:ext cx="1" cy="108"/>
            </a:xfrm>
            <a:prstGeom prst="line">
              <a:avLst/>
            </a:prstGeom>
            <a:noFill/>
            <a:ln w="17463">
              <a:solidFill>
                <a:srgbClr val="400000"/>
              </a:solidFill>
              <a:round/>
              <a:headEnd/>
              <a:tailEnd/>
            </a:ln>
          </p:spPr>
          <p:txBody>
            <a:bodyPr/>
            <a:lstStyle/>
            <a:p>
              <a:endParaRPr lang="zh-CN" altLang="en-US"/>
            </a:p>
          </p:txBody>
        </p:sp>
        <p:sp>
          <p:nvSpPr>
            <p:cNvPr id="401438" name="Line 27"/>
            <p:cNvSpPr>
              <a:spLocks noChangeShapeType="1"/>
            </p:cNvSpPr>
            <p:nvPr/>
          </p:nvSpPr>
          <p:spPr bwMode="auto">
            <a:xfrm flipV="1">
              <a:off x="3133" y="2444"/>
              <a:ext cx="1" cy="108"/>
            </a:xfrm>
            <a:prstGeom prst="line">
              <a:avLst/>
            </a:prstGeom>
            <a:noFill/>
            <a:ln w="17463">
              <a:solidFill>
                <a:srgbClr val="400000"/>
              </a:solidFill>
              <a:round/>
              <a:headEnd/>
              <a:tailEnd/>
            </a:ln>
          </p:spPr>
          <p:txBody>
            <a:bodyPr/>
            <a:lstStyle/>
            <a:p>
              <a:endParaRPr lang="zh-CN" altLang="en-US"/>
            </a:p>
          </p:txBody>
        </p:sp>
        <p:sp>
          <p:nvSpPr>
            <p:cNvPr id="401439" name="Line 28"/>
            <p:cNvSpPr>
              <a:spLocks noChangeShapeType="1"/>
            </p:cNvSpPr>
            <p:nvPr/>
          </p:nvSpPr>
          <p:spPr bwMode="auto">
            <a:xfrm>
              <a:off x="3645" y="2067"/>
              <a:ext cx="89" cy="1"/>
            </a:xfrm>
            <a:prstGeom prst="line">
              <a:avLst/>
            </a:prstGeom>
            <a:noFill/>
            <a:ln w="17463">
              <a:solidFill>
                <a:srgbClr val="0000FF"/>
              </a:solidFill>
              <a:round/>
              <a:headEnd/>
              <a:tailEnd/>
            </a:ln>
          </p:spPr>
          <p:txBody>
            <a:bodyPr/>
            <a:lstStyle/>
            <a:p>
              <a:endParaRPr lang="zh-CN" altLang="en-US"/>
            </a:p>
          </p:txBody>
        </p:sp>
        <p:sp>
          <p:nvSpPr>
            <p:cNvPr id="401440" name="Line 29"/>
            <p:cNvSpPr>
              <a:spLocks noChangeShapeType="1"/>
            </p:cNvSpPr>
            <p:nvPr/>
          </p:nvSpPr>
          <p:spPr bwMode="auto">
            <a:xfrm>
              <a:off x="3734" y="2067"/>
              <a:ext cx="1" cy="216"/>
            </a:xfrm>
            <a:prstGeom prst="line">
              <a:avLst/>
            </a:prstGeom>
            <a:noFill/>
            <a:ln w="17463">
              <a:solidFill>
                <a:srgbClr val="0000FF"/>
              </a:solidFill>
              <a:round/>
              <a:headEnd/>
              <a:tailEnd/>
            </a:ln>
          </p:spPr>
          <p:txBody>
            <a:bodyPr/>
            <a:lstStyle/>
            <a:p>
              <a:endParaRPr lang="zh-CN" altLang="en-US"/>
            </a:p>
          </p:txBody>
        </p:sp>
        <p:sp>
          <p:nvSpPr>
            <p:cNvPr id="401441" name="Line 30"/>
            <p:cNvSpPr>
              <a:spLocks noChangeShapeType="1"/>
            </p:cNvSpPr>
            <p:nvPr/>
          </p:nvSpPr>
          <p:spPr bwMode="auto">
            <a:xfrm flipH="1">
              <a:off x="3645" y="2283"/>
              <a:ext cx="89" cy="1"/>
            </a:xfrm>
            <a:prstGeom prst="line">
              <a:avLst/>
            </a:prstGeom>
            <a:noFill/>
            <a:ln w="17463">
              <a:solidFill>
                <a:srgbClr val="0000FF"/>
              </a:solidFill>
              <a:round/>
              <a:headEnd/>
              <a:tailEnd/>
            </a:ln>
          </p:spPr>
          <p:txBody>
            <a:bodyPr/>
            <a:lstStyle/>
            <a:p>
              <a:endParaRPr lang="zh-CN" altLang="en-US"/>
            </a:p>
          </p:txBody>
        </p:sp>
        <p:sp>
          <p:nvSpPr>
            <p:cNvPr id="401442" name="Line 31"/>
            <p:cNvSpPr>
              <a:spLocks noChangeShapeType="1"/>
            </p:cNvSpPr>
            <p:nvPr/>
          </p:nvSpPr>
          <p:spPr bwMode="auto">
            <a:xfrm flipV="1">
              <a:off x="3645" y="2067"/>
              <a:ext cx="1" cy="216"/>
            </a:xfrm>
            <a:prstGeom prst="line">
              <a:avLst/>
            </a:prstGeom>
            <a:noFill/>
            <a:ln w="17463">
              <a:solidFill>
                <a:srgbClr val="0000FF"/>
              </a:solidFill>
              <a:round/>
              <a:headEnd/>
              <a:tailEnd/>
            </a:ln>
          </p:spPr>
          <p:txBody>
            <a:bodyPr/>
            <a:lstStyle/>
            <a:p>
              <a:endParaRPr lang="zh-CN" altLang="en-US"/>
            </a:p>
          </p:txBody>
        </p:sp>
        <p:sp>
          <p:nvSpPr>
            <p:cNvPr id="401443" name="Line 32"/>
            <p:cNvSpPr>
              <a:spLocks noChangeShapeType="1"/>
            </p:cNvSpPr>
            <p:nvPr/>
          </p:nvSpPr>
          <p:spPr bwMode="auto">
            <a:xfrm>
              <a:off x="3689" y="1959"/>
              <a:ext cx="1" cy="108"/>
            </a:xfrm>
            <a:prstGeom prst="line">
              <a:avLst/>
            </a:prstGeom>
            <a:noFill/>
            <a:ln w="17463">
              <a:solidFill>
                <a:srgbClr val="400000"/>
              </a:solidFill>
              <a:round/>
              <a:headEnd/>
              <a:tailEnd/>
            </a:ln>
          </p:spPr>
          <p:txBody>
            <a:bodyPr/>
            <a:lstStyle/>
            <a:p>
              <a:endParaRPr lang="zh-CN" altLang="en-US"/>
            </a:p>
          </p:txBody>
        </p:sp>
        <p:sp>
          <p:nvSpPr>
            <p:cNvPr id="401444" name="Line 33"/>
            <p:cNvSpPr>
              <a:spLocks noChangeShapeType="1"/>
            </p:cNvSpPr>
            <p:nvPr/>
          </p:nvSpPr>
          <p:spPr bwMode="auto">
            <a:xfrm flipV="1">
              <a:off x="3689" y="2283"/>
              <a:ext cx="1" cy="108"/>
            </a:xfrm>
            <a:prstGeom prst="line">
              <a:avLst/>
            </a:prstGeom>
            <a:noFill/>
            <a:ln w="17463">
              <a:solidFill>
                <a:srgbClr val="400000"/>
              </a:solidFill>
              <a:round/>
              <a:headEnd/>
              <a:tailEnd/>
            </a:ln>
          </p:spPr>
          <p:txBody>
            <a:bodyPr/>
            <a:lstStyle/>
            <a:p>
              <a:endParaRPr lang="zh-CN" altLang="en-US"/>
            </a:p>
          </p:txBody>
        </p:sp>
        <p:sp>
          <p:nvSpPr>
            <p:cNvPr id="401445" name="Line 34"/>
            <p:cNvSpPr>
              <a:spLocks noChangeShapeType="1"/>
            </p:cNvSpPr>
            <p:nvPr/>
          </p:nvSpPr>
          <p:spPr bwMode="auto">
            <a:xfrm>
              <a:off x="4656" y="2024"/>
              <a:ext cx="89" cy="1"/>
            </a:xfrm>
            <a:prstGeom prst="line">
              <a:avLst/>
            </a:prstGeom>
            <a:noFill/>
            <a:ln w="17463">
              <a:solidFill>
                <a:srgbClr val="0000FF"/>
              </a:solidFill>
              <a:round/>
              <a:headEnd/>
              <a:tailEnd/>
            </a:ln>
          </p:spPr>
          <p:txBody>
            <a:bodyPr/>
            <a:lstStyle/>
            <a:p>
              <a:endParaRPr lang="zh-CN" altLang="en-US"/>
            </a:p>
          </p:txBody>
        </p:sp>
        <p:sp>
          <p:nvSpPr>
            <p:cNvPr id="401446" name="Line 35"/>
            <p:cNvSpPr>
              <a:spLocks noChangeShapeType="1"/>
            </p:cNvSpPr>
            <p:nvPr/>
          </p:nvSpPr>
          <p:spPr bwMode="auto">
            <a:xfrm>
              <a:off x="4745" y="2024"/>
              <a:ext cx="1" cy="216"/>
            </a:xfrm>
            <a:prstGeom prst="line">
              <a:avLst/>
            </a:prstGeom>
            <a:noFill/>
            <a:ln w="17463">
              <a:solidFill>
                <a:srgbClr val="0000FF"/>
              </a:solidFill>
              <a:round/>
              <a:headEnd/>
              <a:tailEnd/>
            </a:ln>
          </p:spPr>
          <p:txBody>
            <a:bodyPr/>
            <a:lstStyle/>
            <a:p>
              <a:endParaRPr lang="zh-CN" altLang="en-US"/>
            </a:p>
          </p:txBody>
        </p:sp>
        <p:sp>
          <p:nvSpPr>
            <p:cNvPr id="401447" name="Line 36"/>
            <p:cNvSpPr>
              <a:spLocks noChangeShapeType="1"/>
            </p:cNvSpPr>
            <p:nvPr/>
          </p:nvSpPr>
          <p:spPr bwMode="auto">
            <a:xfrm flipH="1">
              <a:off x="4656" y="2240"/>
              <a:ext cx="89" cy="1"/>
            </a:xfrm>
            <a:prstGeom prst="line">
              <a:avLst/>
            </a:prstGeom>
            <a:noFill/>
            <a:ln w="17463">
              <a:solidFill>
                <a:srgbClr val="0000FF"/>
              </a:solidFill>
              <a:round/>
              <a:headEnd/>
              <a:tailEnd/>
            </a:ln>
          </p:spPr>
          <p:txBody>
            <a:bodyPr/>
            <a:lstStyle/>
            <a:p>
              <a:endParaRPr lang="zh-CN" altLang="en-US"/>
            </a:p>
          </p:txBody>
        </p:sp>
        <p:sp>
          <p:nvSpPr>
            <p:cNvPr id="401448" name="Line 37"/>
            <p:cNvSpPr>
              <a:spLocks noChangeShapeType="1"/>
            </p:cNvSpPr>
            <p:nvPr/>
          </p:nvSpPr>
          <p:spPr bwMode="auto">
            <a:xfrm flipV="1">
              <a:off x="4656" y="2024"/>
              <a:ext cx="1" cy="216"/>
            </a:xfrm>
            <a:prstGeom prst="line">
              <a:avLst/>
            </a:prstGeom>
            <a:noFill/>
            <a:ln w="17463">
              <a:solidFill>
                <a:srgbClr val="0000FF"/>
              </a:solidFill>
              <a:round/>
              <a:headEnd/>
              <a:tailEnd/>
            </a:ln>
          </p:spPr>
          <p:txBody>
            <a:bodyPr/>
            <a:lstStyle/>
            <a:p>
              <a:endParaRPr lang="zh-CN" altLang="en-US"/>
            </a:p>
          </p:txBody>
        </p:sp>
        <p:sp>
          <p:nvSpPr>
            <p:cNvPr id="401449" name="Line 38"/>
            <p:cNvSpPr>
              <a:spLocks noChangeShapeType="1"/>
            </p:cNvSpPr>
            <p:nvPr/>
          </p:nvSpPr>
          <p:spPr bwMode="auto">
            <a:xfrm>
              <a:off x="4701" y="1916"/>
              <a:ext cx="1" cy="108"/>
            </a:xfrm>
            <a:prstGeom prst="line">
              <a:avLst/>
            </a:prstGeom>
            <a:noFill/>
            <a:ln w="17463">
              <a:solidFill>
                <a:srgbClr val="400000"/>
              </a:solidFill>
              <a:round/>
              <a:headEnd/>
              <a:tailEnd/>
            </a:ln>
          </p:spPr>
          <p:txBody>
            <a:bodyPr/>
            <a:lstStyle/>
            <a:p>
              <a:endParaRPr lang="zh-CN" altLang="en-US"/>
            </a:p>
          </p:txBody>
        </p:sp>
        <p:sp>
          <p:nvSpPr>
            <p:cNvPr id="401450" name="Line 39"/>
            <p:cNvSpPr>
              <a:spLocks noChangeShapeType="1"/>
            </p:cNvSpPr>
            <p:nvPr/>
          </p:nvSpPr>
          <p:spPr bwMode="auto">
            <a:xfrm flipV="1">
              <a:off x="4701" y="2240"/>
              <a:ext cx="1" cy="107"/>
            </a:xfrm>
            <a:prstGeom prst="line">
              <a:avLst/>
            </a:prstGeom>
            <a:noFill/>
            <a:ln w="17463">
              <a:solidFill>
                <a:srgbClr val="400000"/>
              </a:solidFill>
              <a:round/>
              <a:headEnd/>
              <a:tailEnd/>
            </a:ln>
          </p:spPr>
          <p:txBody>
            <a:bodyPr/>
            <a:lstStyle/>
            <a:p>
              <a:endParaRPr lang="zh-CN" altLang="en-US"/>
            </a:p>
          </p:txBody>
        </p:sp>
        <p:sp>
          <p:nvSpPr>
            <p:cNvPr id="401451" name="Line 40"/>
            <p:cNvSpPr>
              <a:spLocks noChangeShapeType="1"/>
            </p:cNvSpPr>
            <p:nvPr/>
          </p:nvSpPr>
          <p:spPr bwMode="auto">
            <a:xfrm flipH="1">
              <a:off x="3578" y="2606"/>
              <a:ext cx="111" cy="76"/>
            </a:xfrm>
            <a:prstGeom prst="line">
              <a:avLst/>
            </a:prstGeom>
            <a:noFill/>
            <a:ln w="17463">
              <a:solidFill>
                <a:srgbClr val="0000FF"/>
              </a:solidFill>
              <a:round/>
              <a:headEnd/>
              <a:tailEnd/>
            </a:ln>
          </p:spPr>
          <p:txBody>
            <a:bodyPr/>
            <a:lstStyle/>
            <a:p>
              <a:endParaRPr lang="zh-CN" altLang="en-US"/>
            </a:p>
          </p:txBody>
        </p:sp>
        <p:sp>
          <p:nvSpPr>
            <p:cNvPr id="401452" name="Line 41"/>
            <p:cNvSpPr>
              <a:spLocks noChangeShapeType="1"/>
            </p:cNvSpPr>
            <p:nvPr/>
          </p:nvSpPr>
          <p:spPr bwMode="auto">
            <a:xfrm>
              <a:off x="3578" y="2746"/>
              <a:ext cx="111" cy="76"/>
            </a:xfrm>
            <a:prstGeom prst="line">
              <a:avLst/>
            </a:prstGeom>
            <a:noFill/>
            <a:ln w="17463">
              <a:solidFill>
                <a:srgbClr val="0000FF"/>
              </a:solidFill>
              <a:round/>
              <a:headEnd/>
              <a:tailEnd/>
            </a:ln>
          </p:spPr>
          <p:txBody>
            <a:bodyPr/>
            <a:lstStyle/>
            <a:p>
              <a:endParaRPr lang="zh-CN" altLang="en-US"/>
            </a:p>
          </p:txBody>
        </p:sp>
        <p:sp>
          <p:nvSpPr>
            <p:cNvPr id="401453" name="Line 42"/>
            <p:cNvSpPr>
              <a:spLocks noChangeShapeType="1"/>
            </p:cNvSpPr>
            <p:nvPr/>
          </p:nvSpPr>
          <p:spPr bwMode="auto">
            <a:xfrm>
              <a:off x="3578" y="2606"/>
              <a:ext cx="1" cy="216"/>
            </a:xfrm>
            <a:prstGeom prst="line">
              <a:avLst/>
            </a:prstGeom>
            <a:noFill/>
            <a:ln w="17463">
              <a:solidFill>
                <a:srgbClr val="0000FF"/>
              </a:solidFill>
              <a:round/>
              <a:headEnd/>
              <a:tailEnd/>
            </a:ln>
          </p:spPr>
          <p:txBody>
            <a:bodyPr/>
            <a:lstStyle/>
            <a:p>
              <a:endParaRPr lang="zh-CN" altLang="en-US"/>
            </a:p>
          </p:txBody>
        </p:sp>
        <p:sp>
          <p:nvSpPr>
            <p:cNvPr id="401454" name="Line 43"/>
            <p:cNvSpPr>
              <a:spLocks noChangeShapeType="1"/>
            </p:cNvSpPr>
            <p:nvPr/>
          </p:nvSpPr>
          <p:spPr bwMode="auto">
            <a:xfrm flipH="1">
              <a:off x="3467" y="2714"/>
              <a:ext cx="111" cy="1"/>
            </a:xfrm>
            <a:prstGeom prst="line">
              <a:avLst/>
            </a:prstGeom>
            <a:noFill/>
            <a:ln w="17463">
              <a:solidFill>
                <a:srgbClr val="0000FF"/>
              </a:solidFill>
              <a:round/>
              <a:headEnd/>
              <a:tailEnd/>
            </a:ln>
          </p:spPr>
          <p:txBody>
            <a:bodyPr/>
            <a:lstStyle/>
            <a:p>
              <a:endParaRPr lang="zh-CN" altLang="en-US"/>
            </a:p>
          </p:txBody>
        </p:sp>
        <p:sp>
          <p:nvSpPr>
            <p:cNvPr id="401455" name="Freeform 44"/>
            <p:cNvSpPr>
              <a:spLocks/>
            </p:cNvSpPr>
            <p:nvPr/>
          </p:nvSpPr>
          <p:spPr bwMode="auto">
            <a:xfrm>
              <a:off x="3622" y="2768"/>
              <a:ext cx="67" cy="54"/>
            </a:xfrm>
            <a:custGeom>
              <a:avLst/>
              <a:gdLst>
                <a:gd name="T0" fmla="*/ 67 w 67"/>
                <a:gd name="T1" fmla="*/ 54 h 54"/>
                <a:gd name="T2" fmla="*/ 23 w 67"/>
                <a:gd name="T3" fmla="*/ 0 h 54"/>
                <a:gd name="T4" fmla="*/ 0 w 67"/>
                <a:gd name="T5" fmla="*/ 32 h 54"/>
                <a:gd name="T6" fmla="*/ 67 w 67"/>
                <a:gd name="T7" fmla="*/ 54 h 54"/>
                <a:gd name="T8" fmla="*/ 0 60000 65536"/>
                <a:gd name="T9" fmla="*/ 0 60000 65536"/>
                <a:gd name="T10" fmla="*/ 0 60000 65536"/>
                <a:gd name="T11" fmla="*/ 0 60000 65536"/>
                <a:gd name="T12" fmla="*/ 0 w 67"/>
                <a:gd name="T13" fmla="*/ 0 h 54"/>
                <a:gd name="T14" fmla="*/ 67 w 67"/>
                <a:gd name="T15" fmla="*/ 54 h 54"/>
              </a:gdLst>
              <a:ahLst/>
              <a:cxnLst>
                <a:cxn ang="T8">
                  <a:pos x="T0" y="T1"/>
                </a:cxn>
                <a:cxn ang="T9">
                  <a:pos x="T2" y="T3"/>
                </a:cxn>
                <a:cxn ang="T10">
                  <a:pos x="T4" y="T5"/>
                </a:cxn>
                <a:cxn ang="T11">
                  <a:pos x="T6" y="T7"/>
                </a:cxn>
              </a:cxnLst>
              <a:rect l="T12" t="T13" r="T14" b="T15"/>
              <a:pathLst>
                <a:path w="67" h="54">
                  <a:moveTo>
                    <a:pt x="67" y="54"/>
                  </a:moveTo>
                  <a:lnTo>
                    <a:pt x="23" y="0"/>
                  </a:lnTo>
                  <a:lnTo>
                    <a:pt x="0" y="32"/>
                  </a:lnTo>
                  <a:lnTo>
                    <a:pt x="67" y="54"/>
                  </a:lnTo>
                  <a:close/>
                </a:path>
              </a:pathLst>
            </a:custGeom>
            <a:solidFill>
              <a:srgbClr val="0000FF"/>
            </a:solidFill>
            <a:ln w="17463">
              <a:solidFill>
                <a:srgbClr val="0000FF"/>
              </a:solidFill>
              <a:round/>
              <a:headEnd/>
              <a:tailEnd/>
            </a:ln>
          </p:spPr>
          <p:txBody>
            <a:bodyPr/>
            <a:lstStyle/>
            <a:p>
              <a:endParaRPr lang="zh-CN" altLang="en-US"/>
            </a:p>
          </p:txBody>
        </p:sp>
        <p:sp>
          <p:nvSpPr>
            <p:cNvPr id="401456" name="Line 45"/>
            <p:cNvSpPr>
              <a:spLocks noChangeShapeType="1"/>
            </p:cNvSpPr>
            <p:nvPr/>
          </p:nvSpPr>
          <p:spPr bwMode="auto">
            <a:xfrm>
              <a:off x="3689" y="2498"/>
              <a:ext cx="1" cy="108"/>
            </a:xfrm>
            <a:prstGeom prst="line">
              <a:avLst/>
            </a:prstGeom>
            <a:noFill/>
            <a:ln w="17463">
              <a:solidFill>
                <a:srgbClr val="400000"/>
              </a:solidFill>
              <a:round/>
              <a:headEnd/>
              <a:tailEnd/>
            </a:ln>
          </p:spPr>
          <p:txBody>
            <a:bodyPr/>
            <a:lstStyle/>
            <a:p>
              <a:endParaRPr lang="zh-CN" altLang="en-US"/>
            </a:p>
          </p:txBody>
        </p:sp>
        <p:sp>
          <p:nvSpPr>
            <p:cNvPr id="401457" name="Line 46"/>
            <p:cNvSpPr>
              <a:spLocks noChangeShapeType="1"/>
            </p:cNvSpPr>
            <p:nvPr/>
          </p:nvSpPr>
          <p:spPr bwMode="auto">
            <a:xfrm flipV="1">
              <a:off x="3689" y="2822"/>
              <a:ext cx="1" cy="108"/>
            </a:xfrm>
            <a:prstGeom prst="line">
              <a:avLst/>
            </a:prstGeom>
            <a:noFill/>
            <a:ln w="17463">
              <a:solidFill>
                <a:srgbClr val="400000"/>
              </a:solidFill>
              <a:round/>
              <a:headEnd/>
              <a:tailEnd/>
            </a:ln>
          </p:spPr>
          <p:txBody>
            <a:bodyPr/>
            <a:lstStyle/>
            <a:p>
              <a:endParaRPr lang="zh-CN" altLang="en-US"/>
            </a:p>
          </p:txBody>
        </p:sp>
        <p:sp>
          <p:nvSpPr>
            <p:cNvPr id="401458" name="Line 47"/>
            <p:cNvSpPr>
              <a:spLocks noChangeShapeType="1"/>
            </p:cNvSpPr>
            <p:nvPr/>
          </p:nvSpPr>
          <p:spPr bwMode="auto">
            <a:xfrm>
              <a:off x="3356" y="2714"/>
              <a:ext cx="111" cy="1"/>
            </a:xfrm>
            <a:prstGeom prst="line">
              <a:avLst/>
            </a:prstGeom>
            <a:noFill/>
            <a:ln w="17463">
              <a:solidFill>
                <a:srgbClr val="400000"/>
              </a:solidFill>
              <a:round/>
              <a:headEnd/>
              <a:tailEnd/>
            </a:ln>
          </p:spPr>
          <p:txBody>
            <a:bodyPr/>
            <a:lstStyle/>
            <a:p>
              <a:endParaRPr lang="zh-CN" altLang="en-US"/>
            </a:p>
          </p:txBody>
        </p:sp>
        <p:sp>
          <p:nvSpPr>
            <p:cNvPr id="401459" name="Line 48"/>
            <p:cNvSpPr>
              <a:spLocks noChangeShapeType="1"/>
            </p:cNvSpPr>
            <p:nvPr/>
          </p:nvSpPr>
          <p:spPr bwMode="auto">
            <a:xfrm>
              <a:off x="3645" y="3005"/>
              <a:ext cx="89" cy="1"/>
            </a:xfrm>
            <a:prstGeom prst="line">
              <a:avLst/>
            </a:prstGeom>
            <a:noFill/>
            <a:ln w="17463">
              <a:solidFill>
                <a:srgbClr val="0000FF"/>
              </a:solidFill>
              <a:round/>
              <a:headEnd/>
              <a:tailEnd/>
            </a:ln>
          </p:spPr>
          <p:txBody>
            <a:bodyPr/>
            <a:lstStyle/>
            <a:p>
              <a:endParaRPr lang="zh-CN" altLang="en-US"/>
            </a:p>
          </p:txBody>
        </p:sp>
        <p:sp>
          <p:nvSpPr>
            <p:cNvPr id="401460" name="Line 49"/>
            <p:cNvSpPr>
              <a:spLocks noChangeShapeType="1"/>
            </p:cNvSpPr>
            <p:nvPr/>
          </p:nvSpPr>
          <p:spPr bwMode="auto">
            <a:xfrm>
              <a:off x="3734" y="3005"/>
              <a:ext cx="1" cy="216"/>
            </a:xfrm>
            <a:prstGeom prst="line">
              <a:avLst/>
            </a:prstGeom>
            <a:noFill/>
            <a:ln w="17463">
              <a:solidFill>
                <a:srgbClr val="0000FF"/>
              </a:solidFill>
              <a:round/>
              <a:headEnd/>
              <a:tailEnd/>
            </a:ln>
          </p:spPr>
          <p:txBody>
            <a:bodyPr/>
            <a:lstStyle/>
            <a:p>
              <a:endParaRPr lang="zh-CN" altLang="en-US"/>
            </a:p>
          </p:txBody>
        </p:sp>
        <p:sp>
          <p:nvSpPr>
            <p:cNvPr id="401461" name="Line 50"/>
            <p:cNvSpPr>
              <a:spLocks noChangeShapeType="1"/>
            </p:cNvSpPr>
            <p:nvPr/>
          </p:nvSpPr>
          <p:spPr bwMode="auto">
            <a:xfrm flipH="1">
              <a:off x="3645" y="3221"/>
              <a:ext cx="89" cy="1"/>
            </a:xfrm>
            <a:prstGeom prst="line">
              <a:avLst/>
            </a:prstGeom>
            <a:noFill/>
            <a:ln w="17463">
              <a:solidFill>
                <a:srgbClr val="0000FF"/>
              </a:solidFill>
              <a:round/>
              <a:headEnd/>
              <a:tailEnd/>
            </a:ln>
          </p:spPr>
          <p:txBody>
            <a:bodyPr/>
            <a:lstStyle/>
            <a:p>
              <a:endParaRPr lang="zh-CN" altLang="en-US"/>
            </a:p>
          </p:txBody>
        </p:sp>
        <p:sp>
          <p:nvSpPr>
            <p:cNvPr id="401462" name="Line 51"/>
            <p:cNvSpPr>
              <a:spLocks noChangeShapeType="1"/>
            </p:cNvSpPr>
            <p:nvPr/>
          </p:nvSpPr>
          <p:spPr bwMode="auto">
            <a:xfrm flipV="1">
              <a:off x="3645" y="3005"/>
              <a:ext cx="1" cy="216"/>
            </a:xfrm>
            <a:prstGeom prst="line">
              <a:avLst/>
            </a:prstGeom>
            <a:noFill/>
            <a:ln w="17463">
              <a:solidFill>
                <a:srgbClr val="0000FF"/>
              </a:solidFill>
              <a:round/>
              <a:headEnd/>
              <a:tailEnd/>
            </a:ln>
          </p:spPr>
          <p:txBody>
            <a:bodyPr/>
            <a:lstStyle/>
            <a:p>
              <a:endParaRPr lang="zh-CN" altLang="en-US"/>
            </a:p>
          </p:txBody>
        </p:sp>
        <p:sp>
          <p:nvSpPr>
            <p:cNvPr id="401463" name="Line 52"/>
            <p:cNvSpPr>
              <a:spLocks noChangeShapeType="1"/>
            </p:cNvSpPr>
            <p:nvPr/>
          </p:nvSpPr>
          <p:spPr bwMode="auto">
            <a:xfrm>
              <a:off x="3689" y="2897"/>
              <a:ext cx="1" cy="108"/>
            </a:xfrm>
            <a:prstGeom prst="line">
              <a:avLst/>
            </a:prstGeom>
            <a:noFill/>
            <a:ln w="17463">
              <a:solidFill>
                <a:srgbClr val="400000"/>
              </a:solidFill>
              <a:round/>
              <a:headEnd/>
              <a:tailEnd/>
            </a:ln>
          </p:spPr>
          <p:txBody>
            <a:bodyPr/>
            <a:lstStyle/>
            <a:p>
              <a:endParaRPr lang="zh-CN" altLang="en-US"/>
            </a:p>
          </p:txBody>
        </p:sp>
        <p:sp>
          <p:nvSpPr>
            <p:cNvPr id="401464" name="Line 53"/>
            <p:cNvSpPr>
              <a:spLocks noChangeShapeType="1"/>
            </p:cNvSpPr>
            <p:nvPr/>
          </p:nvSpPr>
          <p:spPr bwMode="auto">
            <a:xfrm flipV="1">
              <a:off x="3689" y="3221"/>
              <a:ext cx="1" cy="108"/>
            </a:xfrm>
            <a:prstGeom prst="line">
              <a:avLst/>
            </a:prstGeom>
            <a:noFill/>
            <a:ln w="17463">
              <a:solidFill>
                <a:srgbClr val="400000"/>
              </a:solidFill>
              <a:round/>
              <a:headEnd/>
              <a:tailEnd/>
            </a:ln>
          </p:spPr>
          <p:txBody>
            <a:bodyPr/>
            <a:lstStyle/>
            <a:p>
              <a:endParaRPr lang="zh-CN" altLang="en-US"/>
            </a:p>
          </p:txBody>
        </p:sp>
        <p:sp>
          <p:nvSpPr>
            <p:cNvPr id="401465" name="Line 54"/>
            <p:cNvSpPr>
              <a:spLocks noChangeShapeType="1"/>
            </p:cNvSpPr>
            <p:nvPr/>
          </p:nvSpPr>
          <p:spPr bwMode="auto">
            <a:xfrm flipH="1" flipV="1">
              <a:off x="4590" y="2639"/>
              <a:ext cx="111" cy="75"/>
            </a:xfrm>
            <a:prstGeom prst="line">
              <a:avLst/>
            </a:prstGeom>
            <a:noFill/>
            <a:ln w="17463">
              <a:solidFill>
                <a:srgbClr val="0000FF"/>
              </a:solidFill>
              <a:round/>
              <a:headEnd/>
              <a:tailEnd/>
            </a:ln>
          </p:spPr>
          <p:txBody>
            <a:bodyPr/>
            <a:lstStyle/>
            <a:p>
              <a:endParaRPr lang="zh-CN" altLang="en-US"/>
            </a:p>
          </p:txBody>
        </p:sp>
        <p:sp>
          <p:nvSpPr>
            <p:cNvPr id="401466" name="Line 55"/>
            <p:cNvSpPr>
              <a:spLocks noChangeShapeType="1"/>
            </p:cNvSpPr>
            <p:nvPr/>
          </p:nvSpPr>
          <p:spPr bwMode="auto">
            <a:xfrm flipV="1">
              <a:off x="4590" y="2498"/>
              <a:ext cx="111" cy="76"/>
            </a:xfrm>
            <a:prstGeom prst="line">
              <a:avLst/>
            </a:prstGeom>
            <a:noFill/>
            <a:ln w="17463">
              <a:solidFill>
                <a:srgbClr val="0000FF"/>
              </a:solidFill>
              <a:round/>
              <a:headEnd/>
              <a:tailEnd/>
            </a:ln>
          </p:spPr>
          <p:txBody>
            <a:bodyPr/>
            <a:lstStyle/>
            <a:p>
              <a:endParaRPr lang="zh-CN" altLang="en-US"/>
            </a:p>
          </p:txBody>
        </p:sp>
        <p:sp>
          <p:nvSpPr>
            <p:cNvPr id="401467" name="Line 56"/>
            <p:cNvSpPr>
              <a:spLocks noChangeShapeType="1"/>
            </p:cNvSpPr>
            <p:nvPr/>
          </p:nvSpPr>
          <p:spPr bwMode="auto">
            <a:xfrm flipV="1">
              <a:off x="4590" y="2498"/>
              <a:ext cx="1" cy="216"/>
            </a:xfrm>
            <a:prstGeom prst="line">
              <a:avLst/>
            </a:prstGeom>
            <a:noFill/>
            <a:ln w="17463">
              <a:solidFill>
                <a:srgbClr val="0000FF"/>
              </a:solidFill>
              <a:round/>
              <a:headEnd/>
              <a:tailEnd/>
            </a:ln>
          </p:spPr>
          <p:txBody>
            <a:bodyPr/>
            <a:lstStyle/>
            <a:p>
              <a:endParaRPr lang="zh-CN" altLang="en-US"/>
            </a:p>
          </p:txBody>
        </p:sp>
        <p:sp>
          <p:nvSpPr>
            <p:cNvPr id="401468" name="Line 57"/>
            <p:cNvSpPr>
              <a:spLocks noChangeShapeType="1"/>
            </p:cNvSpPr>
            <p:nvPr/>
          </p:nvSpPr>
          <p:spPr bwMode="auto">
            <a:xfrm flipH="1">
              <a:off x="4478" y="2606"/>
              <a:ext cx="112" cy="1"/>
            </a:xfrm>
            <a:prstGeom prst="line">
              <a:avLst/>
            </a:prstGeom>
            <a:noFill/>
            <a:ln w="17463">
              <a:solidFill>
                <a:srgbClr val="0000FF"/>
              </a:solidFill>
              <a:round/>
              <a:headEnd/>
              <a:tailEnd/>
            </a:ln>
          </p:spPr>
          <p:txBody>
            <a:bodyPr/>
            <a:lstStyle/>
            <a:p>
              <a:endParaRPr lang="zh-CN" altLang="en-US"/>
            </a:p>
          </p:txBody>
        </p:sp>
        <p:sp>
          <p:nvSpPr>
            <p:cNvPr id="401469" name="Freeform 58"/>
            <p:cNvSpPr>
              <a:spLocks/>
            </p:cNvSpPr>
            <p:nvPr/>
          </p:nvSpPr>
          <p:spPr bwMode="auto">
            <a:xfrm>
              <a:off x="4601" y="2509"/>
              <a:ext cx="66" cy="54"/>
            </a:xfrm>
            <a:custGeom>
              <a:avLst/>
              <a:gdLst>
                <a:gd name="T0" fmla="*/ 0 w 66"/>
                <a:gd name="T1" fmla="*/ 54 h 54"/>
                <a:gd name="T2" fmla="*/ 44 w 66"/>
                <a:gd name="T3" fmla="*/ 0 h 54"/>
                <a:gd name="T4" fmla="*/ 66 w 66"/>
                <a:gd name="T5" fmla="*/ 32 h 54"/>
                <a:gd name="T6" fmla="*/ 0 w 66"/>
                <a:gd name="T7" fmla="*/ 54 h 54"/>
                <a:gd name="T8" fmla="*/ 0 60000 65536"/>
                <a:gd name="T9" fmla="*/ 0 60000 65536"/>
                <a:gd name="T10" fmla="*/ 0 60000 65536"/>
                <a:gd name="T11" fmla="*/ 0 60000 65536"/>
                <a:gd name="T12" fmla="*/ 0 w 66"/>
                <a:gd name="T13" fmla="*/ 0 h 54"/>
                <a:gd name="T14" fmla="*/ 66 w 66"/>
                <a:gd name="T15" fmla="*/ 54 h 54"/>
              </a:gdLst>
              <a:ahLst/>
              <a:cxnLst>
                <a:cxn ang="T8">
                  <a:pos x="T0" y="T1"/>
                </a:cxn>
                <a:cxn ang="T9">
                  <a:pos x="T2" y="T3"/>
                </a:cxn>
                <a:cxn ang="T10">
                  <a:pos x="T4" y="T5"/>
                </a:cxn>
                <a:cxn ang="T11">
                  <a:pos x="T6" y="T7"/>
                </a:cxn>
              </a:cxnLst>
              <a:rect l="T12" t="T13" r="T14" b="T15"/>
              <a:pathLst>
                <a:path w="66" h="54">
                  <a:moveTo>
                    <a:pt x="0" y="54"/>
                  </a:moveTo>
                  <a:lnTo>
                    <a:pt x="44" y="0"/>
                  </a:lnTo>
                  <a:lnTo>
                    <a:pt x="66" y="32"/>
                  </a:lnTo>
                  <a:lnTo>
                    <a:pt x="0" y="54"/>
                  </a:lnTo>
                  <a:close/>
                </a:path>
              </a:pathLst>
            </a:custGeom>
            <a:solidFill>
              <a:srgbClr val="0000FF"/>
            </a:solidFill>
            <a:ln w="17463">
              <a:solidFill>
                <a:srgbClr val="0000FF"/>
              </a:solidFill>
              <a:round/>
              <a:headEnd/>
              <a:tailEnd/>
            </a:ln>
          </p:spPr>
          <p:txBody>
            <a:bodyPr/>
            <a:lstStyle/>
            <a:p>
              <a:endParaRPr lang="zh-CN" altLang="en-US"/>
            </a:p>
          </p:txBody>
        </p:sp>
        <p:sp>
          <p:nvSpPr>
            <p:cNvPr id="401470" name="Line 59"/>
            <p:cNvSpPr>
              <a:spLocks noChangeShapeType="1"/>
            </p:cNvSpPr>
            <p:nvPr/>
          </p:nvSpPr>
          <p:spPr bwMode="auto">
            <a:xfrm flipV="1">
              <a:off x="4701" y="2714"/>
              <a:ext cx="1" cy="108"/>
            </a:xfrm>
            <a:prstGeom prst="line">
              <a:avLst/>
            </a:prstGeom>
            <a:noFill/>
            <a:ln w="17463">
              <a:solidFill>
                <a:srgbClr val="400000"/>
              </a:solidFill>
              <a:round/>
              <a:headEnd/>
              <a:tailEnd/>
            </a:ln>
          </p:spPr>
          <p:txBody>
            <a:bodyPr/>
            <a:lstStyle/>
            <a:p>
              <a:endParaRPr lang="zh-CN" altLang="en-US"/>
            </a:p>
          </p:txBody>
        </p:sp>
        <p:sp>
          <p:nvSpPr>
            <p:cNvPr id="401471" name="Line 60"/>
            <p:cNvSpPr>
              <a:spLocks noChangeShapeType="1"/>
            </p:cNvSpPr>
            <p:nvPr/>
          </p:nvSpPr>
          <p:spPr bwMode="auto">
            <a:xfrm>
              <a:off x="4701" y="2391"/>
              <a:ext cx="1" cy="107"/>
            </a:xfrm>
            <a:prstGeom prst="line">
              <a:avLst/>
            </a:prstGeom>
            <a:noFill/>
            <a:ln w="17463">
              <a:solidFill>
                <a:srgbClr val="400000"/>
              </a:solidFill>
              <a:round/>
              <a:headEnd/>
              <a:tailEnd/>
            </a:ln>
          </p:spPr>
          <p:txBody>
            <a:bodyPr/>
            <a:lstStyle/>
            <a:p>
              <a:endParaRPr lang="zh-CN" altLang="en-US"/>
            </a:p>
          </p:txBody>
        </p:sp>
        <p:sp>
          <p:nvSpPr>
            <p:cNvPr id="401472" name="Line 61"/>
            <p:cNvSpPr>
              <a:spLocks noChangeShapeType="1"/>
            </p:cNvSpPr>
            <p:nvPr/>
          </p:nvSpPr>
          <p:spPr bwMode="auto">
            <a:xfrm>
              <a:off x="4367" y="2606"/>
              <a:ext cx="111" cy="1"/>
            </a:xfrm>
            <a:prstGeom prst="line">
              <a:avLst/>
            </a:prstGeom>
            <a:noFill/>
            <a:ln w="17463">
              <a:solidFill>
                <a:srgbClr val="400000"/>
              </a:solidFill>
              <a:round/>
              <a:headEnd/>
              <a:tailEnd/>
            </a:ln>
          </p:spPr>
          <p:txBody>
            <a:bodyPr/>
            <a:lstStyle/>
            <a:p>
              <a:endParaRPr lang="zh-CN" altLang="en-US"/>
            </a:p>
          </p:txBody>
        </p:sp>
        <p:sp>
          <p:nvSpPr>
            <p:cNvPr id="401473" name="Rectangle 62"/>
            <p:cNvSpPr>
              <a:spLocks noChangeArrowheads="1"/>
            </p:cNvSpPr>
            <p:nvPr/>
          </p:nvSpPr>
          <p:spPr bwMode="auto">
            <a:xfrm>
              <a:off x="3645" y="2067"/>
              <a:ext cx="100" cy="227"/>
            </a:xfrm>
            <a:prstGeom prst="rect">
              <a:avLst/>
            </a:prstGeom>
            <a:solidFill>
              <a:srgbClr val="FF0080"/>
            </a:solidFill>
            <a:ln w="17463">
              <a:solidFill>
                <a:srgbClr val="FF0080"/>
              </a:solidFill>
              <a:miter lim="800000"/>
              <a:headEnd/>
              <a:tailEnd/>
            </a:ln>
          </p:spPr>
          <p:txBody>
            <a:bodyPr/>
            <a:lstStyle/>
            <a:p>
              <a:endParaRPr lang="zh-CN" altLang="en-US"/>
            </a:p>
          </p:txBody>
        </p:sp>
        <p:sp>
          <p:nvSpPr>
            <p:cNvPr id="401474" name="Rectangle 63"/>
            <p:cNvSpPr>
              <a:spLocks noChangeArrowheads="1"/>
            </p:cNvSpPr>
            <p:nvPr/>
          </p:nvSpPr>
          <p:spPr bwMode="auto">
            <a:xfrm>
              <a:off x="3089" y="2229"/>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401475" name="Rectangle 64"/>
            <p:cNvSpPr>
              <a:spLocks noChangeArrowheads="1"/>
            </p:cNvSpPr>
            <p:nvPr/>
          </p:nvSpPr>
          <p:spPr bwMode="auto">
            <a:xfrm>
              <a:off x="3645" y="3005"/>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401476" name="Rectangle 65"/>
            <p:cNvSpPr>
              <a:spLocks noChangeArrowheads="1"/>
            </p:cNvSpPr>
            <p:nvPr/>
          </p:nvSpPr>
          <p:spPr bwMode="auto">
            <a:xfrm>
              <a:off x="4656" y="2024"/>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401477" name="Line 66"/>
            <p:cNvSpPr>
              <a:spLocks noChangeShapeType="1"/>
            </p:cNvSpPr>
            <p:nvPr/>
          </p:nvSpPr>
          <p:spPr bwMode="auto">
            <a:xfrm flipH="1">
              <a:off x="3689" y="2412"/>
              <a:ext cx="356" cy="1"/>
            </a:xfrm>
            <a:prstGeom prst="line">
              <a:avLst/>
            </a:prstGeom>
            <a:noFill/>
            <a:ln w="17463">
              <a:solidFill>
                <a:srgbClr val="800040"/>
              </a:solidFill>
              <a:round/>
              <a:headEnd/>
              <a:tailEnd/>
            </a:ln>
          </p:spPr>
          <p:txBody>
            <a:bodyPr/>
            <a:lstStyle/>
            <a:p>
              <a:endParaRPr lang="zh-CN" altLang="en-US"/>
            </a:p>
          </p:txBody>
        </p:sp>
        <p:sp>
          <p:nvSpPr>
            <p:cNvPr id="401478" name="Line 67"/>
            <p:cNvSpPr>
              <a:spLocks noChangeShapeType="1"/>
            </p:cNvSpPr>
            <p:nvPr/>
          </p:nvSpPr>
          <p:spPr bwMode="auto">
            <a:xfrm flipH="1">
              <a:off x="3133" y="2714"/>
              <a:ext cx="223" cy="1"/>
            </a:xfrm>
            <a:prstGeom prst="line">
              <a:avLst/>
            </a:prstGeom>
            <a:noFill/>
            <a:ln w="17463">
              <a:solidFill>
                <a:srgbClr val="800040"/>
              </a:solidFill>
              <a:round/>
              <a:headEnd/>
              <a:tailEnd/>
            </a:ln>
          </p:spPr>
          <p:txBody>
            <a:bodyPr/>
            <a:lstStyle/>
            <a:p>
              <a:endParaRPr lang="zh-CN" altLang="en-US"/>
            </a:p>
          </p:txBody>
        </p:sp>
        <p:sp>
          <p:nvSpPr>
            <p:cNvPr id="401479" name="Line 68"/>
            <p:cNvSpPr>
              <a:spLocks noChangeShapeType="1"/>
            </p:cNvSpPr>
            <p:nvPr/>
          </p:nvSpPr>
          <p:spPr bwMode="auto">
            <a:xfrm>
              <a:off x="3689" y="2391"/>
              <a:ext cx="1" cy="21"/>
            </a:xfrm>
            <a:prstGeom prst="line">
              <a:avLst/>
            </a:prstGeom>
            <a:noFill/>
            <a:ln w="17463">
              <a:solidFill>
                <a:srgbClr val="800040"/>
              </a:solidFill>
              <a:round/>
              <a:headEnd/>
              <a:tailEnd/>
            </a:ln>
          </p:spPr>
          <p:txBody>
            <a:bodyPr/>
            <a:lstStyle/>
            <a:p>
              <a:endParaRPr lang="zh-CN" altLang="en-US"/>
            </a:p>
          </p:txBody>
        </p:sp>
        <p:sp>
          <p:nvSpPr>
            <p:cNvPr id="401480" name="Oval 69"/>
            <p:cNvSpPr>
              <a:spLocks noChangeArrowheads="1"/>
            </p:cNvSpPr>
            <p:nvPr/>
          </p:nvSpPr>
          <p:spPr bwMode="auto">
            <a:xfrm>
              <a:off x="3667" y="239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481" name="Line 70"/>
            <p:cNvSpPr>
              <a:spLocks noChangeShapeType="1"/>
            </p:cNvSpPr>
            <p:nvPr/>
          </p:nvSpPr>
          <p:spPr bwMode="auto">
            <a:xfrm>
              <a:off x="3133" y="2552"/>
              <a:ext cx="1" cy="162"/>
            </a:xfrm>
            <a:prstGeom prst="line">
              <a:avLst/>
            </a:prstGeom>
            <a:noFill/>
            <a:ln w="17463">
              <a:solidFill>
                <a:srgbClr val="800040"/>
              </a:solidFill>
              <a:round/>
              <a:headEnd/>
              <a:tailEnd/>
            </a:ln>
          </p:spPr>
          <p:txBody>
            <a:bodyPr/>
            <a:lstStyle/>
            <a:p>
              <a:endParaRPr lang="zh-CN" altLang="en-US"/>
            </a:p>
          </p:txBody>
        </p:sp>
        <p:sp>
          <p:nvSpPr>
            <p:cNvPr id="401482" name="Oval 71"/>
            <p:cNvSpPr>
              <a:spLocks noChangeArrowheads="1"/>
            </p:cNvSpPr>
            <p:nvPr/>
          </p:nvSpPr>
          <p:spPr bwMode="auto">
            <a:xfrm>
              <a:off x="3111" y="2692"/>
              <a:ext cx="44" cy="44"/>
            </a:xfrm>
            <a:prstGeom prst="ellipse">
              <a:avLst/>
            </a:prstGeom>
            <a:solidFill>
              <a:srgbClr val="FF0000"/>
            </a:solidFill>
            <a:ln w="17463">
              <a:solidFill>
                <a:srgbClr val="FF0000"/>
              </a:solidFill>
              <a:round/>
              <a:headEnd/>
              <a:tailEnd/>
            </a:ln>
          </p:spPr>
          <p:txBody>
            <a:bodyPr/>
            <a:lstStyle/>
            <a:p>
              <a:endParaRPr lang="zh-CN" altLang="en-US"/>
            </a:p>
          </p:txBody>
        </p:sp>
        <p:sp>
          <p:nvSpPr>
            <p:cNvPr id="401483" name="Line 72"/>
            <p:cNvSpPr>
              <a:spLocks noChangeShapeType="1"/>
            </p:cNvSpPr>
            <p:nvPr/>
          </p:nvSpPr>
          <p:spPr bwMode="auto">
            <a:xfrm>
              <a:off x="3689" y="1862"/>
              <a:ext cx="1012" cy="1"/>
            </a:xfrm>
            <a:prstGeom prst="line">
              <a:avLst/>
            </a:prstGeom>
            <a:noFill/>
            <a:ln w="17463">
              <a:solidFill>
                <a:srgbClr val="800040"/>
              </a:solidFill>
              <a:round/>
              <a:headEnd/>
              <a:tailEnd/>
            </a:ln>
          </p:spPr>
          <p:txBody>
            <a:bodyPr/>
            <a:lstStyle/>
            <a:p>
              <a:endParaRPr lang="zh-CN" altLang="en-US"/>
            </a:p>
          </p:txBody>
        </p:sp>
        <p:sp>
          <p:nvSpPr>
            <p:cNvPr id="401484" name="Oval 73"/>
            <p:cNvSpPr>
              <a:spLocks noChangeArrowheads="1"/>
            </p:cNvSpPr>
            <p:nvPr/>
          </p:nvSpPr>
          <p:spPr bwMode="auto">
            <a:xfrm>
              <a:off x="4679" y="184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485" name="Line 74"/>
            <p:cNvSpPr>
              <a:spLocks noChangeShapeType="1"/>
            </p:cNvSpPr>
            <p:nvPr/>
          </p:nvSpPr>
          <p:spPr bwMode="auto">
            <a:xfrm flipH="1">
              <a:off x="4045" y="2606"/>
              <a:ext cx="322" cy="1"/>
            </a:xfrm>
            <a:prstGeom prst="line">
              <a:avLst/>
            </a:prstGeom>
            <a:noFill/>
            <a:ln w="17463">
              <a:solidFill>
                <a:srgbClr val="800040"/>
              </a:solidFill>
              <a:round/>
              <a:headEnd/>
              <a:tailEnd/>
            </a:ln>
          </p:spPr>
          <p:txBody>
            <a:bodyPr/>
            <a:lstStyle/>
            <a:p>
              <a:endParaRPr lang="zh-CN" altLang="en-US"/>
            </a:p>
          </p:txBody>
        </p:sp>
        <p:sp>
          <p:nvSpPr>
            <p:cNvPr id="401486" name="Line 75"/>
            <p:cNvSpPr>
              <a:spLocks noChangeShapeType="1"/>
            </p:cNvSpPr>
            <p:nvPr/>
          </p:nvSpPr>
          <p:spPr bwMode="auto">
            <a:xfrm>
              <a:off x="3689" y="1862"/>
              <a:ext cx="1" cy="97"/>
            </a:xfrm>
            <a:prstGeom prst="line">
              <a:avLst/>
            </a:prstGeom>
            <a:noFill/>
            <a:ln w="17463">
              <a:solidFill>
                <a:srgbClr val="800040"/>
              </a:solidFill>
              <a:round/>
              <a:headEnd/>
              <a:tailEnd/>
            </a:ln>
          </p:spPr>
          <p:txBody>
            <a:bodyPr/>
            <a:lstStyle/>
            <a:p>
              <a:endParaRPr lang="zh-CN" altLang="en-US"/>
            </a:p>
          </p:txBody>
        </p:sp>
        <p:sp>
          <p:nvSpPr>
            <p:cNvPr id="401487" name="Line 76"/>
            <p:cNvSpPr>
              <a:spLocks noChangeShapeType="1"/>
            </p:cNvSpPr>
            <p:nvPr/>
          </p:nvSpPr>
          <p:spPr bwMode="auto">
            <a:xfrm>
              <a:off x="3133" y="1862"/>
              <a:ext cx="1" cy="259"/>
            </a:xfrm>
            <a:prstGeom prst="line">
              <a:avLst/>
            </a:prstGeom>
            <a:noFill/>
            <a:ln w="17463">
              <a:solidFill>
                <a:srgbClr val="800040"/>
              </a:solidFill>
              <a:round/>
              <a:headEnd/>
              <a:tailEnd/>
            </a:ln>
          </p:spPr>
          <p:txBody>
            <a:bodyPr/>
            <a:lstStyle/>
            <a:p>
              <a:endParaRPr lang="zh-CN" altLang="en-US"/>
            </a:p>
          </p:txBody>
        </p:sp>
        <p:sp>
          <p:nvSpPr>
            <p:cNvPr id="401488" name="Line 77"/>
            <p:cNvSpPr>
              <a:spLocks noChangeShapeType="1"/>
            </p:cNvSpPr>
            <p:nvPr/>
          </p:nvSpPr>
          <p:spPr bwMode="auto">
            <a:xfrm>
              <a:off x="4045" y="2412"/>
              <a:ext cx="1" cy="194"/>
            </a:xfrm>
            <a:prstGeom prst="line">
              <a:avLst/>
            </a:prstGeom>
            <a:noFill/>
            <a:ln w="17463">
              <a:solidFill>
                <a:srgbClr val="800040"/>
              </a:solidFill>
              <a:round/>
              <a:headEnd/>
              <a:tailEnd/>
            </a:ln>
          </p:spPr>
          <p:txBody>
            <a:bodyPr/>
            <a:lstStyle/>
            <a:p>
              <a:endParaRPr lang="zh-CN" altLang="en-US"/>
            </a:p>
          </p:txBody>
        </p:sp>
        <p:sp>
          <p:nvSpPr>
            <p:cNvPr id="401489" name="Line 78"/>
            <p:cNvSpPr>
              <a:spLocks noChangeShapeType="1"/>
            </p:cNvSpPr>
            <p:nvPr/>
          </p:nvSpPr>
          <p:spPr bwMode="auto">
            <a:xfrm>
              <a:off x="3133" y="1862"/>
              <a:ext cx="556" cy="1"/>
            </a:xfrm>
            <a:prstGeom prst="line">
              <a:avLst/>
            </a:prstGeom>
            <a:noFill/>
            <a:ln w="17463">
              <a:solidFill>
                <a:srgbClr val="800040"/>
              </a:solidFill>
              <a:round/>
              <a:headEnd/>
              <a:tailEnd/>
            </a:ln>
          </p:spPr>
          <p:txBody>
            <a:bodyPr/>
            <a:lstStyle/>
            <a:p>
              <a:endParaRPr lang="zh-CN" altLang="en-US"/>
            </a:p>
          </p:txBody>
        </p:sp>
        <p:sp>
          <p:nvSpPr>
            <p:cNvPr id="401490" name="Oval 79"/>
            <p:cNvSpPr>
              <a:spLocks noChangeArrowheads="1"/>
            </p:cNvSpPr>
            <p:nvPr/>
          </p:nvSpPr>
          <p:spPr bwMode="auto">
            <a:xfrm>
              <a:off x="3667" y="184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491" name="Line 80"/>
            <p:cNvSpPr>
              <a:spLocks noChangeShapeType="1"/>
            </p:cNvSpPr>
            <p:nvPr/>
          </p:nvSpPr>
          <p:spPr bwMode="auto">
            <a:xfrm>
              <a:off x="4701" y="1862"/>
              <a:ext cx="356" cy="1"/>
            </a:xfrm>
            <a:prstGeom prst="line">
              <a:avLst/>
            </a:prstGeom>
            <a:noFill/>
            <a:ln w="17463">
              <a:solidFill>
                <a:srgbClr val="800040"/>
              </a:solidFill>
              <a:round/>
              <a:headEnd/>
              <a:tailEnd/>
            </a:ln>
          </p:spPr>
          <p:txBody>
            <a:bodyPr/>
            <a:lstStyle/>
            <a:p>
              <a:endParaRPr lang="zh-CN" altLang="en-US"/>
            </a:p>
          </p:txBody>
        </p:sp>
        <p:sp>
          <p:nvSpPr>
            <p:cNvPr id="401492" name="Line 81"/>
            <p:cNvSpPr>
              <a:spLocks noChangeShapeType="1"/>
            </p:cNvSpPr>
            <p:nvPr/>
          </p:nvSpPr>
          <p:spPr bwMode="auto">
            <a:xfrm flipH="1">
              <a:off x="2733" y="2714"/>
              <a:ext cx="400" cy="1"/>
            </a:xfrm>
            <a:prstGeom prst="line">
              <a:avLst/>
            </a:prstGeom>
            <a:noFill/>
            <a:ln w="17463">
              <a:solidFill>
                <a:srgbClr val="800040"/>
              </a:solidFill>
              <a:round/>
              <a:headEnd/>
              <a:tailEnd/>
            </a:ln>
          </p:spPr>
          <p:txBody>
            <a:bodyPr/>
            <a:lstStyle/>
            <a:p>
              <a:endParaRPr lang="zh-CN" altLang="en-US"/>
            </a:p>
          </p:txBody>
        </p:sp>
        <p:sp>
          <p:nvSpPr>
            <p:cNvPr id="401493" name="Line 82"/>
            <p:cNvSpPr>
              <a:spLocks noChangeShapeType="1"/>
            </p:cNvSpPr>
            <p:nvPr/>
          </p:nvSpPr>
          <p:spPr bwMode="auto">
            <a:xfrm>
              <a:off x="4701" y="2347"/>
              <a:ext cx="1" cy="44"/>
            </a:xfrm>
            <a:prstGeom prst="line">
              <a:avLst/>
            </a:prstGeom>
            <a:noFill/>
            <a:ln w="17463">
              <a:solidFill>
                <a:srgbClr val="800040"/>
              </a:solidFill>
              <a:round/>
              <a:headEnd/>
              <a:tailEnd/>
            </a:ln>
          </p:spPr>
          <p:txBody>
            <a:bodyPr/>
            <a:lstStyle/>
            <a:p>
              <a:endParaRPr lang="zh-CN" altLang="en-US"/>
            </a:p>
          </p:txBody>
        </p:sp>
        <p:sp>
          <p:nvSpPr>
            <p:cNvPr id="401494" name="Line 83"/>
            <p:cNvSpPr>
              <a:spLocks noChangeShapeType="1"/>
            </p:cNvSpPr>
            <p:nvPr/>
          </p:nvSpPr>
          <p:spPr bwMode="auto">
            <a:xfrm flipV="1">
              <a:off x="4701" y="1862"/>
              <a:ext cx="1" cy="54"/>
            </a:xfrm>
            <a:prstGeom prst="line">
              <a:avLst/>
            </a:prstGeom>
            <a:noFill/>
            <a:ln w="17463">
              <a:solidFill>
                <a:srgbClr val="800040"/>
              </a:solidFill>
              <a:round/>
              <a:headEnd/>
              <a:tailEnd/>
            </a:ln>
          </p:spPr>
          <p:txBody>
            <a:bodyPr/>
            <a:lstStyle/>
            <a:p>
              <a:endParaRPr lang="zh-CN" altLang="en-US"/>
            </a:p>
          </p:txBody>
        </p:sp>
        <p:sp>
          <p:nvSpPr>
            <p:cNvPr id="401495" name="Line 84"/>
            <p:cNvSpPr>
              <a:spLocks noChangeShapeType="1"/>
            </p:cNvSpPr>
            <p:nvPr/>
          </p:nvSpPr>
          <p:spPr bwMode="auto">
            <a:xfrm>
              <a:off x="4701" y="2401"/>
              <a:ext cx="11" cy="1"/>
            </a:xfrm>
            <a:prstGeom prst="line">
              <a:avLst/>
            </a:prstGeom>
            <a:noFill/>
            <a:ln w="17463">
              <a:solidFill>
                <a:srgbClr val="800040"/>
              </a:solidFill>
              <a:round/>
              <a:headEnd/>
              <a:tailEnd/>
            </a:ln>
          </p:spPr>
          <p:txBody>
            <a:bodyPr/>
            <a:lstStyle/>
            <a:p>
              <a:endParaRPr lang="zh-CN" altLang="en-US"/>
            </a:p>
          </p:txBody>
        </p:sp>
        <p:sp>
          <p:nvSpPr>
            <p:cNvPr id="401496" name="Oval 85"/>
            <p:cNvSpPr>
              <a:spLocks noChangeArrowheads="1"/>
            </p:cNvSpPr>
            <p:nvPr/>
          </p:nvSpPr>
          <p:spPr bwMode="auto">
            <a:xfrm>
              <a:off x="4690" y="2380"/>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497" name="Line 86"/>
            <p:cNvSpPr>
              <a:spLocks noChangeShapeType="1"/>
            </p:cNvSpPr>
            <p:nvPr/>
          </p:nvSpPr>
          <p:spPr bwMode="auto">
            <a:xfrm>
              <a:off x="3689" y="2412"/>
              <a:ext cx="1" cy="86"/>
            </a:xfrm>
            <a:prstGeom prst="line">
              <a:avLst/>
            </a:prstGeom>
            <a:noFill/>
            <a:ln w="17463">
              <a:solidFill>
                <a:srgbClr val="800040"/>
              </a:solidFill>
              <a:round/>
              <a:headEnd/>
              <a:tailEnd/>
            </a:ln>
          </p:spPr>
          <p:txBody>
            <a:bodyPr/>
            <a:lstStyle/>
            <a:p>
              <a:endParaRPr lang="zh-CN" altLang="en-US"/>
            </a:p>
          </p:txBody>
        </p:sp>
        <p:sp>
          <p:nvSpPr>
            <p:cNvPr id="401498" name="Line 87"/>
            <p:cNvSpPr>
              <a:spLocks noChangeShapeType="1"/>
            </p:cNvSpPr>
            <p:nvPr/>
          </p:nvSpPr>
          <p:spPr bwMode="auto">
            <a:xfrm>
              <a:off x="4712" y="2401"/>
              <a:ext cx="300" cy="1"/>
            </a:xfrm>
            <a:prstGeom prst="line">
              <a:avLst/>
            </a:prstGeom>
            <a:noFill/>
            <a:ln w="17463">
              <a:solidFill>
                <a:srgbClr val="800040"/>
              </a:solidFill>
              <a:round/>
              <a:headEnd/>
              <a:tailEnd/>
            </a:ln>
          </p:spPr>
          <p:txBody>
            <a:bodyPr/>
            <a:lstStyle/>
            <a:p>
              <a:endParaRPr lang="zh-CN" altLang="en-US"/>
            </a:p>
          </p:txBody>
        </p:sp>
        <p:sp>
          <p:nvSpPr>
            <p:cNvPr id="401499" name="Line 88"/>
            <p:cNvSpPr>
              <a:spLocks noChangeShapeType="1"/>
            </p:cNvSpPr>
            <p:nvPr/>
          </p:nvSpPr>
          <p:spPr bwMode="auto">
            <a:xfrm flipV="1">
              <a:off x="3689" y="2897"/>
              <a:ext cx="1" cy="33"/>
            </a:xfrm>
            <a:prstGeom prst="line">
              <a:avLst/>
            </a:prstGeom>
            <a:noFill/>
            <a:ln w="17463">
              <a:solidFill>
                <a:srgbClr val="800040"/>
              </a:solidFill>
              <a:round/>
              <a:headEnd/>
              <a:tailEnd/>
            </a:ln>
          </p:spPr>
          <p:txBody>
            <a:bodyPr/>
            <a:lstStyle/>
            <a:p>
              <a:endParaRPr lang="zh-CN" altLang="en-US"/>
            </a:p>
          </p:txBody>
        </p:sp>
        <p:sp>
          <p:nvSpPr>
            <p:cNvPr id="401500" name="Line 89"/>
            <p:cNvSpPr>
              <a:spLocks noChangeShapeType="1"/>
            </p:cNvSpPr>
            <p:nvPr/>
          </p:nvSpPr>
          <p:spPr bwMode="auto">
            <a:xfrm>
              <a:off x="4701" y="2822"/>
              <a:ext cx="1" cy="593"/>
            </a:xfrm>
            <a:prstGeom prst="line">
              <a:avLst/>
            </a:prstGeom>
            <a:noFill/>
            <a:ln w="17463">
              <a:solidFill>
                <a:srgbClr val="800040"/>
              </a:solidFill>
              <a:round/>
              <a:headEnd/>
              <a:tailEnd/>
            </a:ln>
          </p:spPr>
          <p:txBody>
            <a:bodyPr/>
            <a:lstStyle/>
            <a:p>
              <a:endParaRPr lang="zh-CN" altLang="en-US"/>
            </a:p>
          </p:txBody>
        </p:sp>
        <p:sp>
          <p:nvSpPr>
            <p:cNvPr id="401501" name="Oval 90"/>
            <p:cNvSpPr>
              <a:spLocks noChangeArrowheads="1"/>
            </p:cNvSpPr>
            <p:nvPr/>
          </p:nvSpPr>
          <p:spPr bwMode="auto">
            <a:xfrm>
              <a:off x="4679" y="3393"/>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502" name="Line 91"/>
            <p:cNvSpPr>
              <a:spLocks noChangeShapeType="1"/>
            </p:cNvSpPr>
            <p:nvPr/>
          </p:nvSpPr>
          <p:spPr bwMode="auto">
            <a:xfrm>
              <a:off x="4701" y="3415"/>
              <a:ext cx="356" cy="1"/>
            </a:xfrm>
            <a:prstGeom prst="line">
              <a:avLst/>
            </a:prstGeom>
            <a:noFill/>
            <a:ln w="17463">
              <a:solidFill>
                <a:srgbClr val="800040"/>
              </a:solidFill>
              <a:round/>
              <a:headEnd/>
              <a:tailEnd/>
            </a:ln>
          </p:spPr>
          <p:txBody>
            <a:bodyPr/>
            <a:lstStyle/>
            <a:p>
              <a:endParaRPr lang="zh-CN" altLang="en-US"/>
            </a:p>
          </p:txBody>
        </p:sp>
        <p:sp>
          <p:nvSpPr>
            <p:cNvPr id="401503" name="Line 92"/>
            <p:cNvSpPr>
              <a:spLocks noChangeShapeType="1"/>
            </p:cNvSpPr>
            <p:nvPr/>
          </p:nvSpPr>
          <p:spPr bwMode="auto">
            <a:xfrm>
              <a:off x="3689" y="3329"/>
              <a:ext cx="1" cy="86"/>
            </a:xfrm>
            <a:prstGeom prst="line">
              <a:avLst/>
            </a:prstGeom>
            <a:noFill/>
            <a:ln w="17463">
              <a:solidFill>
                <a:srgbClr val="800040"/>
              </a:solidFill>
              <a:round/>
              <a:headEnd/>
              <a:tailEnd/>
            </a:ln>
          </p:spPr>
          <p:txBody>
            <a:bodyPr/>
            <a:lstStyle/>
            <a:p>
              <a:endParaRPr lang="zh-CN" altLang="en-US"/>
            </a:p>
          </p:txBody>
        </p:sp>
        <p:sp>
          <p:nvSpPr>
            <p:cNvPr id="401504" name="Line 93"/>
            <p:cNvSpPr>
              <a:spLocks noChangeShapeType="1"/>
            </p:cNvSpPr>
            <p:nvPr/>
          </p:nvSpPr>
          <p:spPr bwMode="auto">
            <a:xfrm>
              <a:off x="3689" y="3415"/>
              <a:ext cx="1012" cy="1"/>
            </a:xfrm>
            <a:prstGeom prst="line">
              <a:avLst/>
            </a:prstGeom>
            <a:noFill/>
            <a:ln w="17463">
              <a:solidFill>
                <a:srgbClr val="800040"/>
              </a:solidFill>
              <a:round/>
              <a:headEnd/>
              <a:tailEnd/>
            </a:ln>
          </p:spPr>
          <p:txBody>
            <a:bodyPr/>
            <a:lstStyle/>
            <a:p>
              <a:endParaRPr lang="zh-CN" altLang="en-US"/>
            </a:p>
          </p:txBody>
        </p:sp>
        <p:sp>
          <p:nvSpPr>
            <p:cNvPr id="401505" name="Line 94"/>
            <p:cNvSpPr>
              <a:spLocks noChangeShapeType="1"/>
            </p:cNvSpPr>
            <p:nvPr/>
          </p:nvSpPr>
          <p:spPr bwMode="auto">
            <a:xfrm>
              <a:off x="2733" y="3415"/>
              <a:ext cx="956" cy="1"/>
            </a:xfrm>
            <a:prstGeom prst="line">
              <a:avLst/>
            </a:prstGeom>
            <a:noFill/>
            <a:ln w="17463">
              <a:solidFill>
                <a:srgbClr val="800040"/>
              </a:solidFill>
              <a:round/>
              <a:headEnd/>
              <a:tailEnd/>
            </a:ln>
          </p:spPr>
          <p:txBody>
            <a:bodyPr/>
            <a:lstStyle/>
            <a:p>
              <a:endParaRPr lang="zh-CN" altLang="en-US"/>
            </a:p>
          </p:txBody>
        </p:sp>
        <p:sp>
          <p:nvSpPr>
            <p:cNvPr id="401506" name="Oval 95"/>
            <p:cNvSpPr>
              <a:spLocks noChangeArrowheads="1"/>
            </p:cNvSpPr>
            <p:nvPr/>
          </p:nvSpPr>
          <p:spPr bwMode="auto">
            <a:xfrm>
              <a:off x="3667" y="3393"/>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401507" name="Rectangle 96"/>
            <p:cNvSpPr>
              <a:spLocks noChangeArrowheads="1"/>
            </p:cNvSpPr>
            <p:nvPr/>
          </p:nvSpPr>
          <p:spPr bwMode="auto">
            <a:xfrm>
              <a:off x="3823" y="3016"/>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401508" name="Rectangle 97"/>
            <p:cNvSpPr>
              <a:spLocks noChangeArrowheads="1"/>
            </p:cNvSpPr>
            <p:nvPr/>
          </p:nvSpPr>
          <p:spPr bwMode="auto">
            <a:xfrm>
              <a:off x="3923" y="3124"/>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e1</a:t>
              </a:r>
              <a:endParaRPr lang="en-US" altLang="zh-CN">
                <a:ea typeface="宋体" pitchFamily="2" charset="-122"/>
              </a:endParaRPr>
            </a:p>
          </p:txBody>
        </p:sp>
        <p:sp>
          <p:nvSpPr>
            <p:cNvPr id="401509" name="Rectangle 98"/>
            <p:cNvSpPr>
              <a:spLocks noChangeArrowheads="1"/>
            </p:cNvSpPr>
            <p:nvPr/>
          </p:nvSpPr>
          <p:spPr bwMode="auto">
            <a:xfrm>
              <a:off x="3367" y="2358"/>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b1</a:t>
              </a:r>
              <a:endParaRPr lang="en-US" altLang="zh-CN">
                <a:ea typeface="宋体" pitchFamily="2" charset="-122"/>
              </a:endParaRPr>
            </a:p>
          </p:txBody>
        </p:sp>
        <p:sp>
          <p:nvSpPr>
            <p:cNvPr id="401510" name="Rectangle 99"/>
            <p:cNvSpPr>
              <a:spLocks noChangeArrowheads="1"/>
            </p:cNvSpPr>
            <p:nvPr/>
          </p:nvSpPr>
          <p:spPr bwMode="auto">
            <a:xfrm>
              <a:off x="3256" y="2250"/>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401511" name="Rectangle 100"/>
            <p:cNvSpPr>
              <a:spLocks noChangeArrowheads="1"/>
            </p:cNvSpPr>
            <p:nvPr/>
          </p:nvSpPr>
          <p:spPr bwMode="auto">
            <a:xfrm>
              <a:off x="3889" y="2186"/>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c1</a:t>
              </a:r>
              <a:endParaRPr lang="en-US" altLang="zh-CN">
                <a:ea typeface="宋体" pitchFamily="2" charset="-122"/>
              </a:endParaRPr>
            </a:p>
          </p:txBody>
        </p:sp>
        <p:sp>
          <p:nvSpPr>
            <p:cNvPr id="401512" name="Rectangle 101"/>
            <p:cNvSpPr>
              <a:spLocks noChangeArrowheads="1"/>
            </p:cNvSpPr>
            <p:nvPr/>
          </p:nvSpPr>
          <p:spPr bwMode="auto">
            <a:xfrm>
              <a:off x="3778" y="2078"/>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401513" name="Rectangle 102"/>
            <p:cNvSpPr>
              <a:spLocks noChangeArrowheads="1"/>
            </p:cNvSpPr>
            <p:nvPr/>
          </p:nvSpPr>
          <p:spPr bwMode="auto">
            <a:xfrm>
              <a:off x="3778" y="2628"/>
              <a:ext cx="9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T</a:t>
              </a:r>
              <a:endParaRPr lang="en-US" altLang="zh-CN">
                <a:ea typeface="宋体" pitchFamily="2" charset="-122"/>
              </a:endParaRPr>
            </a:p>
          </p:txBody>
        </p:sp>
        <p:sp>
          <p:nvSpPr>
            <p:cNvPr id="401514" name="Rectangle 103"/>
            <p:cNvSpPr>
              <a:spLocks noChangeArrowheads="1"/>
            </p:cNvSpPr>
            <p:nvPr/>
          </p:nvSpPr>
          <p:spPr bwMode="auto">
            <a:xfrm>
              <a:off x="3889" y="273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1</a:t>
              </a:r>
              <a:endParaRPr lang="en-US" altLang="zh-CN">
                <a:ea typeface="宋体" pitchFamily="2" charset="-122"/>
              </a:endParaRPr>
            </a:p>
          </p:txBody>
        </p:sp>
        <p:sp>
          <p:nvSpPr>
            <p:cNvPr id="401515" name="Rectangle 104"/>
            <p:cNvSpPr>
              <a:spLocks noChangeArrowheads="1"/>
            </p:cNvSpPr>
            <p:nvPr/>
          </p:nvSpPr>
          <p:spPr bwMode="auto">
            <a:xfrm>
              <a:off x="5312" y="246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o</a:t>
              </a:r>
              <a:endParaRPr lang="en-US" altLang="zh-CN">
                <a:ea typeface="宋体" pitchFamily="2" charset="-122"/>
              </a:endParaRPr>
            </a:p>
          </p:txBody>
        </p:sp>
        <p:sp>
          <p:nvSpPr>
            <p:cNvPr id="401516" name="Rectangle 105"/>
            <p:cNvSpPr>
              <a:spLocks noChangeArrowheads="1"/>
            </p:cNvSpPr>
            <p:nvPr/>
          </p:nvSpPr>
          <p:spPr bwMode="auto">
            <a:xfrm>
              <a:off x="5201" y="2358"/>
              <a:ext cx="7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401517" name="Rectangle 106"/>
            <p:cNvSpPr>
              <a:spLocks noChangeArrowheads="1"/>
            </p:cNvSpPr>
            <p:nvPr/>
          </p:nvSpPr>
          <p:spPr bwMode="auto">
            <a:xfrm>
              <a:off x="2600" y="2973"/>
              <a:ext cx="7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401518" name="Rectangle 107"/>
            <p:cNvSpPr>
              <a:spLocks noChangeArrowheads="1"/>
            </p:cNvSpPr>
            <p:nvPr/>
          </p:nvSpPr>
          <p:spPr bwMode="auto">
            <a:xfrm>
              <a:off x="2711" y="3081"/>
              <a:ext cx="31"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i</a:t>
              </a:r>
              <a:endParaRPr lang="en-US" altLang="zh-CN">
                <a:ea typeface="宋体" pitchFamily="2" charset="-122"/>
              </a:endParaRPr>
            </a:p>
          </p:txBody>
        </p:sp>
        <p:sp>
          <p:nvSpPr>
            <p:cNvPr id="401519" name="Rectangle 108"/>
            <p:cNvSpPr>
              <a:spLocks noChangeArrowheads="1"/>
            </p:cNvSpPr>
            <p:nvPr/>
          </p:nvSpPr>
          <p:spPr bwMode="auto">
            <a:xfrm>
              <a:off x="4779" y="2531"/>
              <a:ext cx="9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T</a:t>
              </a:r>
              <a:endParaRPr lang="en-US" altLang="zh-CN">
                <a:ea typeface="宋体" pitchFamily="2" charset="-122"/>
              </a:endParaRPr>
            </a:p>
          </p:txBody>
        </p:sp>
        <p:sp>
          <p:nvSpPr>
            <p:cNvPr id="401520" name="Rectangle 109"/>
            <p:cNvSpPr>
              <a:spLocks noChangeArrowheads="1"/>
            </p:cNvSpPr>
            <p:nvPr/>
          </p:nvSpPr>
          <p:spPr bwMode="auto">
            <a:xfrm>
              <a:off x="5246" y="1862"/>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401521" name="Rectangle 110"/>
            <p:cNvSpPr>
              <a:spLocks noChangeArrowheads="1"/>
            </p:cNvSpPr>
            <p:nvPr/>
          </p:nvSpPr>
          <p:spPr bwMode="auto">
            <a:xfrm>
              <a:off x="4890" y="263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2</a:t>
              </a:r>
              <a:endParaRPr lang="en-US" altLang="zh-CN">
                <a:ea typeface="宋体" pitchFamily="2" charset="-122"/>
              </a:endParaRPr>
            </a:p>
          </p:txBody>
        </p:sp>
        <p:sp>
          <p:nvSpPr>
            <p:cNvPr id="401522" name="Rectangle 111"/>
            <p:cNvSpPr>
              <a:spLocks noChangeArrowheads="1"/>
            </p:cNvSpPr>
            <p:nvPr/>
          </p:nvSpPr>
          <p:spPr bwMode="auto">
            <a:xfrm>
              <a:off x="5357" y="1959"/>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CC</a:t>
              </a:r>
              <a:endParaRPr lang="en-US" altLang="zh-CN">
                <a:ea typeface="宋体" pitchFamily="2" charset="-122"/>
              </a:endParaRPr>
            </a:p>
          </p:txBody>
        </p:sp>
        <p:sp>
          <p:nvSpPr>
            <p:cNvPr id="401523" name="Rectangle 112"/>
            <p:cNvSpPr>
              <a:spLocks noChangeArrowheads="1"/>
            </p:cNvSpPr>
            <p:nvPr/>
          </p:nvSpPr>
          <p:spPr bwMode="auto">
            <a:xfrm>
              <a:off x="4378" y="2002"/>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401524" name="Rectangle 113"/>
            <p:cNvSpPr>
              <a:spLocks noChangeArrowheads="1"/>
            </p:cNvSpPr>
            <p:nvPr/>
          </p:nvSpPr>
          <p:spPr bwMode="auto">
            <a:xfrm>
              <a:off x="4490" y="2110"/>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e2</a:t>
              </a:r>
              <a:endParaRPr lang="en-US" altLang="zh-CN">
                <a:ea typeface="宋体" pitchFamily="2" charset="-122"/>
              </a:endParaRPr>
            </a:p>
          </p:txBody>
        </p:sp>
        <p:sp>
          <p:nvSpPr>
            <p:cNvPr id="401525" name="Rectangle 114"/>
            <p:cNvSpPr>
              <a:spLocks noChangeArrowheads="1"/>
            </p:cNvSpPr>
            <p:nvPr/>
          </p:nvSpPr>
          <p:spPr bwMode="auto">
            <a:xfrm>
              <a:off x="5234" y="3188"/>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401526" name="Rectangle 115"/>
            <p:cNvSpPr>
              <a:spLocks noChangeArrowheads="1"/>
            </p:cNvSpPr>
            <p:nvPr/>
          </p:nvSpPr>
          <p:spPr bwMode="auto">
            <a:xfrm>
              <a:off x="5346" y="3285"/>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CC</a:t>
              </a:r>
              <a:endParaRPr lang="en-US" altLang="zh-CN">
                <a:ea typeface="宋体" pitchFamily="2" charset="-122"/>
              </a:endParaRPr>
            </a:p>
          </p:txBody>
        </p:sp>
      </p:grpSp>
      <p:sp>
        <p:nvSpPr>
          <p:cNvPr id="401415" name="Rectangle 116"/>
          <p:cNvSpPr>
            <a:spLocks noChangeArrowheads="1"/>
          </p:cNvSpPr>
          <p:nvPr/>
        </p:nvSpPr>
        <p:spPr bwMode="auto">
          <a:xfrm>
            <a:off x="395288" y="188913"/>
            <a:ext cx="316865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4.2.0  </a:t>
            </a:r>
            <a:r>
              <a:rPr lang="zh-CN" altLang="en-US" sz="3200" b="1" dirty="0">
                <a:solidFill>
                  <a:srgbClr val="FF0000"/>
                </a:solidFill>
                <a:ea typeface="宋体" pitchFamily="2" charset="-122"/>
              </a:rPr>
              <a:t>概述</a:t>
            </a:r>
          </a:p>
        </p:txBody>
      </p:sp>
      <p:sp>
        <p:nvSpPr>
          <p:cNvPr id="401416" name="Line 117"/>
          <p:cNvSpPr>
            <a:spLocks noChangeShapeType="1"/>
          </p:cNvSpPr>
          <p:nvPr/>
        </p:nvSpPr>
        <p:spPr bwMode="auto">
          <a:xfrm>
            <a:off x="395288" y="836613"/>
            <a:ext cx="28797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14</a:t>
            </a:fld>
            <a:endParaRPr lang="zh-CN" altLang="en-US"/>
          </a:p>
        </p:txBody>
      </p:sp>
    </p:spTree>
  </p:cSld>
  <p:clrMapOvr>
    <a:masterClrMapping/>
  </p:clrMapOvr>
  <p:transition>
    <p:zoom dir="in"/>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85378"/>
                                        </p:tgtEl>
                                        <p:attrNameLst>
                                          <p:attrName>style.visibility</p:attrName>
                                        </p:attrNameLst>
                                      </p:cBhvr>
                                      <p:to>
                                        <p:strVal val="visible"/>
                                      </p:to>
                                    </p:set>
                                    <p:animEffect transition="in" filter="blinds(vertical)">
                                      <p:cBhvr>
                                        <p:cTn id="12" dur="500"/>
                                        <p:tgtEl>
                                          <p:spTgt spid="48537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85380"/>
                                        </p:tgtEl>
                                        <p:attrNameLst>
                                          <p:attrName>style.visibility</p:attrName>
                                        </p:attrNameLst>
                                      </p:cBhvr>
                                      <p:to>
                                        <p:strVal val="visible"/>
                                      </p:to>
                                    </p:set>
                                    <p:animEffect transition="in" filter="blinds(vertical)">
                                      <p:cBhvr>
                                        <p:cTn id="17" dur="500"/>
                                        <p:tgtEl>
                                          <p:spTgt spid="48538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85379"/>
                                        </p:tgtEl>
                                        <p:attrNameLst>
                                          <p:attrName>style.visibility</p:attrName>
                                        </p:attrNameLst>
                                      </p:cBhvr>
                                      <p:to>
                                        <p:strVal val="visible"/>
                                      </p:to>
                                    </p:set>
                                    <p:animEffect transition="in" filter="blinds(vertical)">
                                      <p:cBhvr>
                                        <p:cTn id="22" dur="500"/>
                                        <p:tgtEl>
                                          <p:spTgt spid="485379"/>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85381"/>
                                        </p:tgtEl>
                                        <p:attrNameLst>
                                          <p:attrName>style.visibility</p:attrName>
                                        </p:attrNameLst>
                                      </p:cBhvr>
                                      <p:to>
                                        <p:strVal val="visible"/>
                                      </p:to>
                                    </p:set>
                                    <p:animEffect transition="in" filter="blinds(vertical)">
                                      <p:cBhvr>
                                        <p:cTn id="27" dur="500"/>
                                        <p:tgtEl>
                                          <p:spTgt spid="485381"/>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utoUpdateAnimBg="0"/>
      <p:bldP spid="485379" grpId="0" autoUpdateAnimBg="0"/>
      <p:bldP spid="485380" grpId="0" autoUpdateAnimBg="0"/>
      <p:bldP spid="48538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38" name="Object 2"/>
          <p:cNvGraphicFramePr>
            <a:graphicFrameLocks noChangeAspect="1"/>
          </p:cNvGraphicFramePr>
          <p:nvPr/>
        </p:nvGraphicFramePr>
        <p:xfrm>
          <a:off x="1419225" y="1185863"/>
          <a:ext cx="1935163" cy="525462"/>
        </p:xfrm>
        <a:graphic>
          <a:graphicData uri="http://schemas.openxmlformats.org/presentationml/2006/ole">
            <mc:AlternateContent xmlns:mc="http://schemas.openxmlformats.org/markup-compatibility/2006">
              <mc:Choice xmlns:v="urn:schemas-microsoft-com:vml" Requires="v">
                <p:oleObj spid="_x0000_s13389" name="公式" r:id="rId4" imgW="799920" imgH="228600" progId="Equation.3">
                  <p:embed/>
                </p:oleObj>
              </mc:Choice>
              <mc:Fallback>
                <p:oleObj name="公式" r:id="rId4" imgW="79992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225" y="1185863"/>
                        <a:ext cx="193516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1" name="Rectangle 3"/>
          <p:cNvSpPr>
            <a:spLocks noChangeArrowheads="1"/>
          </p:cNvSpPr>
          <p:nvPr/>
        </p:nvSpPr>
        <p:spPr bwMode="auto">
          <a:xfrm>
            <a:off x="381000" y="2662238"/>
            <a:ext cx="3200400" cy="822325"/>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en-US" altLang="zh-CN" b="1">
                <a:solidFill>
                  <a:srgbClr val="000000"/>
                </a:solidFill>
                <a:ea typeface="宋体" pitchFamily="2" charset="-122"/>
              </a:rPr>
              <a:t>     </a:t>
            </a:r>
            <a:r>
              <a:rPr lang="zh-CN" altLang="en-US" b="1">
                <a:solidFill>
                  <a:srgbClr val="000000"/>
                </a:solidFill>
                <a:ea typeface="宋体" pitchFamily="2" charset="-122"/>
              </a:rPr>
              <a:t>若输出有</a:t>
            </a:r>
            <a:r>
              <a:rPr lang="en-US" altLang="zh-CN" b="1">
                <a:solidFill>
                  <a:srgbClr val="000000"/>
                </a:solidFill>
                <a:ea typeface="宋体" pitchFamily="2" charset="-122"/>
              </a:rPr>
              <a:t>1 V</a:t>
            </a:r>
            <a:r>
              <a:rPr lang="zh-CN" altLang="en-US" b="1">
                <a:solidFill>
                  <a:srgbClr val="000000"/>
                </a:solidFill>
                <a:ea typeface="宋体" pitchFamily="2" charset="-122"/>
              </a:rPr>
              <a:t>的漂移电压 。</a:t>
            </a:r>
          </a:p>
        </p:txBody>
      </p:sp>
      <p:sp>
        <p:nvSpPr>
          <p:cNvPr id="167942" name="Rectangle 4"/>
          <p:cNvSpPr>
            <a:spLocks noChangeArrowheads="1"/>
          </p:cNvSpPr>
          <p:nvPr/>
        </p:nvSpPr>
        <p:spPr bwMode="auto">
          <a:xfrm>
            <a:off x="381000" y="3576638"/>
            <a:ext cx="3048000" cy="884237"/>
          </a:xfrm>
          <a:prstGeom prst="rect">
            <a:avLst/>
          </a:prstGeom>
          <a:noFill/>
          <a:ln w="12700" cap="sq">
            <a:noFill/>
            <a:miter lim="800000"/>
            <a:headEnd type="none" w="sm" len="sm"/>
            <a:tailEnd type="none" w="sm" len="sm"/>
          </a:ln>
        </p:spPr>
        <p:txBody>
          <a:bodyPr>
            <a:spAutoFit/>
          </a:bodyPr>
          <a:lstStyle/>
          <a:p>
            <a:pPr algn="l">
              <a:spcBef>
                <a:spcPct val="20000"/>
              </a:spcBef>
              <a:buClr>
                <a:srgbClr val="0000FF"/>
              </a:buClr>
              <a:buSzPct val="85000"/>
              <a:buFont typeface="Monotype Sorts" pitchFamily="2" charset="2"/>
              <a:buNone/>
            </a:pPr>
            <a:r>
              <a:rPr lang="en-US" altLang="zh-CN" sz="2800" b="1">
                <a:solidFill>
                  <a:srgbClr val="000000"/>
                </a:solidFill>
                <a:ea typeface="宋体" pitchFamily="2" charset="-122"/>
              </a:rPr>
              <a:t>     </a:t>
            </a:r>
            <a:r>
              <a:rPr lang="zh-CN" altLang="en-US" b="1">
                <a:solidFill>
                  <a:srgbClr val="000000"/>
                </a:solidFill>
                <a:ea typeface="宋体" pitchFamily="2" charset="-122"/>
              </a:rPr>
              <a:t>则等效输入有</a:t>
            </a:r>
            <a:r>
              <a:rPr lang="en-US" altLang="zh-CN" b="1">
                <a:solidFill>
                  <a:srgbClr val="000000"/>
                </a:solidFill>
                <a:ea typeface="宋体" pitchFamily="2" charset="-122"/>
              </a:rPr>
              <a:t>100 uV</a:t>
            </a:r>
            <a:r>
              <a:rPr lang="zh-CN" altLang="en-US" b="1">
                <a:solidFill>
                  <a:srgbClr val="000000"/>
                </a:solidFill>
                <a:ea typeface="宋体" pitchFamily="2" charset="-122"/>
              </a:rPr>
              <a:t>的漂移电压。</a:t>
            </a:r>
          </a:p>
        </p:txBody>
      </p:sp>
      <p:sp>
        <p:nvSpPr>
          <p:cNvPr id="167943" name="Rectangle 5"/>
          <p:cNvSpPr>
            <a:spLocks noChangeArrowheads="1"/>
          </p:cNvSpPr>
          <p:nvPr/>
        </p:nvSpPr>
        <p:spPr bwMode="auto">
          <a:xfrm>
            <a:off x="533400" y="1214438"/>
            <a:ext cx="12192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rgbClr val="000000"/>
                </a:solidFill>
                <a:ea typeface="宋体" pitchFamily="2" charset="-122"/>
              </a:rPr>
              <a:t>假设</a:t>
            </a:r>
          </a:p>
        </p:txBody>
      </p:sp>
      <p:sp>
        <p:nvSpPr>
          <p:cNvPr id="167944" name="Rectangle 6"/>
          <p:cNvSpPr>
            <a:spLocks noChangeArrowheads="1"/>
          </p:cNvSpPr>
          <p:nvPr/>
        </p:nvSpPr>
        <p:spPr bwMode="auto">
          <a:xfrm>
            <a:off x="4191000" y="4724400"/>
            <a:ext cx="2971800" cy="519113"/>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sz="2800" b="1">
                <a:solidFill>
                  <a:srgbClr val="FF0000"/>
                </a:solidFill>
                <a:ea typeface="宋体" pitchFamily="2" charset="-122"/>
              </a:rPr>
              <a:t>第一级是关键</a:t>
            </a:r>
            <a:endParaRPr lang="zh-CN" altLang="en-US" sz="2800" b="1">
              <a:solidFill>
                <a:srgbClr val="000000"/>
              </a:solidFill>
              <a:ea typeface="宋体" pitchFamily="2" charset="-122"/>
            </a:endParaRPr>
          </a:p>
        </p:txBody>
      </p:sp>
      <p:graphicFrame>
        <p:nvGraphicFramePr>
          <p:cNvPr id="167939" name="Object 7"/>
          <p:cNvGraphicFramePr>
            <a:graphicFrameLocks noChangeAspect="1"/>
          </p:cNvGraphicFramePr>
          <p:nvPr/>
        </p:nvGraphicFramePr>
        <p:xfrm>
          <a:off x="1401763" y="1671638"/>
          <a:ext cx="1597025" cy="525462"/>
        </p:xfrm>
        <a:graphic>
          <a:graphicData uri="http://schemas.openxmlformats.org/presentationml/2006/ole">
            <mc:AlternateContent xmlns:mc="http://schemas.openxmlformats.org/markup-compatibility/2006">
              <mc:Choice xmlns:v="urn:schemas-microsoft-com:vml" Requires="v">
                <p:oleObj spid="_x0000_s13390" name="公式" r:id="rId6" imgW="660240" imgH="228600" progId="Equation.3">
                  <p:embed/>
                </p:oleObj>
              </mc:Choice>
              <mc:Fallback>
                <p:oleObj name="公式" r:id="rId6" imgW="66024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1763" y="1671638"/>
                        <a:ext cx="159702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5" name="Text Box 8"/>
          <p:cNvSpPr txBox="1">
            <a:spLocks noChangeArrowheads="1"/>
          </p:cNvSpPr>
          <p:nvPr/>
        </p:nvSpPr>
        <p:spPr bwMode="auto">
          <a:xfrm>
            <a:off x="323850" y="4941888"/>
            <a:ext cx="3505200" cy="45720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b="1">
                <a:solidFill>
                  <a:schemeClr val="accent2"/>
                </a:solidFill>
                <a:latin typeface="宋体" pitchFamily="2" charset="-122"/>
                <a:ea typeface="宋体" pitchFamily="2" charset="-122"/>
              </a:rPr>
              <a:t>减小零漂的措施：</a:t>
            </a:r>
          </a:p>
        </p:txBody>
      </p:sp>
      <p:sp>
        <p:nvSpPr>
          <p:cNvPr id="167946" name="Rectangle 9"/>
          <p:cNvSpPr>
            <a:spLocks noChangeArrowheads="1"/>
          </p:cNvSpPr>
          <p:nvPr/>
        </p:nvSpPr>
        <p:spPr bwMode="auto">
          <a:xfrm>
            <a:off x="979488" y="5445125"/>
            <a:ext cx="64008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rgbClr val="000000"/>
                </a:solidFill>
                <a:ea typeface="宋体" pitchFamily="2" charset="-122"/>
              </a:rPr>
              <a:t>用非线性元件进行温度补偿。</a:t>
            </a:r>
          </a:p>
        </p:txBody>
      </p:sp>
      <p:sp>
        <p:nvSpPr>
          <p:cNvPr id="167947" name="Rectangle 10"/>
          <p:cNvSpPr>
            <a:spLocks noChangeArrowheads="1"/>
          </p:cNvSpPr>
          <p:nvPr/>
        </p:nvSpPr>
        <p:spPr bwMode="auto">
          <a:xfrm>
            <a:off x="971550" y="5949950"/>
            <a:ext cx="4724400" cy="457200"/>
          </a:xfrm>
          <a:prstGeom prst="rect">
            <a:avLst/>
          </a:prstGeom>
          <a:noFill/>
          <a:ln w="12700" cap="sq">
            <a:noFill/>
            <a:miter lim="800000"/>
            <a:headEnd type="none" w="sm" len="sm"/>
            <a:tailEnd type="none" w="sm" len="sm"/>
          </a:ln>
        </p:spPr>
        <p:txBody>
          <a:bodyPr>
            <a:spAutoFit/>
          </a:bodyPr>
          <a:lstStyle/>
          <a:p>
            <a:pPr algn="just">
              <a:spcBef>
                <a:spcPct val="20000"/>
              </a:spcBef>
              <a:buClr>
                <a:srgbClr val="0000FF"/>
              </a:buClr>
              <a:buSzPct val="85000"/>
              <a:buFont typeface="Monotype Sorts" pitchFamily="2" charset="2"/>
              <a:buNone/>
            </a:pPr>
            <a:r>
              <a:rPr lang="zh-CN" altLang="en-US" b="1">
                <a:solidFill>
                  <a:srgbClr val="000000"/>
                </a:solidFill>
                <a:ea typeface="宋体" pitchFamily="2" charset="-122"/>
              </a:rPr>
              <a:t>采用差动放大电路。</a:t>
            </a:r>
          </a:p>
        </p:txBody>
      </p:sp>
      <p:sp>
        <p:nvSpPr>
          <p:cNvPr id="167948" name="AutoShape 11"/>
          <p:cNvSpPr>
            <a:spLocks noChangeArrowheads="1"/>
          </p:cNvSpPr>
          <p:nvPr/>
        </p:nvSpPr>
        <p:spPr bwMode="auto">
          <a:xfrm>
            <a:off x="3059113" y="4092575"/>
            <a:ext cx="2000250" cy="530225"/>
          </a:xfrm>
          <a:prstGeom prst="wedgeEllipseCallout">
            <a:avLst>
              <a:gd name="adj1" fmla="val 51903"/>
              <a:gd name="adj2" fmla="val -285028"/>
            </a:avLst>
          </a:prstGeom>
          <a:solidFill>
            <a:srgbClr val="FFCC99"/>
          </a:solidFill>
          <a:ln w="6350">
            <a:solidFill>
              <a:schemeClr val="tx1"/>
            </a:solidFill>
            <a:miter lim="800000"/>
            <a:headEnd/>
            <a:tailEnd/>
          </a:ln>
        </p:spPr>
        <p:txBody>
          <a:bodyPr wrap="none" lIns="90000" tIns="46800" rIns="0" bIns="46800" anchor="ctr">
            <a:spAutoFit/>
          </a:bodyPr>
          <a:lstStyle/>
          <a:p>
            <a:pPr>
              <a:spcBef>
                <a:spcPct val="50000"/>
              </a:spcBef>
            </a:pPr>
            <a:r>
              <a:rPr lang="zh-CN" altLang="en-US" sz="2000" b="1">
                <a:ea typeface="宋体" pitchFamily="2" charset="-122"/>
              </a:rPr>
              <a:t>等效 </a:t>
            </a:r>
            <a:r>
              <a:rPr lang="en-US" altLang="zh-CN" sz="2000" b="1">
                <a:ea typeface="宋体" pitchFamily="2" charset="-122"/>
              </a:rPr>
              <a:t>100 uV</a:t>
            </a:r>
          </a:p>
        </p:txBody>
      </p:sp>
      <p:sp>
        <p:nvSpPr>
          <p:cNvPr id="167949" name="AutoShape 12"/>
          <p:cNvSpPr>
            <a:spLocks noChangeArrowheads="1"/>
          </p:cNvSpPr>
          <p:nvPr/>
        </p:nvSpPr>
        <p:spPr bwMode="auto">
          <a:xfrm>
            <a:off x="7078663" y="4038600"/>
            <a:ext cx="2065337" cy="739775"/>
          </a:xfrm>
          <a:prstGeom prst="wedgeEllipseCallout">
            <a:avLst>
              <a:gd name="adj1" fmla="val -28556"/>
              <a:gd name="adj2" fmla="val -301718"/>
            </a:avLst>
          </a:prstGeom>
          <a:solidFill>
            <a:srgbClr val="FFFF00"/>
          </a:solidFill>
          <a:ln w="6350">
            <a:solidFill>
              <a:schemeClr val="tx1"/>
            </a:solidFill>
            <a:miter lim="800000"/>
            <a:headEnd/>
            <a:tailEnd/>
          </a:ln>
        </p:spPr>
        <p:txBody>
          <a:bodyPr lIns="0" tIns="0" rIns="0" bIns="0" anchor="ctr">
            <a:spAutoFit/>
          </a:bodyPr>
          <a:lstStyle/>
          <a:p>
            <a:pPr>
              <a:lnSpc>
                <a:spcPct val="60000"/>
              </a:lnSpc>
              <a:spcBef>
                <a:spcPct val="50000"/>
              </a:spcBef>
            </a:pPr>
            <a:r>
              <a:rPr lang="zh-CN" altLang="en-US" sz="2000" b="1">
                <a:ea typeface="宋体" pitchFamily="2" charset="-122"/>
              </a:rPr>
              <a:t>漂移 </a:t>
            </a:r>
          </a:p>
          <a:p>
            <a:pPr>
              <a:lnSpc>
                <a:spcPct val="60000"/>
              </a:lnSpc>
              <a:spcBef>
                <a:spcPct val="50000"/>
              </a:spcBef>
            </a:pPr>
            <a:r>
              <a:rPr lang="en-US" altLang="zh-CN" sz="2000" b="1">
                <a:ea typeface="宋体" pitchFamily="2" charset="-122"/>
              </a:rPr>
              <a:t>1 V</a:t>
            </a:r>
          </a:p>
        </p:txBody>
      </p:sp>
      <p:graphicFrame>
        <p:nvGraphicFramePr>
          <p:cNvPr id="167940" name="Object 13"/>
          <p:cNvGraphicFramePr>
            <a:graphicFrameLocks noChangeAspect="1"/>
          </p:cNvGraphicFramePr>
          <p:nvPr/>
        </p:nvGraphicFramePr>
        <p:xfrm>
          <a:off x="1401763" y="2128838"/>
          <a:ext cx="1843087" cy="525462"/>
        </p:xfrm>
        <a:graphic>
          <a:graphicData uri="http://schemas.openxmlformats.org/presentationml/2006/ole">
            <mc:AlternateContent xmlns:mc="http://schemas.openxmlformats.org/markup-compatibility/2006">
              <mc:Choice xmlns:v="urn:schemas-microsoft-com:vml" Requires="v">
                <p:oleObj spid="_x0000_s13391" name="公式" r:id="rId8" imgW="761760" imgH="228600" progId="Equation.3">
                  <p:embed/>
                </p:oleObj>
              </mc:Choice>
              <mc:Fallback>
                <p:oleObj name="公式" r:id="rId8" imgW="76176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1763" y="2128838"/>
                        <a:ext cx="184308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4"/>
          <p:cNvGrpSpPr>
            <a:grpSpLocks/>
          </p:cNvGrpSpPr>
          <p:nvPr/>
        </p:nvGrpSpPr>
        <p:grpSpPr bwMode="auto">
          <a:xfrm>
            <a:off x="3779838" y="908050"/>
            <a:ext cx="4800600" cy="2738438"/>
            <a:chOff x="2544" y="1776"/>
            <a:chExt cx="3024" cy="1725"/>
          </a:xfrm>
        </p:grpSpPr>
        <p:sp>
          <p:nvSpPr>
            <p:cNvPr id="167954" name="AutoShape 15"/>
            <p:cNvSpPr>
              <a:spLocks noChangeAspect="1" noChangeArrowheads="1" noTextEdit="1"/>
            </p:cNvSpPr>
            <p:nvPr/>
          </p:nvSpPr>
          <p:spPr bwMode="auto">
            <a:xfrm>
              <a:off x="2544" y="1776"/>
              <a:ext cx="3024" cy="1725"/>
            </a:xfrm>
            <a:prstGeom prst="rect">
              <a:avLst/>
            </a:prstGeom>
            <a:noFill/>
            <a:ln w="9525">
              <a:noFill/>
              <a:miter lim="800000"/>
              <a:headEnd/>
              <a:tailEnd/>
            </a:ln>
          </p:spPr>
          <p:txBody>
            <a:bodyPr/>
            <a:lstStyle/>
            <a:p>
              <a:endParaRPr lang="zh-CN" altLang="en-US"/>
            </a:p>
          </p:txBody>
        </p:sp>
        <p:sp>
          <p:nvSpPr>
            <p:cNvPr id="167955" name="Line 16"/>
            <p:cNvSpPr>
              <a:spLocks noChangeShapeType="1"/>
            </p:cNvSpPr>
            <p:nvPr/>
          </p:nvSpPr>
          <p:spPr bwMode="auto">
            <a:xfrm>
              <a:off x="2689" y="2714"/>
              <a:ext cx="44" cy="1"/>
            </a:xfrm>
            <a:prstGeom prst="line">
              <a:avLst/>
            </a:prstGeom>
            <a:noFill/>
            <a:ln w="17463">
              <a:solidFill>
                <a:srgbClr val="000000"/>
              </a:solidFill>
              <a:round/>
              <a:headEnd/>
              <a:tailEnd/>
            </a:ln>
          </p:spPr>
          <p:txBody>
            <a:bodyPr/>
            <a:lstStyle/>
            <a:p>
              <a:endParaRPr lang="zh-CN" altLang="en-US"/>
            </a:p>
          </p:txBody>
        </p:sp>
        <p:sp>
          <p:nvSpPr>
            <p:cNvPr id="167956" name="Oval 17"/>
            <p:cNvSpPr>
              <a:spLocks noChangeArrowheads="1"/>
            </p:cNvSpPr>
            <p:nvPr/>
          </p:nvSpPr>
          <p:spPr bwMode="auto">
            <a:xfrm>
              <a:off x="2622" y="2682"/>
              <a:ext cx="67" cy="64"/>
            </a:xfrm>
            <a:prstGeom prst="ellipse">
              <a:avLst/>
            </a:prstGeom>
            <a:noFill/>
            <a:ln w="17463">
              <a:solidFill>
                <a:srgbClr val="000000"/>
              </a:solidFill>
              <a:round/>
              <a:headEnd/>
              <a:tailEnd/>
            </a:ln>
          </p:spPr>
          <p:txBody>
            <a:bodyPr/>
            <a:lstStyle/>
            <a:p>
              <a:endParaRPr lang="zh-CN" altLang="en-US"/>
            </a:p>
          </p:txBody>
        </p:sp>
        <p:sp>
          <p:nvSpPr>
            <p:cNvPr id="167957" name="Rectangle 18"/>
            <p:cNvSpPr>
              <a:spLocks noChangeArrowheads="1"/>
            </p:cNvSpPr>
            <p:nvPr/>
          </p:nvSpPr>
          <p:spPr bwMode="auto">
            <a:xfrm>
              <a:off x="2622" y="2822"/>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167958" name="Line 19"/>
            <p:cNvSpPr>
              <a:spLocks noChangeShapeType="1"/>
            </p:cNvSpPr>
            <p:nvPr/>
          </p:nvSpPr>
          <p:spPr bwMode="auto">
            <a:xfrm flipH="1">
              <a:off x="5057" y="1862"/>
              <a:ext cx="44" cy="1"/>
            </a:xfrm>
            <a:prstGeom prst="line">
              <a:avLst/>
            </a:prstGeom>
            <a:noFill/>
            <a:ln w="17463">
              <a:solidFill>
                <a:srgbClr val="000000"/>
              </a:solidFill>
              <a:round/>
              <a:headEnd/>
              <a:tailEnd/>
            </a:ln>
          </p:spPr>
          <p:txBody>
            <a:bodyPr/>
            <a:lstStyle/>
            <a:p>
              <a:endParaRPr lang="zh-CN" altLang="en-US"/>
            </a:p>
          </p:txBody>
        </p:sp>
        <p:sp>
          <p:nvSpPr>
            <p:cNvPr id="167959" name="Oval 20"/>
            <p:cNvSpPr>
              <a:spLocks noChangeArrowheads="1"/>
            </p:cNvSpPr>
            <p:nvPr/>
          </p:nvSpPr>
          <p:spPr bwMode="auto">
            <a:xfrm>
              <a:off x="5101" y="1830"/>
              <a:ext cx="67" cy="65"/>
            </a:xfrm>
            <a:prstGeom prst="ellipse">
              <a:avLst/>
            </a:prstGeom>
            <a:noFill/>
            <a:ln w="17463">
              <a:solidFill>
                <a:srgbClr val="000000"/>
              </a:solidFill>
              <a:round/>
              <a:headEnd/>
              <a:tailEnd/>
            </a:ln>
          </p:spPr>
          <p:txBody>
            <a:bodyPr/>
            <a:lstStyle/>
            <a:p>
              <a:endParaRPr lang="zh-CN" altLang="en-US"/>
            </a:p>
          </p:txBody>
        </p:sp>
        <p:sp>
          <p:nvSpPr>
            <p:cNvPr id="167960" name="Rectangle 21"/>
            <p:cNvSpPr>
              <a:spLocks noChangeArrowheads="1"/>
            </p:cNvSpPr>
            <p:nvPr/>
          </p:nvSpPr>
          <p:spPr bwMode="auto">
            <a:xfrm>
              <a:off x="5090" y="1905"/>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167961" name="Line 22"/>
            <p:cNvSpPr>
              <a:spLocks noChangeShapeType="1"/>
            </p:cNvSpPr>
            <p:nvPr/>
          </p:nvSpPr>
          <p:spPr bwMode="auto">
            <a:xfrm flipH="1">
              <a:off x="5012" y="2401"/>
              <a:ext cx="45" cy="1"/>
            </a:xfrm>
            <a:prstGeom prst="line">
              <a:avLst/>
            </a:prstGeom>
            <a:noFill/>
            <a:ln w="17463">
              <a:solidFill>
                <a:srgbClr val="000000"/>
              </a:solidFill>
              <a:round/>
              <a:headEnd/>
              <a:tailEnd/>
            </a:ln>
          </p:spPr>
          <p:txBody>
            <a:bodyPr/>
            <a:lstStyle/>
            <a:p>
              <a:endParaRPr lang="zh-CN" altLang="en-US"/>
            </a:p>
          </p:txBody>
        </p:sp>
        <p:sp>
          <p:nvSpPr>
            <p:cNvPr id="167962" name="Oval 23"/>
            <p:cNvSpPr>
              <a:spLocks noChangeArrowheads="1"/>
            </p:cNvSpPr>
            <p:nvPr/>
          </p:nvSpPr>
          <p:spPr bwMode="auto">
            <a:xfrm>
              <a:off x="5057" y="2369"/>
              <a:ext cx="66" cy="65"/>
            </a:xfrm>
            <a:prstGeom prst="ellipse">
              <a:avLst/>
            </a:prstGeom>
            <a:noFill/>
            <a:ln w="17463">
              <a:solidFill>
                <a:srgbClr val="000000"/>
              </a:solidFill>
              <a:round/>
              <a:headEnd/>
              <a:tailEnd/>
            </a:ln>
          </p:spPr>
          <p:txBody>
            <a:bodyPr/>
            <a:lstStyle/>
            <a:p>
              <a:endParaRPr lang="zh-CN" altLang="en-US"/>
            </a:p>
          </p:txBody>
        </p:sp>
        <p:sp>
          <p:nvSpPr>
            <p:cNvPr id="167963" name="Rectangle 24"/>
            <p:cNvSpPr>
              <a:spLocks noChangeArrowheads="1"/>
            </p:cNvSpPr>
            <p:nvPr/>
          </p:nvSpPr>
          <p:spPr bwMode="auto">
            <a:xfrm>
              <a:off x="5146" y="2315"/>
              <a:ext cx="99" cy="211"/>
            </a:xfrm>
            <a:prstGeom prst="rect">
              <a:avLst/>
            </a:prstGeom>
            <a:noFill/>
            <a:ln w="9525">
              <a:noFill/>
              <a:miter lim="800000"/>
              <a:headEnd/>
              <a:tailEnd/>
            </a:ln>
          </p:spPr>
          <p:txBody>
            <a:bodyPr wrap="none" lIns="0" tIns="0" rIns="0" bIns="0">
              <a:spAutoFit/>
            </a:bodyPr>
            <a:lstStyle/>
            <a:p>
              <a:pPr algn="l"/>
              <a:r>
                <a:rPr lang="en-US" altLang="zh-CN" sz="2200">
                  <a:solidFill>
                    <a:srgbClr val="FFFFFF"/>
                  </a:solidFill>
                  <a:ea typeface="宋体" pitchFamily="2" charset="-122"/>
                </a:rPr>
                <a:t>+</a:t>
              </a:r>
              <a:endParaRPr lang="en-US" altLang="zh-CN">
                <a:ea typeface="宋体" pitchFamily="2" charset="-122"/>
              </a:endParaRPr>
            </a:p>
          </p:txBody>
        </p:sp>
        <p:sp>
          <p:nvSpPr>
            <p:cNvPr id="167964" name="Line 25"/>
            <p:cNvSpPr>
              <a:spLocks noChangeShapeType="1"/>
            </p:cNvSpPr>
            <p:nvPr/>
          </p:nvSpPr>
          <p:spPr bwMode="auto">
            <a:xfrm>
              <a:off x="2689" y="3415"/>
              <a:ext cx="44" cy="1"/>
            </a:xfrm>
            <a:prstGeom prst="line">
              <a:avLst/>
            </a:prstGeom>
            <a:noFill/>
            <a:ln w="17463">
              <a:solidFill>
                <a:srgbClr val="000000"/>
              </a:solidFill>
              <a:round/>
              <a:headEnd/>
              <a:tailEnd/>
            </a:ln>
          </p:spPr>
          <p:txBody>
            <a:bodyPr/>
            <a:lstStyle/>
            <a:p>
              <a:endParaRPr lang="zh-CN" altLang="en-US"/>
            </a:p>
          </p:txBody>
        </p:sp>
        <p:sp>
          <p:nvSpPr>
            <p:cNvPr id="167965" name="Oval 26"/>
            <p:cNvSpPr>
              <a:spLocks noChangeArrowheads="1"/>
            </p:cNvSpPr>
            <p:nvPr/>
          </p:nvSpPr>
          <p:spPr bwMode="auto">
            <a:xfrm>
              <a:off x="2622" y="3382"/>
              <a:ext cx="67" cy="65"/>
            </a:xfrm>
            <a:prstGeom prst="ellipse">
              <a:avLst/>
            </a:prstGeom>
            <a:noFill/>
            <a:ln w="17463">
              <a:solidFill>
                <a:srgbClr val="000000"/>
              </a:solidFill>
              <a:round/>
              <a:headEnd/>
              <a:tailEnd/>
            </a:ln>
          </p:spPr>
          <p:txBody>
            <a:bodyPr/>
            <a:lstStyle/>
            <a:p>
              <a:endParaRPr lang="zh-CN" altLang="en-US"/>
            </a:p>
          </p:txBody>
        </p:sp>
        <p:sp>
          <p:nvSpPr>
            <p:cNvPr id="167966" name="Line 27"/>
            <p:cNvSpPr>
              <a:spLocks noChangeShapeType="1"/>
            </p:cNvSpPr>
            <p:nvPr/>
          </p:nvSpPr>
          <p:spPr bwMode="auto">
            <a:xfrm flipH="1">
              <a:off x="5057" y="3415"/>
              <a:ext cx="44" cy="1"/>
            </a:xfrm>
            <a:prstGeom prst="line">
              <a:avLst/>
            </a:prstGeom>
            <a:noFill/>
            <a:ln w="17463">
              <a:solidFill>
                <a:srgbClr val="000000"/>
              </a:solidFill>
              <a:round/>
              <a:headEnd/>
              <a:tailEnd/>
            </a:ln>
          </p:spPr>
          <p:txBody>
            <a:bodyPr/>
            <a:lstStyle/>
            <a:p>
              <a:endParaRPr lang="zh-CN" altLang="en-US"/>
            </a:p>
          </p:txBody>
        </p:sp>
        <p:sp>
          <p:nvSpPr>
            <p:cNvPr id="167967" name="Oval 28"/>
            <p:cNvSpPr>
              <a:spLocks noChangeArrowheads="1"/>
            </p:cNvSpPr>
            <p:nvPr/>
          </p:nvSpPr>
          <p:spPr bwMode="auto">
            <a:xfrm>
              <a:off x="5101" y="3382"/>
              <a:ext cx="67" cy="65"/>
            </a:xfrm>
            <a:prstGeom prst="ellipse">
              <a:avLst/>
            </a:prstGeom>
            <a:noFill/>
            <a:ln w="17463">
              <a:solidFill>
                <a:srgbClr val="000000"/>
              </a:solidFill>
              <a:round/>
              <a:headEnd/>
              <a:tailEnd/>
            </a:ln>
          </p:spPr>
          <p:txBody>
            <a:bodyPr/>
            <a:lstStyle/>
            <a:p>
              <a:endParaRPr lang="zh-CN" altLang="en-US"/>
            </a:p>
          </p:txBody>
        </p:sp>
        <p:sp>
          <p:nvSpPr>
            <p:cNvPr id="167968" name="Rectangle 29"/>
            <p:cNvSpPr>
              <a:spLocks noChangeArrowheads="1"/>
            </p:cNvSpPr>
            <p:nvPr/>
          </p:nvSpPr>
          <p:spPr bwMode="auto">
            <a:xfrm>
              <a:off x="5123" y="3188"/>
              <a:ext cx="59" cy="211"/>
            </a:xfrm>
            <a:prstGeom prst="rect">
              <a:avLst/>
            </a:prstGeom>
            <a:noFill/>
            <a:ln w="9525">
              <a:noFill/>
              <a:miter lim="800000"/>
              <a:headEnd/>
              <a:tailEnd/>
            </a:ln>
          </p:spPr>
          <p:txBody>
            <a:bodyPr wrap="none" lIns="0" tIns="0" rIns="0" bIns="0">
              <a:spAutoFit/>
            </a:bodyPr>
            <a:lstStyle/>
            <a:p>
              <a:pPr algn="l"/>
              <a:r>
                <a:rPr lang="en-US" altLang="zh-CN" sz="2200">
                  <a:solidFill>
                    <a:srgbClr val="000000"/>
                  </a:solidFill>
                  <a:ea typeface="宋体" pitchFamily="2" charset="-122"/>
                </a:rPr>
                <a:t>-</a:t>
              </a:r>
              <a:endParaRPr lang="en-US" altLang="zh-CN">
                <a:ea typeface="宋体" pitchFamily="2" charset="-122"/>
              </a:endParaRPr>
            </a:p>
          </p:txBody>
        </p:sp>
        <p:sp>
          <p:nvSpPr>
            <p:cNvPr id="167969" name="Line 30"/>
            <p:cNvSpPr>
              <a:spLocks noChangeShapeType="1"/>
            </p:cNvSpPr>
            <p:nvPr/>
          </p:nvSpPr>
          <p:spPr bwMode="auto">
            <a:xfrm>
              <a:off x="3089" y="2229"/>
              <a:ext cx="89" cy="1"/>
            </a:xfrm>
            <a:prstGeom prst="line">
              <a:avLst/>
            </a:prstGeom>
            <a:noFill/>
            <a:ln w="17463">
              <a:solidFill>
                <a:srgbClr val="0000FF"/>
              </a:solidFill>
              <a:round/>
              <a:headEnd/>
              <a:tailEnd/>
            </a:ln>
          </p:spPr>
          <p:txBody>
            <a:bodyPr/>
            <a:lstStyle/>
            <a:p>
              <a:endParaRPr lang="zh-CN" altLang="en-US"/>
            </a:p>
          </p:txBody>
        </p:sp>
        <p:sp>
          <p:nvSpPr>
            <p:cNvPr id="167970" name="Line 31"/>
            <p:cNvSpPr>
              <a:spLocks noChangeShapeType="1"/>
            </p:cNvSpPr>
            <p:nvPr/>
          </p:nvSpPr>
          <p:spPr bwMode="auto">
            <a:xfrm>
              <a:off x="3178" y="2229"/>
              <a:ext cx="1" cy="215"/>
            </a:xfrm>
            <a:prstGeom prst="line">
              <a:avLst/>
            </a:prstGeom>
            <a:noFill/>
            <a:ln w="17463">
              <a:solidFill>
                <a:srgbClr val="0000FF"/>
              </a:solidFill>
              <a:round/>
              <a:headEnd/>
              <a:tailEnd/>
            </a:ln>
          </p:spPr>
          <p:txBody>
            <a:bodyPr/>
            <a:lstStyle/>
            <a:p>
              <a:endParaRPr lang="zh-CN" altLang="en-US"/>
            </a:p>
          </p:txBody>
        </p:sp>
        <p:sp>
          <p:nvSpPr>
            <p:cNvPr id="167971" name="Line 32"/>
            <p:cNvSpPr>
              <a:spLocks noChangeShapeType="1"/>
            </p:cNvSpPr>
            <p:nvPr/>
          </p:nvSpPr>
          <p:spPr bwMode="auto">
            <a:xfrm flipH="1">
              <a:off x="3089" y="2444"/>
              <a:ext cx="89" cy="1"/>
            </a:xfrm>
            <a:prstGeom prst="line">
              <a:avLst/>
            </a:prstGeom>
            <a:noFill/>
            <a:ln w="17463">
              <a:solidFill>
                <a:srgbClr val="0000FF"/>
              </a:solidFill>
              <a:round/>
              <a:headEnd/>
              <a:tailEnd/>
            </a:ln>
          </p:spPr>
          <p:txBody>
            <a:bodyPr/>
            <a:lstStyle/>
            <a:p>
              <a:endParaRPr lang="zh-CN" altLang="en-US"/>
            </a:p>
          </p:txBody>
        </p:sp>
        <p:sp>
          <p:nvSpPr>
            <p:cNvPr id="167972" name="Line 33"/>
            <p:cNvSpPr>
              <a:spLocks noChangeShapeType="1"/>
            </p:cNvSpPr>
            <p:nvPr/>
          </p:nvSpPr>
          <p:spPr bwMode="auto">
            <a:xfrm flipV="1">
              <a:off x="3089" y="2229"/>
              <a:ext cx="1" cy="215"/>
            </a:xfrm>
            <a:prstGeom prst="line">
              <a:avLst/>
            </a:prstGeom>
            <a:noFill/>
            <a:ln w="17463">
              <a:solidFill>
                <a:srgbClr val="0000FF"/>
              </a:solidFill>
              <a:round/>
              <a:headEnd/>
              <a:tailEnd/>
            </a:ln>
          </p:spPr>
          <p:txBody>
            <a:bodyPr/>
            <a:lstStyle/>
            <a:p>
              <a:endParaRPr lang="zh-CN" altLang="en-US"/>
            </a:p>
          </p:txBody>
        </p:sp>
        <p:sp>
          <p:nvSpPr>
            <p:cNvPr id="167973" name="Line 34"/>
            <p:cNvSpPr>
              <a:spLocks noChangeShapeType="1"/>
            </p:cNvSpPr>
            <p:nvPr/>
          </p:nvSpPr>
          <p:spPr bwMode="auto">
            <a:xfrm>
              <a:off x="3133" y="2121"/>
              <a:ext cx="1" cy="108"/>
            </a:xfrm>
            <a:prstGeom prst="line">
              <a:avLst/>
            </a:prstGeom>
            <a:noFill/>
            <a:ln w="17463">
              <a:solidFill>
                <a:srgbClr val="400000"/>
              </a:solidFill>
              <a:round/>
              <a:headEnd/>
              <a:tailEnd/>
            </a:ln>
          </p:spPr>
          <p:txBody>
            <a:bodyPr/>
            <a:lstStyle/>
            <a:p>
              <a:endParaRPr lang="zh-CN" altLang="en-US"/>
            </a:p>
          </p:txBody>
        </p:sp>
        <p:sp>
          <p:nvSpPr>
            <p:cNvPr id="167974" name="Line 35"/>
            <p:cNvSpPr>
              <a:spLocks noChangeShapeType="1"/>
            </p:cNvSpPr>
            <p:nvPr/>
          </p:nvSpPr>
          <p:spPr bwMode="auto">
            <a:xfrm flipV="1">
              <a:off x="3133" y="2444"/>
              <a:ext cx="1" cy="108"/>
            </a:xfrm>
            <a:prstGeom prst="line">
              <a:avLst/>
            </a:prstGeom>
            <a:noFill/>
            <a:ln w="17463">
              <a:solidFill>
                <a:srgbClr val="400000"/>
              </a:solidFill>
              <a:round/>
              <a:headEnd/>
              <a:tailEnd/>
            </a:ln>
          </p:spPr>
          <p:txBody>
            <a:bodyPr/>
            <a:lstStyle/>
            <a:p>
              <a:endParaRPr lang="zh-CN" altLang="en-US"/>
            </a:p>
          </p:txBody>
        </p:sp>
        <p:sp>
          <p:nvSpPr>
            <p:cNvPr id="167975" name="Line 36"/>
            <p:cNvSpPr>
              <a:spLocks noChangeShapeType="1"/>
            </p:cNvSpPr>
            <p:nvPr/>
          </p:nvSpPr>
          <p:spPr bwMode="auto">
            <a:xfrm>
              <a:off x="3645" y="2067"/>
              <a:ext cx="89" cy="1"/>
            </a:xfrm>
            <a:prstGeom prst="line">
              <a:avLst/>
            </a:prstGeom>
            <a:noFill/>
            <a:ln w="17463">
              <a:solidFill>
                <a:srgbClr val="0000FF"/>
              </a:solidFill>
              <a:round/>
              <a:headEnd/>
              <a:tailEnd/>
            </a:ln>
          </p:spPr>
          <p:txBody>
            <a:bodyPr/>
            <a:lstStyle/>
            <a:p>
              <a:endParaRPr lang="zh-CN" altLang="en-US"/>
            </a:p>
          </p:txBody>
        </p:sp>
        <p:sp>
          <p:nvSpPr>
            <p:cNvPr id="167976" name="Line 37"/>
            <p:cNvSpPr>
              <a:spLocks noChangeShapeType="1"/>
            </p:cNvSpPr>
            <p:nvPr/>
          </p:nvSpPr>
          <p:spPr bwMode="auto">
            <a:xfrm>
              <a:off x="3734" y="2067"/>
              <a:ext cx="1" cy="216"/>
            </a:xfrm>
            <a:prstGeom prst="line">
              <a:avLst/>
            </a:prstGeom>
            <a:noFill/>
            <a:ln w="17463">
              <a:solidFill>
                <a:srgbClr val="0000FF"/>
              </a:solidFill>
              <a:round/>
              <a:headEnd/>
              <a:tailEnd/>
            </a:ln>
          </p:spPr>
          <p:txBody>
            <a:bodyPr/>
            <a:lstStyle/>
            <a:p>
              <a:endParaRPr lang="zh-CN" altLang="en-US"/>
            </a:p>
          </p:txBody>
        </p:sp>
        <p:sp>
          <p:nvSpPr>
            <p:cNvPr id="167977" name="Line 38"/>
            <p:cNvSpPr>
              <a:spLocks noChangeShapeType="1"/>
            </p:cNvSpPr>
            <p:nvPr/>
          </p:nvSpPr>
          <p:spPr bwMode="auto">
            <a:xfrm flipH="1">
              <a:off x="3645" y="2283"/>
              <a:ext cx="89" cy="1"/>
            </a:xfrm>
            <a:prstGeom prst="line">
              <a:avLst/>
            </a:prstGeom>
            <a:noFill/>
            <a:ln w="17463">
              <a:solidFill>
                <a:srgbClr val="0000FF"/>
              </a:solidFill>
              <a:round/>
              <a:headEnd/>
              <a:tailEnd/>
            </a:ln>
          </p:spPr>
          <p:txBody>
            <a:bodyPr/>
            <a:lstStyle/>
            <a:p>
              <a:endParaRPr lang="zh-CN" altLang="en-US"/>
            </a:p>
          </p:txBody>
        </p:sp>
        <p:sp>
          <p:nvSpPr>
            <p:cNvPr id="167978" name="Line 39"/>
            <p:cNvSpPr>
              <a:spLocks noChangeShapeType="1"/>
            </p:cNvSpPr>
            <p:nvPr/>
          </p:nvSpPr>
          <p:spPr bwMode="auto">
            <a:xfrm flipV="1">
              <a:off x="3645" y="2067"/>
              <a:ext cx="1" cy="216"/>
            </a:xfrm>
            <a:prstGeom prst="line">
              <a:avLst/>
            </a:prstGeom>
            <a:noFill/>
            <a:ln w="17463">
              <a:solidFill>
                <a:srgbClr val="0000FF"/>
              </a:solidFill>
              <a:round/>
              <a:headEnd/>
              <a:tailEnd/>
            </a:ln>
          </p:spPr>
          <p:txBody>
            <a:bodyPr/>
            <a:lstStyle/>
            <a:p>
              <a:endParaRPr lang="zh-CN" altLang="en-US"/>
            </a:p>
          </p:txBody>
        </p:sp>
        <p:sp>
          <p:nvSpPr>
            <p:cNvPr id="167979" name="Line 40"/>
            <p:cNvSpPr>
              <a:spLocks noChangeShapeType="1"/>
            </p:cNvSpPr>
            <p:nvPr/>
          </p:nvSpPr>
          <p:spPr bwMode="auto">
            <a:xfrm>
              <a:off x="3689" y="1959"/>
              <a:ext cx="1" cy="108"/>
            </a:xfrm>
            <a:prstGeom prst="line">
              <a:avLst/>
            </a:prstGeom>
            <a:noFill/>
            <a:ln w="17463">
              <a:solidFill>
                <a:srgbClr val="400000"/>
              </a:solidFill>
              <a:round/>
              <a:headEnd/>
              <a:tailEnd/>
            </a:ln>
          </p:spPr>
          <p:txBody>
            <a:bodyPr/>
            <a:lstStyle/>
            <a:p>
              <a:endParaRPr lang="zh-CN" altLang="en-US"/>
            </a:p>
          </p:txBody>
        </p:sp>
        <p:sp>
          <p:nvSpPr>
            <p:cNvPr id="167980" name="Line 41"/>
            <p:cNvSpPr>
              <a:spLocks noChangeShapeType="1"/>
            </p:cNvSpPr>
            <p:nvPr/>
          </p:nvSpPr>
          <p:spPr bwMode="auto">
            <a:xfrm flipV="1">
              <a:off x="3689" y="2283"/>
              <a:ext cx="1" cy="108"/>
            </a:xfrm>
            <a:prstGeom prst="line">
              <a:avLst/>
            </a:prstGeom>
            <a:noFill/>
            <a:ln w="17463">
              <a:solidFill>
                <a:srgbClr val="400000"/>
              </a:solidFill>
              <a:round/>
              <a:headEnd/>
              <a:tailEnd/>
            </a:ln>
          </p:spPr>
          <p:txBody>
            <a:bodyPr/>
            <a:lstStyle/>
            <a:p>
              <a:endParaRPr lang="zh-CN" altLang="en-US"/>
            </a:p>
          </p:txBody>
        </p:sp>
        <p:sp>
          <p:nvSpPr>
            <p:cNvPr id="167981" name="Line 42"/>
            <p:cNvSpPr>
              <a:spLocks noChangeShapeType="1"/>
            </p:cNvSpPr>
            <p:nvPr/>
          </p:nvSpPr>
          <p:spPr bwMode="auto">
            <a:xfrm>
              <a:off x="4656" y="2024"/>
              <a:ext cx="89" cy="1"/>
            </a:xfrm>
            <a:prstGeom prst="line">
              <a:avLst/>
            </a:prstGeom>
            <a:noFill/>
            <a:ln w="17463">
              <a:solidFill>
                <a:srgbClr val="0000FF"/>
              </a:solidFill>
              <a:round/>
              <a:headEnd/>
              <a:tailEnd/>
            </a:ln>
          </p:spPr>
          <p:txBody>
            <a:bodyPr/>
            <a:lstStyle/>
            <a:p>
              <a:endParaRPr lang="zh-CN" altLang="en-US"/>
            </a:p>
          </p:txBody>
        </p:sp>
        <p:sp>
          <p:nvSpPr>
            <p:cNvPr id="167982" name="Line 43"/>
            <p:cNvSpPr>
              <a:spLocks noChangeShapeType="1"/>
            </p:cNvSpPr>
            <p:nvPr/>
          </p:nvSpPr>
          <p:spPr bwMode="auto">
            <a:xfrm>
              <a:off x="4745" y="2024"/>
              <a:ext cx="1" cy="216"/>
            </a:xfrm>
            <a:prstGeom prst="line">
              <a:avLst/>
            </a:prstGeom>
            <a:noFill/>
            <a:ln w="17463">
              <a:solidFill>
                <a:srgbClr val="0000FF"/>
              </a:solidFill>
              <a:round/>
              <a:headEnd/>
              <a:tailEnd/>
            </a:ln>
          </p:spPr>
          <p:txBody>
            <a:bodyPr/>
            <a:lstStyle/>
            <a:p>
              <a:endParaRPr lang="zh-CN" altLang="en-US"/>
            </a:p>
          </p:txBody>
        </p:sp>
        <p:sp>
          <p:nvSpPr>
            <p:cNvPr id="167983" name="Line 44"/>
            <p:cNvSpPr>
              <a:spLocks noChangeShapeType="1"/>
            </p:cNvSpPr>
            <p:nvPr/>
          </p:nvSpPr>
          <p:spPr bwMode="auto">
            <a:xfrm flipH="1">
              <a:off x="4656" y="2240"/>
              <a:ext cx="89" cy="1"/>
            </a:xfrm>
            <a:prstGeom prst="line">
              <a:avLst/>
            </a:prstGeom>
            <a:noFill/>
            <a:ln w="17463">
              <a:solidFill>
                <a:srgbClr val="0000FF"/>
              </a:solidFill>
              <a:round/>
              <a:headEnd/>
              <a:tailEnd/>
            </a:ln>
          </p:spPr>
          <p:txBody>
            <a:bodyPr/>
            <a:lstStyle/>
            <a:p>
              <a:endParaRPr lang="zh-CN" altLang="en-US"/>
            </a:p>
          </p:txBody>
        </p:sp>
        <p:sp>
          <p:nvSpPr>
            <p:cNvPr id="167984" name="Line 45"/>
            <p:cNvSpPr>
              <a:spLocks noChangeShapeType="1"/>
            </p:cNvSpPr>
            <p:nvPr/>
          </p:nvSpPr>
          <p:spPr bwMode="auto">
            <a:xfrm flipV="1">
              <a:off x="4656" y="2024"/>
              <a:ext cx="1" cy="216"/>
            </a:xfrm>
            <a:prstGeom prst="line">
              <a:avLst/>
            </a:prstGeom>
            <a:noFill/>
            <a:ln w="17463">
              <a:solidFill>
                <a:srgbClr val="0000FF"/>
              </a:solidFill>
              <a:round/>
              <a:headEnd/>
              <a:tailEnd/>
            </a:ln>
          </p:spPr>
          <p:txBody>
            <a:bodyPr/>
            <a:lstStyle/>
            <a:p>
              <a:endParaRPr lang="zh-CN" altLang="en-US"/>
            </a:p>
          </p:txBody>
        </p:sp>
        <p:sp>
          <p:nvSpPr>
            <p:cNvPr id="167985" name="Line 46"/>
            <p:cNvSpPr>
              <a:spLocks noChangeShapeType="1"/>
            </p:cNvSpPr>
            <p:nvPr/>
          </p:nvSpPr>
          <p:spPr bwMode="auto">
            <a:xfrm>
              <a:off x="4701" y="1916"/>
              <a:ext cx="1" cy="108"/>
            </a:xfrm>
            <a:prstGeom prst="line">
              <a:avLst/>
            </a:prstGeom>
            <a:noFill/>
            <a:ln w="17463">
              <a:solidFill>
                <a:srgbClr val="400000"/>
              </a:solidFill>
              <a:round/>
              <a:headEnd/>
              <a:tailEnd/>
            </a:ln>
          </p:spPr>
          <p:txBody>
            <a:bodyPr/>
            <a:lstStyle/>
            <a:p>
              <a:endParaRPr lang="zh-CN" altLang="en-US"/>
            </a:p>
          </p:txBody>
        </p:sp>
        <p:sp>
          <p:nvSpPr>
            <p:cNvPr id="167986" name="Line 47"/>
            <p:cNvSpPr>
              <a:spLocks noChangeShapeType="1"/>
            </p:cNvSpPr>
            <p:nvPr/>
          </p:nvSpPr>
          <p:spPr bwMode="auto">
            <a:xfrm flipV="1">
              <a:off x="4701" y="2240"/>
              <a:ext cx="1" cy="107"/>
            </a:xfrm>
            <a:prstGeom prst="line">
              <a:avLst/>
            </a:prstGeom>
            <a:noFill/>
            <a:ln w="17463">
              <a:solidFill>
                <a:srgbClr val="400000"/>
              </a:solidFill>
              <a:round/>
              <a:headEnd/>
              <a:tailEnd/>
            </a:ln>
          </p:spPr>
          <p:txBody>
            <a:bodyPr/>
            <a:lstStyle/>
            <a:p>
              <a:endParaRPr lang="zh-CN" altLang="en-US"/>
            </a:p>
          </p:txBody>
        </p:sp>
        <p:sp>
          <p:nvSpPr>
            <p:cNvPr id="167987" name="Line 48"/>
            <p:cNvSpPr>
              <a:spLocks noChangeShapeType="1"/>
            </p:cNvSpPr>
            <p:nvPr/>
          </p:nvSpPr>
          <p:spPr bwMode="auto">
            <a:xfrm flipH="1">
              <a:off x="3578" y="2606"/>
              <a:ext cx="111" cy="76"/>
            </a:xfrm>
            <a:prstGeom prst="line">
              <a:avLst/>
            </a:prstGeom>
            <a:noFill/>
            <a:ln w="17463">
              <a:solidFill>
                <a:srgbClr val="0000FF"/>
              </a:solidFill>
              <a:round/>
              <a:headEnd/>
              <a:tailEnd/>
            </a:ln>
          </p:spPr>
          <p:txBody>
            <a:bodyPr/>
            <a:lstStyle/>
            <a:p>
              <a:endParaRPr lang="zh-CN" altLang="en-US"/>
            </a:p>
          </p:txBody>
        </p:sp>
        <p:sp>
          <p:nvSpPr>
            <p:cNvPr id="167988" name="Line 49"/>
            <p:cNvSpPr>
              <a:spLocks noChangeShapeType="1"/>
            </p:cNvSpPr>
            <p:nvPr/>
          </p:nvSpPr>
          <p:spPr bwMode="auto">
            <a:xfrm>
              <a:off x="3578" y="2746"/>
              <a:ext cx="111" cy="76"/>
            </a:xfrm>
            <a:prstGeom prst="line">
              <a:avLst/>
            </a:prstGeom>
            <a:noFill/>
            <a:ln w="17463">
              <a:solidFill>
                <a:srgbClr val="0000FF"/>
              </a:solidFill>
              <a:round/>
              <a:headEnd/>
              <a:tailEnd/>
            </a:ln>
          </p:spPr>
          <p:txBody>
            <a:bodyPr/>
            <a:lstStyle/>
            <a:p>
              <a:endParaRPr lang="zh-CN" altLang="en-US"/>
            </a:p>
          </p:txBody>
        </p:sp>
        <p:sp>
          <p:nvSpPr>
            <p:cNvPr id="167989" name="Line 50"/>
            <p:cNvSpPr>
              <a:spLocks noChangeShapeType="1"/>
            </p:cNvSpPr>
            <p:nvPr/>
          </p:nvSpPr>
          <p:spPr bwMode="auto">
            <a:xfrm>
              <a:off x="3578" y="2606"/>
              <a:ext cx="1" cy="216"/>
            </a:xfrm>
            <a:prstGeom prst="line">
              <a:avLst/>
            </a:prstGeom>
            <a:noFill/>
            <a:ln w="17463">
              <a:solidFill>
                <a:srgbClr val="0000FF"/>
              </a:solidFill>
              <a:round/>
              <a:headEnd/>
              <a:tailEnd/>
            </a:ln>
          </p:spPr>
          <p:txBody>
            <a:bodyPr/>
            <a:lstStyle/>
            <a:p>
              <a:endParaRPr lang="zh-CN" altLang="en-US"/>
            </a:p>
          </p:txBody>
        </p:sp>
        <p:sp>
          <p:nvSpPr>
            <p:cNvPr id="167990" name="Line 51"/>
            <p:cNvSpPr>
              <a:spLocks noChangeShapeType="1"/>
            </p:cNvSpPr>
            <p:nvPr/>
          </p:nvSpPr>
          <p:spPr bwMode="auto">
            <a:xfrm flipH="1">
              <a:off x="3467" y="2714"/>
              <a:ext cx="111" cy="1"/>
            </a:xfrm>
            <a:prstGeom prst="line">
              <a:avLst/>
            </a:prstGeom>
            <a:noFill/>
            <a:ln w="17463">
              <a:solidFill>
                <a:srgbClr val="0000FF"/>
              </a:solidFill>
              <a:round/>
              <a:headEnd/>
              <a:tailEnd/>
            </a:ln>
          </p:spPr>
          <p:txBody>
            <a:bodyPr/>
            <a:lstStyle/>
            <a:p>
              <a:endParaRPr lang="zh-CN" altLang="en-US"/>
            </a:p>
          </p:txBody>
        </p:sp>
        <p:sp>
          <p:nvSpPr>
            <p:cNvPr id="167991" name="Freeform 52"/>
            <p:cNvSpPr>
              <a:spLocks/>
            </p:cNvSpPr>
            <p:nvPr/>
          </p:nvSpPr>
          <p:spPr bwMode="auto">
            <a:xfrm>
              <a:off x="3622" y="2768"/>
              <a:ext cx="67" cy="54"/>
            </a:xfrm>
            <a:custGeom>
              <a:avLst/>
              <a:gdLst>
                <a:gd name="T0" fmla="*/ 67 w 67"/>
                <a:gd name="T1" fmla="*/ 54 h 54"/>
                <a:gd name="T2" fmla="*/ 23 w 67"/>
                <a:gd name="T3" fmla="*/ 0 h 54"/>
                <a:gd name="T4" fmla="*/ 0 w 67"/>
                <a:gd name="T5" fmla="*/ 32 h 54"/>
                <a:gd name="T6" fmla="*/ 67 w 67"/>
                <a:gd name="T7" fmla="*/ 54 h 54"/>
                <a:gd name="T8" fmla="*/ 0 60000 65536"/>
                <a:gd name="T9" fmla="*/ 0 60000 65536"/>
                <a:gd name="T10" fmla="*/ 0 60000 65536"/>
                <a:gd name="T11" fmla="*/ 0 60000 65536"/>
                <a:gd name="T12" fmla="*/ 0 w 67"/>
                <a:gd name="T13" fmla="*/ 0 h 54"/>
                <a:gd name="T14" fmla="*/ 67 w 67"/>
                <a:gd name="T15" fmla="*/ 54 h 54"/>
              </a:gdLst>
              <a:ahLst/>
              <a:cxnLst>
                <a:cxn ang="T8">
                  <a:pos x="T0" y="T1"/>
                </a:cxn>
                <a:cxn ang="T9">
                  <a:pos x="T2" y="T3"/>
                </a:cxn>
                <a:cxn ang="T10">
                  <a:pos x="T4" y="T5"/>
                </a:cxn>
                <a:cxn ang="T11">
                  <a:pos x="T6" y="T7"/>
                </a:cxn>
              </a:cxnLst>
              <a:rect l="T12" t="T13" r="T14" b="T15"/>
              <a:pathLst>
                <a:path w="67" h="54">
                  <a:moveTo>
                    <a:pt x="67" y="54"/>
                  </a:moveTo>
                  <a:lnTo>
                    <a:pt x="23" y="0"/>
                  </a:lnTo>
                  <a:lnTo>
                    <a:pt x="0" y="32"/>
                  </a:lnTo>
                  <a:lnTo>
                    <a:pt x="67" y="54"/>
                  </a:lnTo>
                  <a:close/>
                </a:path>
              </a:pathLst>
            </a:custGeom>
            <a:solidFill>
              <a:srgbClr val="0000FF"/>
            </a:solidFill>
            <a:ln w="17463">
              <a:solidFill>
                <a:srgbClr val="0000FF"/>
              </a:solidFill>
              <a:round/>
              <a:headEnd/>
              <a:tailEnd/>
            </a:ln>
          </p:spPr>
          <p:txBody>
            <a:bodyPr/>
            <a:lstStyle/>
            <a:p>
              <a:endParaRPr lang="zh-CN" altLang="en-US"/>
            </a:p>
          </p:txBody>
        </p:sp>
        <p:sp>
          <p:nvSpPr>
            <p:cNvPr id="167992" name="Line 53"/>
            <p:cNvSpPr>
              <a:spLocks noChangeShapeType="1"/>
            </p:cNvSpPr>
            <p:nvPr/>
          </p:nvSpPr>
          <p:spPr bwMode="auto">
            <a:xfrm>
              <a:off x="3689" y="2498"/>
              <a:ext cx="1" cy="108"/>
            </a:xfrm>
            <a:prstGeom prst="line">
              <a:avLst/>
            </a:prstGeom>
            <a:noFill/>
            <a:ln w="17463">
              <a:solidFill>
                <a:srgbClr val="400000"/>
              </a:solidFill>
              <a:round/>
              <a:headEnd/>
              <a:tailEnd/>
            </a:ln>
          </p:spPr>
          <p:txBody>
            <a:bodyPr/>
            <a:lstStyle/>
            <a:p>
              <a:endParaRPr lang="zh-CN" altLang="en-US"/>
            </a:p>
          </p:txBody>
        </p:sp>
        <p:sp>
          <p:nvSpPr>
            <p:cNvPr id="167993" name="Line 54"/>
            <p:cNvSpPr>
              <a:spLocks noChangeShapeType="1"/>
            </p:cNvSpPr>
            <p:nvPr/>
          </p:nvSpPr>
          <p:spPr bwMode="auto">
            <a:xfrm flipV="1">
              <a:off x="3689" y="2822"/>
              <a:ext cx="1" cy="108"/>
            </a:xfrm>
            <a:prstGeom prst="line">
              <a:avLst/>
            </a:prstGeom>
            <a:noFill/>
            <a:ln w="17463">
              <a:solidFill>
                <a:srgbClr val="400000"/>
              </a:solidFill>
              <a:round/>
              <a:headEnd/>
              <a:tailEnd/>
            </a:ln>
          </p:spPr>
          <p:txBody>
            <a:bodyPr/>
            <a:lstStyle/>
            <a:p>
              <a:endParaRPr lang="zh-CN" altLang="en-US"/>
            </a:p>
          </p:txBody>
        </p:sp>
        <p:sp>
          <p:nvSpPr>
            <p:cNvPr id="167994" name="Line 55"/>
            <p:cNvSpPr>
              <a:spLocks noChangeShapeType="1"/>
            </p:cNvSpPr>
            <p:nvPr/>
          </p:nvSpPr>
          <p:spPr bwMode="auto">
            <a:xfrm>
              <a:off x="3356" y="2714"/>
              <a:ext cx="111" cy="1"/>
            </a:xfrm>
            <a:prstGeom prst="line">
              <a:avLst/>
            </a:prstGeom>
            <a:noFill/>
            <a:ln w="17463">
              <a:solidFill>
                <a:srgbClr val="400000"/>
              </a:solidFill>
              <a:round/>
              <a:headEnd/>
              <a:tailEnd/>
            </a:ln>
          </p:spPr>
          <p:txBody>
            <a:bodyPr/>
            <a:lstStyle/>
            <a:p>
              <a:endParaRPr lang="zh-CN" altLang="en-US"/>
            </a:p>
          </p:txBody>
        </p:sp>
        <p:sp>
          <p:nvSpPr>
            <p:cNvPr id="167995" name="Line 56"/>
            <p:cNvSpPr>
              <a:spLocks noChangeShapeType="1"/>
            </p:cNvSpPr>
            <p:nvPr/>
          </p:nvSpPr>
          <p:spPr bwMode="auto">
            <a:xfrm>
              <a:off x="3645" y="3005"/>
              <a:ext cx="89" cy="1"/>
            </a:xfrm>
            <a:prstGeom prst="line">
              <a:avLst/>
            </a:prstGeom>
            <a:noFill/>
            <a:ln w="17463">
              <a:solidFill>
                <a:srgbClr val="0000FF"/>
              </a:solidFill>
              <a:round/>
              <a:headEnd/>
              <a:tailEnd/>
            </a:ln>
          </p:spPr>
          <p:txBody>
            <a:bodyPr/>
            <a:lstStyle/>
            <a:p>
              <a:endParaRPr lang="zh-CN" altLang="en-US"/>
            </a:p>
          </p:txBody>
        </p:sp>
        <p:sp>
          <p:nvSpPr>
            <p:cNvPr id="167996" name="Line 57"/>
            <p:cNvSpPr>
              <a:spLocks noChangeShapeType="1"/>
            </p:cNvSpPr>
            <p:nvPr/>
          </p:nvSpPr>
          <p:spPr bwMode="auto">
            <a:xfrm>
              <a:off x="3734" y="3005"/>
              <a:ext cx="1" cy="216"/>
            </a:xfrm>
            <a:prstGeom prst="line">
              <a:avLst/>
            </a:prstGeom>
            <a:noFill/>
            <a:ln w="17463">
              <a:solidFill>
                <a:srgbClr val="0000FF"/>
              </a:solidFill>
              <a:round/>
              <a:headEnd/>
              <a:tailEnd/>
            </a:ln>
          </p:spPr>
          <p:txBody>
            <a:bodyPr/>
            <a:lstStyle/>
            <a:p>
              <a:endParaRPr lang="zh-CN" altLang="en-US"/>
            </a:p>
          </p:txBody>
        </p:sp>
        <p:sp>
          <p:nvSpPr>
            <p:cNvPr id="167997" name="Line 58"/>
            <p:cNvSpPr>
              <a:spLocks noChangeShapeType="1"/>
            </p:cNvSpPr>
            <p:nvPr/>
          </p:nvSpPr>
          <p:spPr bwMode="auto">
            <a:xfrm flipH="1">
              <a:off x="3645" y="3221"/>
              <a:ext cx="89" cy="1"/>
            </a:xfrm>
            <a:prstGeom prst="line">
              <a:avLst/>
            </a:prstGeom>
            <a:noFill/>
            <a:ln w="17463">
              <a:solidFill>
                <a:srgbClr val="0000FF"/>
              </a:solidFill>
              <a:round/>
              <a:headEnd/>
              <a:tailEnd/>
            </a:ln>
          </p:spPr>
          <p:txBody>
            <a:bodyPr/>
            <a:lstStyle/>
            <a:p>
              <a:endParaRPr lang="zh-CN" altLang="en-US"/>
            </a:p>
          </p:txBody>
        </p:sp>
        <p:sp>
          <p:nvSpPr>
            <p:cNvPr id="167998" name="Line 59"/>
            <p:cNvSpPr>
              <a:spLocks noChangeShapeType="1"/>
            </p:cNvSpPr>
            <p:nvPr/>
          </p:nvSpPr>
          <p:spPr bwMode="auto">
            <a:xfrm flipV="1">
              <a:off x="3645" y="3005"/>
              <a:ext cx="1" cy="216"/>
            </a:xfrm>
            <a:prstGeom prst="line">
              <a:avLst/>
            </a:prstGeom>
            <a:noFill/>
            <a:ln w="17463">
              <a:solidFill>
                <a:srgbClr val="0000FF"/>
              </a:solidFill>
              <a:round/>
              <a:headEnd/>
              <a:tailEnd/>
            </a:ln>
          </p:spPr>
          <p:txBody>
            <a:bodyPr/>
            <a:lstStyle/>
            <a:p>
              <a:endParaRPr lang="zh-CN" altLang="en-US"/>
            </a:p>
          </p:txBody>
        </p:sp>
        <p:sp>
          <p:nvSpPr>
            <p:cNvPr id="167999" name="Line 60"/>
            <p:cNvSpPr>
              <a:spLocks noChangeShapeType="1"/>
            </p:cNvSpPr>
            <p:nvPr/>
          </p:nvSpPr>
          <p:spPr bwMode="auto">
            <a:xfrm>
              <a:off x="3689" y="2897"/>
              <a:ext cx="1" cy="108"/>
            </a:xfrm>
            <a:prstGeom prst="line">
              <a:avLst/>
            </a:prstGeom>
            <a:noFill/>
            <a:ln w="17463">
              <a:solidFill>
                <a:srgbClr val="400000"/>
              </a:solidFill>
              <a:round/>
              <a:headEnd/>
              <a:tailEnd/>
            </a:ln>
          </p:spPr>
          <p:txBody>
            <a:bodyPr/>
            <a:lstStyle/>
            <a:p>
              <a:endParaRPr lang="zh-CN" altLang="en-US"/>
            </a:p>
          </p:txBody>
        </p:sp>
        <p:sp>
          <p:nvSpPr>
            <p:cNvPr id="168000" name="Line 61"/>
            <p:cNvSpPr>
              <a:spLocks noChangeShapeType="1"/>
            </p:cNvSpPr>
            <p:nvPr/>
          </p:nvSpPr>
          <p:spPr bwMode="auto">
            <a:xfrm flipV="1">
              <a:off x="3689" y="3221"/>
              <a:ext cx="1" cy="108"/>
            </a:xfrm>
            <a:prstGeom prst="line">
              <a:avLst/>
            </a:prstGeom>
            <a:noFill/>
            <a:ln w="17463">
              <a:solidFill>
                <a:srgbClr val="400000"/>
              </a:solidFill>
              <a:round/>
              <a:headEnd/>
              <a:tailEnd/>
            </a:ln>
          </p:spPr>
          <p:txBody>
            <a:bodyPr/>
            <a:lstStyle/>
            <a:p>
              <a:endParaRPr lang="zh-CN" altLang="en-US"/>
            </a:p>
          </p:txBody>
        </p:sp>
        <p:sp>
          <p:nvSpPr>
            <p:cNvPr id="168001" name="Line 62"/>
            <p:cNvSpPr>
              <a:spLocks noChangeShapeType="1"/>
            </p:cNvSpPr>
            <p:nvPr/>
          </p:nvSpPr>
          <p:spPr bwMode="auto">
            <a:xfrm flipH="1" flipV="1">
              <a:off x="4590" y="2639"/>
              <a:ext cx="111" cy="75"/>
            </a:xfrm>
            <a:prstGeom prst="line">
              <a:avLst/>
            </a:prstGeom>
            <a:noFill/>
            <a:ln w="17463">
              <a:solidFill>
                <a:srgbClr val="0000FF"/>
              </a:solidFill>
              <a:round/>
              <a:headEnd/>
              <a:tailEnd/>
            </a:ln>
          </p:spPr>
          <p:txBody>
            <a:bodyPr/>
            <a:lstStyle/>
            <a:p>
              <a:endParaRPr lang="zh-CN" altLang="en-US"/>
            </a:p>
          </p:txBody>
        </p:sp>
        <p:sp>
          <p:nvSpPr>
            <p:cNvPr id="168002" name="Line 63"/>
            <p:cNvSpPr>
              <a:spLocks noChangeShapeType="1"/>
            </p:cNvSpPr>
            <p:nvPr/>
          </p:nvSpPr>
          <p:spPr bwMode="auto">
            <a:xfrm flipV="1">
              <a:off x="4590" y="2498"/>
              <a:ext cx="111" cy="76"/>
            </a:xfrm>
            <a:prstGeom prst="line">
              <a:avLst/>
            </a:prstGeom>
            <a:noFill/>
            <a:ln w="17463">
              <a:solidFill>
                <a:srgbClr val="0000FF"/>
              </a:solidFill>
              <a:round/>
              <a:headEnd/>
              <a:tailEnd/>
            </a:ln>
          </p:spPr>
          <p:txBody>
            <a:bodyPr/>
            <a:lstStyle/>
            <a:p>
              <a:endParaRPr lang="zh-CN" altLang="en-US"/>
            </a:p>
          </p:txBody>
        </p:sp>
        <p:sp>
          <p:nvSpPr>
            <p:cNvPr id="168003" name="Line 64"/>
            <p:cNvSpPr>
              <a:spLocks noChangeShapeType="1"/>
            </p:cNvSpPr>
            <p:nvPr/>
          </p:nvSpPr>
          <p:spPr bwMode="auto">
            <a:xfrm flipV="1">
              <a:off x="4590" y="2498"/>
              <a:ext cx="1" cy="216"/>
            </a:xfrm>
            <a:prstGeom prst="line">
              <a:avLst/>
            </a:prstGeom>
            <a:noFill/>
            <a:ln w="17463">
              <a:solidFill>
                <a:srgbClr val="0000FF"/>
              </a:solidFill>
              <a:round/>
              <a:headEnd/>
              <a:tailEnd/>
            </a:ln>
          </p:spPr>
          <p:txBody>
            <a:bodyPr/>
            <a:lstStyle/>
            <a:p>
              <a:endParaRPr lang="zh-CN" altLang="en-US"/>
            </a:p>
          </p:txBody>
        </p:sp>
        <p:sp>
          <p:nvSpPr>
            <p:cNvPr id="168004" name="Line 65"/>
            <p:cNvSpPr>
              <a:spLocks noChangeShapeType="1"/>
            </p:cNvSpPr>
            <p:nvPr/>
          </p:nvSpPr>
          <p:spPr bwMode="auto">
            <a:xfrm flipH="1">
              <a:off x="4478" y="2606"/>
              <a:ext cx="112" cy="1"/>
            </a:xfrm>
            <a:prstGeom prst="line">
              <a:avLst/>
            </a:prstGeom>
            <a:noFill/>
            <a:ln w="17463">
              <a:solidFill>
                <a:srgbClr val="0000FF"/>
              </a:solidFill>
              <a:round/>
              <a:headEnd/>
              <a:tailEnd/>
            </a:ln>
          </p:spPr>
          <p:txBody>
            <a:bodyPr/>
            <a:lstStyle/>
            <a:p>
              <a:endParaRPr lang="zh-CN" altLang="en-US"/>
            </a:p>
          </p:txBody>
        </p:sp>
        <p:sp>
          <p:nvSpPr>
            <p:cNvPr id="168005" name="Freeform 66"/>
            <p:cNvSpPr>
              <a:spLocks/>
            </p:cNvSpPr>
            <p:nvPr/>
          </p:nvSpPr>
          <p:spPr bwMode="auto">
            <a:xfrm>
              <a:off x="4601" y="2509"/>
              <a:ext cx="66" cy="54"/>
            </a:xfrm>
            <a:custGeom>
              <a:avLst/>
              <a:gdLst>
                <a:gd name="T0" fmla="*/ 0 w 66"/>
                <a:gd name="T1" fmla="*/ 54 h 54"/>
                <a:gd name="T2" fmla="*/ 44 w 66"/>
                <a:gd name="T3" fmla="*/ 0 h 54"/>
                <a:gd name="T4" fmla="*/ 66 w 66"/>
                <a:gd name="T5" fmla="*/ 32 h 54"/>
                <a:gd name="T6" fmla="*/ 0 w 66"/>
                <a:gd name="T7" fmla="*/ 54 h 54"/>
                <a:gd name="T8" fmla="*/ 0 60000 65536"/>
                <a:gd name="T9" fmla="*/ 0 60000 65536"/>
                <a:gd name="T10" fmla="*/ 0 60000 65536"/>
                <a:gd name="T11" fmla="*/ 0 60000 65536"/>
                <a:gd name="T12" fmla="*/ 0 w 66"/>
                <a:gd name="T13" fmla="*/ 0 h 54"/>
                <a:gd name="T14" fmla="*/ 66 w 66"/>
                <a:gd name="T15" fmla="*/ 54 h 54"/>
              </a:gdLst>
              <a:ahLst/>
              <a:cxnLst>
                <a:cxn ang="T8">
                  <a:pos x="T0" y="T1"/>
                </a:cxn>
                <a:cxn ang="T9">
                  <a:pos x="T2" y="T3"/>
                </a:cxn>
                <a:cxn ang="T10">
                  <a:pos x="T4" y="T5"/>
                </a:cxn>
                <a:cxn ang="T11">
                  <a:pos x="T6" y="T7"/>
                </a:cxn>
              </a:cxnLst>
              <a:rect l="T12" t="T13" r="T14" b="T15"/>
              <a:pathLst>
                <a:path w="66" h="54">
                  <a:moveTo>
                    <a:pt x="0" y="54"/>
                  </a:moveTo>
                  <a:lnTo>
                    <a:pt x="44" y="0"/>
                  </a:lnTo>
                  <a:lnTo>
                    <a:pt x="66" y="32"/>
                  </a:lnTo>
                  <a:lnTo>
                    <a:pt x="0" y="54"/>
                  </a:lnTo>
                  <a:close/>
                </a:path>
              </a:pathLst>
            </a:custGeom>
            <a:solidFill>
              <a:srgbClr val="0000FF"/>
            </a:solidFill>
            <a:ln w="17463">
              <a:solidFill>
                <a:srgbClr val="0000FF"/>
              </a:solidFill>
              <a:round/>
              <a:headEnd/>
              <a:tailEnd/>
            </a:ln>
          </p:spPr>
          <p:txBody>
            <a:bodyPr/>
            <a:lstStyle/>
            <a:p>
              <a:endParaRPr lang="zh-CN" altLang="en-US"/>
            </a:p>
          </p:txBody>
        </p:sp>
        <p:sp>
          <p:nvSpPr>
            <p:cNvPr id="168006" name="Line 67"/>
            <p:cNvSpPr>
              <a:spLocks noChangeShapeType="1"/>
            </p:cNvSpPr>
            <p:nvPr/>
          </p:nvSpPr>
          <p:spPr bwMode="auto">
            <a:xfrm flipV="1">
              <a:off x="4701" y="2714"/>
              <a:ext cx="1" cy="108"/>
            </a:xfrm>
            <a:prstGeom prst="line">
              <a:avLst/>
            </a:prstGeom>
            <a:noFill/>
            <a:ln w="17463">
              <a:solidFill>
                <a:srgbClr val="400000"/>
              </a:solidFill>
              <a:round/>
              <a:headEnd/>
              <a:tailEnd/>
            </a:ln>
          </p:spPr>
          <p:txBody>
            <a:bodyPr/>
            <a:lstStyle/>
            <a:p>
              <a:endParaRPr lang="zh-CN" altLang="en-US"/>
            </a:p>
          </p:txBody>
        </p:sp>
        <p:sp>
          <p:nvSpPr>
            <p:cNvPr id="168007" name="Line 68"/>
            <p:cNvSpPr>
              <a:spLocks noChangeShapeType="1"/>
            </p:cNvSpPr>
            <p:nvPr/>
          </p:nvSpPr>
          <p:spPr bwMode="auto">
            <a:xfrm>
              <a:off x="4701" y="2391"/>
              <a:ext cx="1" cy="107"/>
            </a:xfrm>
            <a:prstGeom prst="line">
              <a:avLst/>
            </a:prstGeom>
            <a:noFill/>
            <a:ln w="17463">
              <a:solidFill>
                <a:srgbClr val="400000"/>
              </a:solidFill>
              <a:round/>
              <a:headEnd/>
              <a:tailEnd/>
            </a:ln>
          </p:spPr>
          <p:txBody>
            <a:bodyPr/>
            <a:lstStyle/>
            <a:p>
              <a:endParaRPr lang="zh-CN" altLang="en-US"/>
            </a:p>
          </p:txBody>
        </p:sp>
        <p:sp>
          <p:nvSpPr>
            <p:cNvPr id="168008" name="Line 69"/>
            <p:cNvSpPr>
              <a:spLocks noChangeShapeType="1"/>
            </p:cNvSpPr>
            <p:nvPr/>
          </p:nvSpPr>
          <p:spPr bwMode="auto">
            <a:xfrm>
              <a:off x="4367" y="2606"/>
              <a:ext cx="111" cy="1"/>
            </a:xfrm>
            <a:prstGeom prst="line">
              <a:avLst/>
            </a:prstGeom>
            <a:noFill/>
            <a:ln w="17463">
              <a:solidFill>
                <a:srgbClr val="400000"/>
              </a:solidFill>
              <a:round/>
              <a:headEnd/>
              <a:tailEnd/>
            </a:ln>
          </p:spPr>
          <p:txBody>
            <a:bodyPr/>
            <a:lstStyle/>
            <a:p>
              <a:endParaRPr lang="zh-CN" altLang="en-US"/>
            </a:p>
          </p:txBody>
        </p:sp>
        <p:sp>
          <p:nvSpPr>
            <p:cNvPr id="168009" name="Rectangle 70"/>
            <p:cNvSpPr>
              <a:spLocks noChangeArrowheads="1"/>
            </p:cNvSpPr>
            <p:nvPr/>
          </p:nvSpPr>
          <p:spPr bwMode="auto">
            <a:xfrm>
              <a:off x="3645" y="2067"/>
              <a:ext cx="100" cy="227"/>
            </a:xfrm>
            <a:prstGeom prst="rect">
              <a:avLst/>
            </a:prstGeom>
            <a:solidFill>
              <a:srgbClr val="FF0080"/>
            </a:solidFill>
            <a:ln w="17463">
              <a:solidFill>
                <a:srgbClr val="FF0080"/>
              </a:solidFill>
              <a:miter lim="800000"/>
              <a:headEnd/>
              <a:tailEnd/>
            </a:ln>
          </p:spPr>
          <p:txBody>
            <a:bodyPr/>
            <a:lstStyle/>
            <a:p>
              <a:endParaRPr lang="zh-CN" altLang="en-US"/>
            </a:p>
          </p:txBody>
        </p:sp>
        <p:sp>
          <p:nvSpPr>
            <p:cNvPr id="168010" name="Rectangle 71"/>
            <p:cNvSpPr>
              <a:spLocks noChangeArrowheads="1"/>
            </p:cNvSpPr>
            <p:nvPr/>
          </p:nvSpPr>
          <p:spPr bwMode="auto">
            <a:xfrm>
              <a:off x="3089" y="2229"/>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168011" name="Rectangle 72"/>
            <p:cNvSpPr>
              <a:spLocks noChangeArrowheads="1"/>
            </p:cNvSpPr>
            <p:nvPr/>
          </p:nvSpPr>
          <p:spPr bwMode="auto">
            <a:xfrm>
              <a:off x="3645" y="3005"/>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168012" name="Rectangle 73"/>
            <p:cNvSpPr>
              <a:spLocks noChangeArrowheads="1"/>
            </p:cNvSpPr>
            <p:nvPr/>
          </p:nvSpPr>
          <p:spPr bwMode="auto">
            <a:xfrm>
              <a:off x="4656" y="2024"/>
              <a:ext cx="100" cy="226"/>
            </a:xfrm>
            <a:prstGeom prst="rect">
              <a:avLst/>
            </a:prstGeom>
            <a:solidFill>
              <a:srgbClr val="FF0080"/>
            </a:solidFill>
            <a:ln w="17463">
              <a:solidFill>
                <a:srgbClr val="FF0080"/>
              </a:solidFill>
              <a:miter lim="800000"/>
              <a:headEnd/>
              <a:tailEnd/>
            </a:ln>
          </p:spPr>
          <p:txBody>
            <a:bodyPr/>
            <a:lstStyle/>
            <a:p>
              <a:endParaRPr lang="zh-CN" altLang="en-US"/>
            </a:p>
          </p:txBody>
        </p:sp>
        <p:sp>
          <p:nvSpPr>
            <p:cNvPr id="168013" name="Line 74"/>
            <p:cNvSpPr>
              <a:spLocks noChangeShapeType="1"/>
            </p:cNvSpPr>
            <p:nvPr/>
          </p:nvSpPr>
          <p:spPr bwMode="auto">
            <a:xfrm flipH="1">
              <a:off x="3689" y="2412"/>
              <a:ext cx="356" cy="1"/>
            </a:xfrm>
            <a:prstGeom prst="line">
              <a:avLst/>
            </a:prstGeom>
            <a:noFill/>
            <a:ln w="17463">
              <a:solidFill>
                <a:srgbClr val="800040"/>
              </a:solidFill>
              <a:round/>
              <a:headEnd/>
              <a:tailEnd/>
            </a:ln>
          </p:spPr>
          <p:txBody>
            <a:bodyPr/>
            <a:lstStyle/>
            <a:p>
              <a:endParaRPr lang="zh-CN" altLang="en-US"/>
            </a:p>
          </p:txBody>
        </p:sp>
        <p:sp>
          <p:nvSpPr>
            <p:cNvPr id="168014" name="Line 75"/>
            <p:cNvSpPr>
              <a:spLocks noChangeShapeType="1"/>
            </p:cNvSpPr>
            <p:nvPr/>
          </p:nvSpPr>
          <p:spPr bwMode="auto">
            <a:xfrm flipH="1">
              <a:off x="3133" y="2714"/>
              <a:ext cx="223" cy="1"/>
            </a:xfrm>
            <a:prstGeom prst="line">
              <a:avLst/>
            </a:prstGeom>
            <a:noFill/>
            <a:ln w="17463">
              <a:solidFill>
                <a:srgbClr val="800040"/>
              </a:solidFill>
              <a:round/>
              <a:headEnd/>
              <a:tailEnd/>
            </a:ln>
          </p:spPr>
          <p:txBody>
            <a:bodyPr/>
            <a:lstStyle/>
            <a:p>
              <a:endParaRPr lang="zh-CN" altLang="en-US"/>
            </a:p>
          </p:txBody>
        </p:sp>
        <p:sp>
          <p:nvSpPr>
            <p:cNvPr id="168015" name="Line 76"/>
            <p:cNvSpPr>
              <a:spLocks noChangeShapeType="1"/>
            </p:cNvSpPr>
            <p:nvPr/>
          </p:nvSpPr>
          <p:spPr bwMode="auto">
            <a:xfrm>
              <a:off x="3689" y="2391"/>
              <a:ext cx="1" cy="21"/>
            </a:xfrm>
            <a:prstGeom prst="line">
              <a:avLst/>
            </a:prstGeom>
            <a:noFill/>
            <a:ln w="17463">
              <a:solidFill>
                <a:srgbClr val="800040"/>
              </a:solidFill>
              <a:round/>
              <a:headEnd/>
              <a:tailEnd/>
            </a:ln>
          </p:spPr>
          <p:txBody>
            <a:bodyPr/>
            <a:lstStyle/>
            <a:p>
              <a:endParaRPr lang="zh-CN" altLang="en-US"/>
            </a:p>
          </p:txBody>
        </p:sp>
        <p:sp>
          <p:nvSpPr>
            <p:cNvPr id="168016" name="Oval 77"/>
            <p:cNvSpPr>
              <a:spLocks noChangeArrowheads="1"/>
            </p:cNvSpPr>
            <p:nvPr/>
          </p:nvSpPr>
          <p:spPr bwMode="auto">
            <a:xfrm>
              <a:off x="3667" y="239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17" name="Line 78"/>
            <p:cNvSpPr>
              <a:spLocks noChangeShapeType="1"/>
            </p:cNvSpPr>
            <p:nvPr/>
          </p:nvSpPr>
          <p:spPr bwMode="auto">
            <a:xfrm>
              <a:off x="3133" y="2552"/>
              <a:ext cx="1" cy="162"/>
            </a:xfrm>
            <a:prstGeom prst="line">
              <a:avLst/>
            </a:prstGeom>
            <a:noFill/>
            <a:ln w="17463">
              <a:solidFill>
                <a:srgbClr val="800040"/>
              </a:solidFill>
              <a:round/>
              <a:headEnd/>
              <a:tailEnd/>
            </a:ln>
          </p:spPr>
          <p:txBody>
            <a:bodyPr/>
            <a:lstStyle/>
            <a:p>
              <a:endParaRPr lang="zh-CN" altLang="en-US"/>
            </a:p>
          </p:txBody>
        </p:sp>
        <p:sp>
          <p:nvSpPr>
            <p:cNvPr id="168018" name="Oval 79"/>
            <p:cNvSpPr>
              <a:spLocks noChangeArrowheads="1"/>
            </p:cNvSpPr>
            <p:nvPr/>
          </p:nvSpPr>
          <p:spPr bwMode="auto">
            <a:xfrm>
              <a:off x="3111" y="2692"/>
              <a:ext cx="44" cy="44"/>
            </a:xfrm>
            <a:prstGeom prst="ellipse">
              <a:avLst/>
            </a:prstGeom>
            <a:solidFill>
              <a:srgbClr val="FF0000"/>
            </a:solidFill>
            <a:ln w="17463">
              <a:solidFill>
                <a:srgbClr val="FF0000"/>
              </a:solidFill>
              <a:round/>
              <a:headEnd/>
              <a:tailEnd/>
            </a:ln>
          </p:spPr>
          <p:txBody>
            <a:bodyPr/>
            <a:lstStyle/>
            <a:p>
              <a:endParaRPr lang="zh-CN" altLang="en-US"/>
            </a:p>
          </p:txBody>
        </p:sp>
        <p:sp>
          <p:nvSpPr>
            <p:cNvPr id="168019" name="Line 80"/>
            <p:cNvSpPr>
              <a:spLocks noChangeShapeType="1"/>
            </p:cNvSpPr>
            <p:nvPr/>
          </p:nvSpPr>
          <p:spPr bwMode="auto">
            <a:xfrm>
              <a:off x="3689" y="1862"/>
              <a:ext cx="1012" cy="1"/>
            </a:xfrm>
            <a:prstGeom prst="line">
              <a:avLst/>
            </a:prstGeom>
            <a:noFill/>
            <a:ln w="17463">
              <a:solidFill>
                <a:srgbClr val="800040"/>
              </a:solidFill>
              <a:round/>
              <a:headEnd/>
              <a:tailEnd/>
            </a:ln>
          </p:spPr>
          <p:txBody>
            <a:bodyPr/>
            <a:lstStyle/>
            <a:p>
              <a:endParaRPr lang="zh-CN" altLang="en-US"/>
            </a:p>
          </p:txBody>
        </p:sp>
        <p:sp>
          <p:nvSpPr>
            <p:cNvPr id="168020" name="Oval 81"/>
            <p:cNvSpPr>
              <a:spLocks noChangeArrowheads="1"/>
            </p:cNvSpPr>
            <p:nvPr/>
          </p:nvSpPr>
          <p:spPr bwMode="auto">
            <a:xfrm>
              <a:off x="4679" y="184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21" name="Line 82"/>
            <p:cNvSpPr>
              <a:spLocks noChangeShapeType="1"/>
            </p:cNvSpPr>
            <p:nvPr/>
          </p:nvSpPr>
          <p:spPr bwMode="auto">
            <a:xfrm flipH="1">
              <a:off x="4045" y="2606"/>
              <a:ext cx="322" cy="1"/>
            </a:xfrm>
            <a:prstGeom prst="line">
              <a:avLst/>
            </a:prstGeom>
            <a:noFill/>
            <a:ln w="17463">
              <a:solidFill>
                <a:srgbClr val="800040"/>
              </a:solidFill>
              <a:round/>
              <a:headEnd/>
              <a:tailEnd/>
            </a:ln>
          </p:spPr>
          <p:txBody>
            <a:bodyPr/>
            <a:lstStyle/>
            <a:p>
              <a:endParaRPr lang="zh-CN" altLang="en-US"/>
            </a:p>
          </p:txBody>
        </p:sp>
        <p:sp>
          <p:nvSpPr>
            <p:cNvPr id="168022" name="Line 83"/>
            <p:cNvSpPr>
              <a:spLocks noChangeShapeType="1"/>
            </p:cNvSpPr>
            <p:nvPr/>
          </p:nvSpPr>
          <p:spPr bwMode="auto">
            <a:xfrm>
              <a:off x="3689" y="1862"/>
              <a:ext cx="1" cy="97"/>
            </a:xfrm>
            <a:prstGeom prst="line">
              <a:avLst/>
            </a:prstGeom>
            <a:noFill/>
            <a:ln w="17463">
              <a:solidFill>
                <a:srgbClr val="800040"/>
              </a:solidFill>
              <a:round/>
              <a:headEnd/>
              <a:tailEnd/>
            </a:ln>
          </p:spPr>
          <p:txBody>
            <a:bodyPr/>
            <a:lstStyle/>
            <a:p>
              <a:endParaRPr lang="zh-CN" altLang="en-US"/>
            </a:p>
          </p:txBody>
        </p:sp>
        <p:sp>
          <p:nvSpPr>
            <p:cNvPr id="168023" name="Line 84"/>
            <p:cNvSpPr>
              <a:spLocks noChangeShapeType="1"/>
            </p:cNvSpPr>
            <p:nvPr/>
          </p:nvSpPr>
          <p:spPr bwMode="auto">
            <a:xfrm>
              <a:off x="3133" y="1862"/>
              <a:ext cx="1" cy="259"/>
            </a:xfrm>
            <a:prstGeom prst="line">
              <a:avLst/>
            </a:prstGeom>
            <a:noFill/>
            <a:ln w="17463">
              <a:solidFill>
                <a:srgbClr val="800040"/>
              </a:solidFill>
              <a:round/>
              <a:headEnd/>
              <a:tailEnd/>
            </a:ln>
          </p:spPr>
          <p:txBody>
            <a:bodyPr/>
            <a:lstStyle/>
            <a:p>
              <a:endParaRPr lang="zh-CN" altLang="en-US"/>
            </a:p>
          </p:txBody>
        </p:sp>
        <p:sp>
          <p:nvSpPr>
            <p:cNvPr id="168024" name="Line 85"/>
            <p:cNvSpPr>
              <a:spLocks noChangeShapeType="1"/>
            </p:cNvSpPr>
            <p:nvPr/>
          </p:nvSpPr>
          <p:spPr bwMode="auto">
            <a:xfrm>
              <a:off x="4045" y="2412"/>
              <a:ext cx="1" cy="194"/>
            </a:xfrm>
            <a:prstGeom prst="line">
              <a:avLst/>
            </a:prstGeom>
            <a:noFill/>
            <a:ln w="17463">
              <a:solidFill>
                <a:srgbClr val="800040"/>
              </a:solidFill>
              <a:round/>
              <a:headEnd/>
              <a:tailEnd/>
            </a:ln>
          </p:spPr>
          <p:txBody>
            <a:bodyPr/>
            <a:lstStyle/>
            <a:p>
              <a:endParaRPr lang="zh-CN" altLang="en-US"/>
            </a:p>
          </p:txBody>
        </p:sp>
        <p:sp>
          <p:nvSpPr>
            <p:cNvPr id="168025" name="Line 86"/>
            <p:cNvSpPr>
              <a:spLocks noChangeShapeType="1"/>
            </p:cNvSpPr>
            <p:nvPr/>
          </p:nvSpPr>
          <p:spPr bwMode="auto">
            <a:xfrm>
              <a:off x="3133" y="1862"/>
              <a:ext cx="556" cy="1"/>
            </a:xfrm>
            <a:prstGeom prst="line">
              <a:avLst/>
            </a:prstGeom>
            <a:noFill/>
            <a:ln w="17463">
              <a:solidFill>
                <a:srgbClr val="800040"/>
              </a:solidFill>
              <a:round/>
              <a:headEnd/>
              <a:tailEnd/>
            </a:ln>
          </p:spPr>
          <p:txBody>
            <a:bodyPr/>
            <a:lstStyle/>
            <a:p>
              <a:endParaRPr lang="zh-CN" altLang="en-US"/>
            </a:p>
          </p:txBody>
        </p:sp>
        <p:sp>
          <p:nvSpPr>
            <p:cNvPr id="168026" name="Oval 87"/>
            <p:cNvSpPr>
              <a:spLocks noChangeArrowheads="1"/>
            </p:cNvSpPr>
            <p:nvPr/>
          </p:nvSpPr>
          <p:spPr bwMode="auto">
            <a:xfrm>
              <a:off x="3667" y="1841"/>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27" name="Line 88"/>
            <p:cNvSpPr>
              <a:spLocks noChangeShapeType="1"/>
            </p:cNvSpPr>
            <p:nvPr/>
          </p:nvSpPr>
          <p:spPr bwMode="auto">
            <a:xfrm>
              <a:off x="4701" y="1862"/>
              <a:ext cx="356" cy="1"/>
            </a:xfrm>
            <a:prstGeom prst="line">
              <a:avLst/>
            </a:prstGeom>
            <a:noFill/>
            <a:ln w="17463">
              <a:solidFill>
                <a:srgbClr val="800040"/>
              </a:solidFill>
              <a:round/>
              <a:headEnd/>
              <a:tailEnd/>
            </a:ln>
          </p:spPr>
          <p:txBody>
            <a:bodyPr/>
            <a:lstStyle/>
            <a:p>
              <a:endParaRPr lang="zh-CN" altLang="en-US"/>
            </a:p>
          </p:txBody>
        </p:sp>
        <p:sp>
          <p:nvSpPr>
            <p:cNvPr id="168028" name="Line 89"/>
            <p:cNvSpPr>
              <a:spLocks noChangeShapeType="1"/>
            </p:cNvSpPr>
            <p:nvPr/>
          </p:nvSpPr>
          <p:spPr bwMode="auto">
            <a:xfrm flipH="1">
              <a:off x="2733" y="2714"/>
              <a:ext cx="400" cy="1"/>
            </a:xfrm>
            <a:prstGeom prst="line">
              <a:avLst/>
            </a:prstGeom>
            <a:noFill/>
            <a:ln w="17463">
              <a:solidFill>
                <a:srgbClr val="800040"/>
              </a:solidFill>
              <a:round/>
              <a:headEnd/>
              <a:tailEnd/>
            </a:ln>
          </p:spPr>
          <p:txBody>
            <a:bodyPr/>
            <a:lstStyle/>
            <a:p>
              <a:endParaRPr lang="zh-CN" altLang="en-US"/>
            </a:p>
          </p:txBody>
        </p:sp>
        <p:sp>
          <p:nvSpPr>
            <p:cNvPr id="168029" name="Line 90"/>
            <p:cNvSpPr>
              <a:spLocks noChangeShapeType="1"/>
            </p:cNvSpPr>
            <p:nvPr/>
          </p:nvSpPr>
          <p:spPr bwMode="auto">
            <a:xfrm>
              <a:off x="4701" y="2347"/>
              <a:ext cx="1" cy="44"/>
            </a:xfrm>
            <a:prstGeom prst="line">
              <a:avLst/>
            </a:prstGeom>
            <a:noFill/>
            <a:ln w="17463">
              <a:solidFill>
                <a:srgbClr val="800040"/>
              </a:solidFill>
              <a:round/>
              <a:headEnd/>
              <a:tailEnd/>
            </a:ln>
          </p:spPr>
          <p:txBody>
            <a:bodyPr/>
            <a:lstStyle/>
            <a:p>
              <a:endParaRPr lang="zh-CN" altLang="en-US"/>
            </a:p>
          </p:txBody>
        </p:sp>
        <p:sp>
          <p:nvSpPr>
            <p:cNvPr id="168030" name="Line 91"/>
            <p:cNvSpPr>
              <a:spLocks noChangeShapeType="1"/>
            </p:cNvSpPr>
            <p:nvPr/>
          </p:nvSpPr>
          <p:spPr bwMode="auto">
            <a:xfrm flipV="1">
              <a:off x="4701" y="1862"/>
              <a:ext cx="1" cy="54"/>
            </a:xfrm>
            <a:prstGeom prst="line">
              <a:avLst/>
            </a:prstGeom>
            <a:noFill/>
            <a:ln w="17463">
              <a:solidFill>
                <a:srgbClr val="800040"/>
              </a:solidFill>
              <a:round/>
              <a:headEnd/>
              <a:tailEnd/>
            </a:ln>
          </p:spPr>
          <p:txBody>
            <a:bodyPr/>
            <a:lstStyle/>
            <a:p>
              <a:endParaRPr lang="zh-CN" altLang="en-US"/>
            </a:p>
          </p:txBody>
        </p:sp>
        <p:sp>
          <p:nvSpPr>
            <p:cNvPr id="168031" name="Line 92"/>
            <p:cNvSpPr>
              <a:spLocks noChangeShapeType="1"/>
            </p:cNvSpPr>
            <p:nvPr/>
          </p:nvSpPr>
          <p:spPr bwMode="auto">
            <a:xfrm>
              <a:off x="4701" y="2401"/>
              <a:ext cx="11" cy="1"/>
            </a:xfrm>
            <a:prstGeom prst="line">
              <a:avLst/>
            </a:prstGeom>
            <a:noFill/>
            <a:ln w="17463">
              <a:solidFill>
                <a:srgbClr val="800040"/>
              </a:solidFill>
              <a:round/>
              <a:headEnd/>
              <a:tailEnd/>
            </a:ln>
          </p:spPr>
          <p:txBody>
            <a:bodyPr/>
            <a:lstStyle/>
            <a:p>
              <a:endParaRPr lang="zh-CN" altLang="en-US"/>
            </a:p>
          </p:txBody>
        </p:sp>
        <p:sp>
          <p:nvSpPr>
            <p:cNvPr id="168032" name="Oval 93"/>
            <p:cNvSpPr>
              <a:spLocks noChangeArrowheads="1"/>
            </p:cNvSpPr>
            <p:nvPr/>
          </p:nvSpPr>
          <p:spPr bwMode="auto">
            <a:xfrm>
              <a:off x="4690" y="2380"/>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33" name="Line 94"/>
            <p:cNvSpPr>
              <a:spLocks noChangeShapeType="1"/>
            </p:cNvSpPr>
            <p:nvPr/>
          </p:nvSpPr>
          <p:spPr bwMode="auto">
            <a:xfrm>
              <a:off x="3689" y="2412"/>
              <a:ext cx="1" cy="86"/>
            </a:xfrm>
            <a:prstGeom prst="line">
              <a:avLst/>
            </a:prstGeom>
            <a:noFill/>
            <a:ln w="17463">
              <a:solidFill>
                <a:srgbClr val="800040"/>
              </a:solidFill>
              <a:round/>
              <a:headEnd/>
              <a:tailEnd/>
            </a:ln>
          </p:spPr>
          <p:txBody>
            <a:bodyPr/>
            <a:lstStyle/>
            <a:p>
              <a:endParaRPr lang="zh-CN" altLang="en-US"/>
            </a:p>
          </p:txBody>
        </p:sp>
        <p:sp>
          <p:nvSpPr>
            <p:cNvPr id="168034" name="Line 95"/>
            <p:cNvSpPr>
              <a:spLocks noChangeShapeType="1"/>
            </p:cNvSpPr>
            <p:nvPr/>
          </p:nvSpPr>
          <p:spPr bwMode="auto">
            <a:xfrm>
              <a:off x="4712" y="2401"/>
              <a:ext cx="300" cy="1"/>
            </a:xfrm>
            <a:prstGeom prst="line">
              <a:avLst/>
            </a:prstGeom>
            <a:noFill/>
            <a:ln w="17463">
              <a:solidFill>
                <a:srgbClr val="800040"/>
              </a:solidFill>
              <a:round/>
              <a:headEnd/>
              <a:tailEnd/>
            </a:ln>
          </p:spPr>
          <p:txBody>
            <a:bodyPr/>
            <a:lstStyle/>
            <a:p>
              <a:endParaRPr lang="zh-CN" altLang="en-US"/>
            </a:p>
          </p:txBody>
        </p:sp>
        <p:sp>
          <p:nvSpPr>
            <p:cNvPr id="168035" name="Line 96"/>
            <p:cNvSpPr>
              <a:spLocks noChangeShapeType="1"/>
            </p:cNvSpPr>
            <p:nvPr/>
          </p:nvSpPr>
          <p:spPr bwMode="auto">
            <a:xfrm flipV="1">
              <a:off x="3689" y="2897"/>
              <a:ext cx="1" cy="33"/>
            </a:xfrm>
            <a:prstGeom prst="line">
              <a:avLst/>
            </a:prstGeom>
            <a:noFill/>
            <a:ln w="17463">
              <a:solidFill>
                <a:srgbClr val="800040"/>
              </a:solidFill>
              <a:round/>
              <a:headEnd/>
              <a:tailEnd/>
            </a:ln>
          </p:spPr>
          <p:txBody>
            <a:bodyPr/>
            <a:lstStyle/>
            <a:p>
              <a:endParaRPr lang="zh-CN" altLang="en-US"/>
            </a:p>
          </p:txBody>
        </p:sp>
        <p:sp>
          <p:nvSpPr>
            <p:cNvPr id="168036" name="Line 97"/>
            <p:cNvSpPr>
              <a:spLocks noChangeShapeType="1"/>
            </p:cNvSpPr>
            <p:nvPr/>
          </p:nvSpPr>
          <p:spPr bwMode="auto">
            <a:xfrm>
              <a:off x="4701" y="2822"/>
              <a:ext cx="1" cy="593"/>
            </a:xfrm>
            <a:prstGeom prst="line">
              <a:avLst/>
            </a:prstGeom>
            <a:noFill/>
            <a:ln w="17463">
              <a:solidFill>
                <a:srgbClr val="800040"/>
              </a:solidFill>
              <a:round/>
              <a:headEnd/>
              <a:tailEnd/>
            </a:ln>
          </p:spPr>
          <p:txBody>
            <a:bodyPr/>
            <a:lstStyle/>
            <a:p>
              <a:endParaRPr lang="zh-CN" altLang="en-US"/>
            </a:p>
          </p:txBody>
        </p:sp>
        <p:sp>
          <p:nvSpPr>
            <p:cNvPr id="168037" name="Oval 98"/>
            <p:cNvSpPr>
              <a:spLocks noChangeArrowheads="1"/>
            </p:cNvSpPr>
            <p:nvPr/>
          </p:nvSpPr>
          <p:spPr bwMode="auto">
            <a:xfrm>
              <a:off x="4679" y="3393"/>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38" name="Line 99"/>
            <p:cNvSpPr>
              <a:spLocks noChangeShapeType="1"/>
            </p:cNvSpPr>
            <p:nvPr/>
          </p:nvSpPr>
          <p:spPr bwMode="auto">
            <a:xfrm>
              <a:off x="4701" y="3415"/>
              <a:ext cx="356" cy="1"/>
            </a:xfrm>
            <a:prstGeom prst="line">
              <a:avLst/>
            </a:prstGeom>
            <a:noFill/>
            <a:ln w="17463">
              <a:solidFill>
                <a:srgbClr val="800040"/>
              </a:solidFill>
              <a:round/>
              <a:headEnd/>
              <a:tailEnd/>
            </a:ln>
          </p:spPr>
          <p:txBody>
            <a:bodyPr/>
            <a:lstStyle/>
            <a:p>
              <a:endParaRPr lang="zh-CN" altLang="en-US"/>
            </a:p>
          </p:txBody>
        </p:sp>
        <p:sp>
          <p:nvSpPr>
            <p:cNvPr id="168039" name="Line 100"/>
            <p:cNvSpPr>
              <a:spLocks noChangeShapeType="1"/>
            </p:cNvSpPr>
            <p:nvPr/>
          </p:nvSpPr>
          <p:spPr bwMode="auto">
            <a:xfrm>
              <a:off x="3689" y="3329"/>
              <a:ext cx="1" cy="86"/>
            </a:xfrm>
            <a:prstGeom prst="line">
              <a:avLst/>
            </a:prstGeom>
            <a:noFill/>
            <a:ln w="17463">
              <a:solidFill>
                <a:srgbClr val="800040"/>
              </a:solidFill>
              <a:round/>
              <a:headEnd/>
              <a:tailEnd/>
            </a:ln>
          </p:spPr>
          <p:txBody>
            <a:bodyPr/>
            <a:lstStyle/>
            <a:p>
              <a:endParaRPr lang="zh-CN" altLang="en-US"/>
            </a:p>
          </p:txBody>
        </p:sp>
        <p:sp>
          <p:nvSpPr>
            <p:cNvPr id="168040" name="Line 101"/>
            <p:cNvSpPr>
              <a:spLocks noChangeShapeType="1"/>
            </p:cNvSpPr>
            <p:nvPr/>
          </p:nvSpPr>
          <p:spPr bwMode="auto">
            <a:xfrm>
              <a:off x="3689" y="3415"/>
              <a:ext cx="1012" cy="1"/>
            </a:xfrm>
            <a:prstGeom prst="line">
              <a:avLst/>
            </a:prstGeom>
            <a:noFill/>
            <a:ln w="17463">
              <a:solidFill>
                <a:srgbClr val="800040"/>
              </a:solidFill>
              <a:round/>
              <a:headEnd/>
              <a:tailEnd/>
            </a:ln>
          </p:spPr>
          <p:txBody>
            <a:bodyPr/>
            <a:lstStyle/>
            <a:p>
              <a:endParaRPr lang="zh-CN" altLang="en-US"/>
            </a:p>
          </p:txBody>
        </p:sp>
        <p:sp>
          <p:nvSpPr>
            <p:cNvPr id="168041" name="Line 102"/>
            <p:cNvSpPr>
              <a:spLocks noChangeShapeType="1"/>
            </p:cNvSpPr>
            <p:nvPr/>
          </p:nvSpPr>
          <p:spPr bwMode="auto">
            <a:xfrm>
              <a:off x="2733" y="3415"/>
              <a:ext cx="956" cy="1"/>
            </a:xfrm>
            <a:prstGeom prst="line">
              <a:avLst/>
            </a:prstGeom>
            <a:noFill/>
            <a:ln w="17463">
              <a:solidFill>
                <a:srgbClr val="800040"/>
              </a:solidFill>
              <a:round/>
              <a:headEnd/>
              <a:tailEnd/>
            </a:ln>
          </p:spPr>
          <p:txBody>
            <a:bodyPr/>
            <a:lstStyle/>
            <a:p>
              <a:endParaRPr lang="zh-CN" altLang="en-US"/>
            </a:p>
          </p:txBody>
        </p:sp>
        <p:sp>
          <p:nvSpPr>
            <p:cNvPr id="168042" name="Oval 103"/>
            <p:cNvSpPr>
              <a:spLocks noChangeArrowheads="1"/>
            </p:cNvSpPr>
            <p:nvPr/>
          </p:nvSpPr>
          <p:spPr bwMode="auto">
            <a:xfrm>
              <a:off x="3667" y="3393"/>
              <a:ext cx="44" cy="43"/>
            </a:xfrm>
            <a:prstGeom prst="ellipse">
              <a:avLst/>
            </a:prstGeom>
            <a:solidFill>
              <a:srgbClr val="FF0000"/>
            </a:solidFill>
            <a:ln w="17463">
              <a:solidFill>
                <a:srgbClr val="FF0000"/>
              </a:solidFill>
              <a:round/>
              <a:headEnd/>
              <a:tailEnd/>
            </a:ln>
          </p:spPr>
          <p:txBody>
            <a:bodyPr/>
            <a:lstStyle/>
            <a:p>
              <a:endParaRPr lang="zh-CN" altLang="en-US"/>
            </a:p>
          </p:txBody>
        </p:sp>
        <p:sp>
          <p:nvSpPr>
            <p:cNvPr id="168043" name="Rectangle 104"/>
            <p:cNvSpPr>
              <a:spLocks noChangeArrowheads="1"/>
            </p:cNvSpPr>
            <p:nvPr/>
          </p:nvSpPr>
          <p:spPr bwMode="auto">
            <a:xfrm>
              <a:off x="3823" y="3016"/>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168044" name="Rectangle 105"/>
            <p:cNvSpPr>
              <a:spLocks noChangeArrowheads="1"/>
            </p:cNvSpPr>
            <p:nvPr/>
          </p:nvSpPr>
          <p:spPr bwMode="auto">
            <a:xfrm>
              <a:off x="3923" y="3124"/>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e1</a:t>
              </a:r>
              <a:endParaRPr lang="en-US" altLang="zh-CN">
                <a:ea typeface="宋体" pitchFamily="2" charset="-122"/>
              </a:endParaRPr>
            </a:p>
          </p:txBody>
        </p:sp>
        <p:sp>
          <p:nvSpPr>
            <p:cNvPr id="168045" name="Rectangle 106"/>
            <p:cNvSpPr>
              <a:spLocks noChangeArrowheads="1"/>
            </p:cNvSpPr>
            <p:nvPr/>
          </p:nvSpPr>
          <p:spPr bwMode="auto">
            <a:xfrm>
              <a:off x="3367" y="2358"/>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b1</a:t>
              </a:r>
              <a:endParaRPr lang="en-US" altLang="zh-CN">
                <a:ea typeface="宋体" pitchFamily="2" charset="-122"/>
              </a:endParaRPr>
            </a:p>
          </p:txBody>
        </p:sp>
        <p:sp>
          <p:nvSpPr>
            <p:cNvPr id="168046" name="Rectangle 107"/>
            <p:cNvSpPr>
              <a:spLocks noChangeArrowheads="1"/>
            </p:cNvSpPr>
            <p:nvPr/>
          </p:nvSpPr>
          <p:spPr bwMode="auto">
            <a:xfrm>
              <a:off x="3256" y="2250"/>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168047" name="Rectangle 108"/>
            <p:cNvSpPr>
              <a:spLocks noChangeArrowheads="1"/>
            </p:cNvSpPr>
            <p:nvPr/>
          </p:nvSpPr>
          <p:spPr bwMode="auto">
            <a:xfrm>
              <a:off x="3889" y="2186"/>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c1</a:t>
              </a:r>
              <a:endParaRPr lang="en-US" altLang="zh-CN">
                <a:ea typeface="宋体" pitchFamily="2" charset="-122"/>
              </a:endParaRPr>
            </a:p>
          </p:txBody>
        </p:sp>
        <p:sp>
          <p:nvSpPr>
            <p:cNvPr id="168048" name="Rectangle 109"/>
            <p:cNvSpPr>
              <a:spLocks noChangeArrowheads="1"/>
            </p:cNvSpPr>
            <p:nvPr/>
          </p:nvSpPr>
          <p:spPr bwMode="auto">
            <a:xfrm>
              <a:off x="3778" y="2078"/>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168049" name="Rectangle 110"/>
            <p:cNvSpPr>
              <a:spLocks noChangeArrowheads="1"/>
            </p:cNvSpPr>
            <p:nvPr/>
          </p:nvSpPr>
          <p:spPr bwMode="auto">
            <a:xfrm>
              <a:off x="3778" y="2628"/>
              <a:ext cx="9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T</a:t>
              </a:r>
              <a:endParaRPr lang="en-US" altLang="zh-CN">
                <a:ea typeface="宋体" pitchFamily="2" charset="-122"/>
              </a:endParaRPr>
            </a:p>
          </p:txBody>
        </p:sp>
        <p:sp>
          <p:nvSpPr>
            <p:cNvPr id="168050" name="Rectangle 111"/>
            <p:cNvSpPr>
              <a:spLocks noChangeArrowheads="1"/>
            </p:cNvSpPr>
            <p:nvPr/>
          </p:nvSpPr>
          <p:spPr bwMode="auto">
            <a:xfrm>
              <a:off x="3889" y="273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1</a:t>
              </a:r>
              <a:endParaRPr lang="en-US" altLang="zh-CN">
                <a:ea typeface="宋体" pitchFamily="2" charset="-122"/>
              </a:endParaRPr>
            </a:p>
          </p:txBody>
        </p:sp>
        <p:sp>
          <p:nvSpPr>
            <p:cNvPr id="168051" name="Rectangle 112"/>
            <p:cNvSpPr>
              <a:spLocks noChangeArrowheads="1"/>
            </p:cNvSpPr>
            <p:nvPr/>
          </p:nvSpPr>
          <p:spPr bwMode="auto">
            <a:xfrm>
              <a:off x="5312" y="246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o</a:t>
              </a:r>
              <a:endParaRPr lang="en-US" altLang="zh-CN">
                <a:ea typeface="宋体" pitchFamily="2" charset="-122"/>
              </a:endParaRPr>
            </a:p>
          </p:txBody>
        </p:sp>
        <p:sp>
          <p:nvSpPr>
            <p:cNvPr id="168052" name="Rectangle 113"/>
            <p:cNvSpPr>
              <a:spLocks noChangeArrowheads="1"/>
            </p:cNvSpPr>
            <p:nvPr/>
          </p:nvSpPr>
          <p:spPr bwMode="auto">
            <a:xfrm>
              <a:off x="5201" y="2358"/>
              <a:ext cx="7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168053" name="Rectangle 114"/>
            <p:cNvSpPr>
              <a:spLocks noChangeArrowheads="1"/>
            </p:cNvSpPr>
            <p:nvPr/>
          </p:nvSpPr>
          <p:spPr bwMode="auto">
            <a:xfrm>
              <a:off x="2600" y="2973"/>
              <a:ext cx="7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168054" name="Rectangle 115"/>
            <p:cNvSpPr>
              <a:spLocks noChangeArrowheads="1"/>
            </p:cNvSpPr>
            <p:nvPr/>
          </p:nvSpPr>
          <p:spPr bwMode="auto">
            <a:xfrm>
              <a:off x="2711" y="3081"/>
              <a:ext cx="31"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i</a:t>
              </a:r>
              <a:endParaRPr lang="en-US" altLang="zh-CN">
                <a:ea typeface="宋体" pitchFamily="2" charset="-122"/>
              </a:endParaRPr>
            </a:p>
          </p:txBody>
        </p:sp>
        <p:sp>
          <p:nvSpPr>
            <p:cNvPr id="168055" name="Rectangle 116"/>
            <p:cNvSpPr>
              <a:spLocks noChangeArrowheads="1"/>
            </p:cNvSpPr>
            <p:nvPr/>
          </p:nvSpPr>
          <p:spPr bwMode="auto">
            <a:xfrm>
              <a:off x="4779" y="2531"/>
              <a:ext cx="9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T</a:t>
              </a:r>
              <a:endParaRPr lang="en-US" altLang="zh-CN">
                <a:ea typeface="宋体" pitchFamily="2" charset="-122"/>
              </a:endParaRPr>
            </a:p>
          </p:txBody>
        </p:sp>
        <p:sp>
          <p:nvSpPr>
            <p:cNvPr id="168056" name="Rectangle 117"/>
            <p:cNvSpPr>
              <a:spLocks noChangeArrowheads="1"/>
            </p:cNvSpPr>
            <p:nvPr/>
          </p:nvSpPr>
          <p:spPr bwMode="auto">
            <a:xfrm>
              <a:off x="5246" y="1862"/>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168057" name="Rectangle 118"/>
            <p:cNvSpPr>
              <a:spLocks noChangeArrowheads="1"/>
            </p:cNvSpPr>
            <p:nvPr/>
          </p:nvSpPr>
          <p:spPr bwMode="auto">
            <a:xfrm>
              <a:off x="4890" y="263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2</a:t>
              </a:r>
              <a:endParaRPr lang="en-US" altLang="zh-CN">
                <a:ea typeface="宋体" pitchFamily="2" charset="-122"/>
              </a:endParaRPr>
            </a:p>
          </p:txBody>
        </p:sp>
        <p:sp>
          <p:nvSpPr>
            <p:cNvPr id="168058" name="Rectangle 119"/>
            <p:cNvSpPr>
              <a:spLocks noChangeArrowheads="1"/>
            </p:cNvSpPr>
            <p:nvPr/>
          </p:nvSpPr>
          <p:spPr bwMode="auto">
            <a:xfrm>
              <a:off x="5357" y="1959"/>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CC</a:t>
              </a:r>
              <a:endParaRPr lang="en-US" altLang="zh-CN">
                <a:ea typeface="宋体" pitchFamily="2" charset="-122"/>
              </a:endParaRPr>
            </a:p>
          </p:txBody>
        </p:sp>
        <p:sp>
          <p:nvSpPr>
            <p:cNvPr id="168059" name="Rectangle 120"/>
            <p:cNvSpPr>
              <a:spLocks noChangeArrowheads="1"/>
            </p:cNvSpPr>
            <p:nvPr/>
          </p:nvSpPr>
          <p:spPr bwMode="auto">
            <a:xfrm>
              <a:off x="4378" y="2002"/>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R</a:t>
              </a:r>
              <a:endParaRPr lang="en-US" altLang="zh-CN">
                <a:ea typeface="宋体" pitchFamily="2" charset="-122"/>
              </a:endParaRPr>
            </a:p>
          </p:txBody>
        </p:sp>
        <p:sp>
          <p:nvSpPr>
            <p:cNvPr id="168060" name="Rectangle 121"/>
            <p:cNvSpPr>
              <a:spLocks noChangeArrowheads="1"/>
            </p:cNvSpPr>
            <p:nvPr/>
          </p:nvSpPr>
          <p:spPr bwMode="auto">
            <a:xfrm>
              <a:off x="4490" y="2110"/>
              <a:ext cx="106"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e2</a:t>
              </a:r>
              <a:endParaRPr lang="en-US" altLang="zh-CN">
                <a:ea typeface="宋体" pitchFamily="2" charset="-122"/>
              </a:endParaRPr>
            </a:p>
          </p:txBody>
        </p:sp>
        <p:sp>
          <p:nvSpPr>
            <p:cNvPr id="168061" name="Rectangle 122"/>
            <p:cNvSpPr>
              <a:spLocks noChangeArrowheads="1"/>
            </p:cNvSpPr>
            <p:nvPr/>
          </p:nvSpPr>
          <p:spPr bwMode="auto">
            <a:xfrm>
              <a:off x="5234" y="3188"/>
              <a:ext cx="108" cy="211"/>
            </a:xfrm>
            <a:prstGeom prst="rect">
              <a:avLst/>
            </a:prstGeom>
            <a:noFill/>
            <a:ln w="9525">
              <a:noFill/>
              <a:miter lim="800000"/>
              <a:headEnd/>
              <a:tailEnd/>
            </a:ln>
          </p:spPr>
          <p:txBody>
            <a:bodyPr wrap="none" lIns="0" tIns="0" rIns="0" bIns="0">
              <a:spAutoFit/>
            </a:bodyPr>
            <a:lstStyle/>
            <a:p>
              <a:pPr algn="l"/>
              <a:r>
                <a:rPr lang="en-US" altLang="zh-CN" sz="2200" i="1">
                  <a:solidFill>
                    <a:srgbClr val="000000"/>
                  </a:solidFill>
                  <a:ea typeface="宋体" pitchFamily="2" charset="-122"/>
                </a:rPr>
                <a:t>V</a:t>
              </a:r>
              <a:endParaRPr lang="en-US" altLang="zh-CN">
                <a:ea typeface="宋体" pitchFamily="2" charset="-122"/>
              </a:endParaRPr>
            </a:p>
          </p:txBody>
        </p:sp>
        <p:sp>
          <p:nvSpPr>
            <p:cNvPr id="168062" name="Rectangle 123"/>
            <p:cNvSpPr>
              <a:spLocks noChangeArrowheads="1"/>
            </p:cNvSpPr>
            <p:nvPr/>
          </p:nvSpPr>
          <p:spPr bwMode="auto">
            <a:xfrm>
              <a:off x="5346" y="3285"/>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CC</a:t>
              </a:r>
              <a:endParaRPr lang="en-US" altLang="zh-CN">
                <a:ea typeface="宋体" pitchFamily="2" charset="-122"/>
              </a:endParaRPr>
            </a:p>
          </p:txBody>
        </p:sp>
      </p:grpSp>
      <p:sp>
        <p:nvSpPr>
          <p:cNvPr id="167951" name="Rectangle 124"/>
          <p:cNvSpPr>
            <a:spLocks noChangeArrowheads="1"/>
          </p:cNvSpPr>
          <p:nvPr/>
        </p:nvSpPr>
        <p:spPr bwMode="auto">
          <a:xfrm>
            <a:off x="395288" y="188913"/>
            <a:ext cx="316865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4.2.0  </a:t>
            </a:r>
            <a:r>
              <a:rPr lang="zh-CN" altLang="en-US" sz="3200" b="1" dirty="0">
                <a:solidFill>
                  <a:srgbClr val="FF0000"/>
                </a:solidFill>
                <a:ea typeface="宋体" pitchFamily="2" charset="-122"/>
              </a:rPr>
              <a:t>概述</a:t>
            </a:r>
          </a:p>
        </p:txBody>
      </p:sp>
      <p:sp>
        <p:nvSpPr>
          <p:cNvPr id="167952" name="Line 125"/>
          <p:cNvSpPr>
            <a:spLocks noChangeShapeType="1"/>
          </p:cNvSpPr>
          <p:nvPr/>
        </p:nvSpPr>
        <p:spPr bwMode="auto">
          <a:xfrm>
            <a:off x="395288" y="836613"/>
            <a:ext cx="28797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15</a:t>
            </a:fld>
            <a:endParaRPr lang="zh-CN" altLang="en-US"/>
          </a:p>
        </p:txBody>
      </p:sp>
    </p:spTree>
  </p:cSld>
  <p:clrMapOvr>
    <a:masterClrMapping/>
  </p:clrMapOvr>
  <p:transition>
    <p:blinds/>
    <p:sndAc>
      <p:stSnd>
        <p:snd r:embed="rId3"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ChangeArrowheads="1"/>
          </p:cNvSpPr>
          <p:nvPr/>
        </p:nvSpPr>
        <p:spPr bwMode="auto">
          <a:xfrm>
            <a:off x="250825" y="188913"/>
            <a:ext cx="7273925"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4.2.1  </a:t>
            </a:r>
            <a:r>
              <a:rPr lang="zh-CN" altLang="en-US" sz="3200" b="1" dirty="0">
                <a:solidFill>
                  <a:srgbClr val="FF0000"/>
                </a:solidFill>
                <a:ea typeface="宋体" pitchFamily="2" charset="-122"/>
              </a:rPr>
              <a:t>差分式放大电路的一般结构</a:t>
            </a:r>
          </a:p>
        </p:txBody>
      </p:sp>
      <p:sp>
        <p:nvSpPr>
          <p:cNvPr id="402436" name="Line 4"/>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88453" name="Text Box 5"/>
          <p:cNvSpPr txBox="1">
            <a:spLocks noChangeArrowheads="1"/>
          </p:cNvSpPr>
          <p:nvPr/>
        </p:nvSpPr>
        <p:spPr bwMode="auto">
          <a:xfrm>
            <a:off x="184150" y="1042988"/>
            <a:ext cx="6332538" cy="604837"/>
          </a:xfrm>
          <a:prstGeom prst="rect">
            <a:avLst/>
          </a:prstGeom>
          <a:noFill/>
          <a:ln w="12700">
            <a:noFill/>
            <a:miter lim="800000"/>
            <a:headEnd/>
            <a:tailEnd/>
          </a:ln>
        </p:spPr>
        <p:txBody>
          <a:bodyPr>
            <a:spAutoFit/>
          </a:bodyPr>
          <a:lstStyle/>
          <a:p>
            <a:pPr algn="l">
              <a:lnSpc>
                <a:spcPct val="120000"/>
              </a:lnSpc>
              <a:spcBef>
                <a:spcPct val="50000"/>
              </a:spcBef>
            </a:pPr>
            <a:r>
              <a:rPr lang="en-US" altLang="zh-CN" sz="2800" b="1">
                <a:solidFill>
                  <a:srgbClr val="800000"/>
                </a:solidFill>
                <a:ea typeface="宋体" pitchFamily="2" charset="-122"/>
              </a:rPr>
              <a:t>1. </a:t>
            </a:r>
            <a:r>
              <a:rPr lang="zh-CN" altLang="en-US" sz="2800" b="1">
                <a:solidFill>
                  <a:srgbClr val="800000"/>
                </a:solidFill>
                <a:ea typeface="宋体" pitchFamily="2" charset="-122"/>
              </a:rPr>
              <a:t>用三端器件组成的差分式放大电路</a:t>
            </a:r>
          </a:p>
        </p:txBody>
      </p:sp>
      <p:sp>
        <p:nvSpPr>
          <p:cNvPr id="488454" name="Rectangle 6"/>
          <p:cNvSpPr>
            <a:spLocks noChangeArrowheads="1"/>
          </p:cNvSpPr>
          <p:nvPr/>
        </p:nvSpPr>
        <p:spPr bwMode="auto">
          <a:xfrm>
            <a:off x="187325" y="1849438"/>
            <a:ext cx="5157788" cy="1295400"/>
          </a:xfrm>
          <a:prstGeom prst="rect">
            <a:avLst/>
          </a:prstGeom>
          <a:noFill/>
          <a:ln w="9525">
            <a:noFill/>
            <a:miter lim="800000"/>
            <a:headEnd/>
            <a:tailEnd/>
          </a:ln>
        </p:spPr>
        <p:txBody>
          <a:bodyPr/>
          <a:lstStyle/>
          <a:p>
            <a:pPr marL="342900" indent="-342900" algn="l">
              <a:lnSpc>
                <a:spcPct val="115000"/>
              </a:lnSpc>
              <a:spcBef>
                <a:spcPct val="20000"/>
              </a:spcBef>
            </a:pPr>
            <a:r>
              <a:rPr lang="en-US" altLang="zh-CN" sz="2000" b="1">
                <a:ea typeface="宋体" pitchFamily="2" charset="-122"/>
              </a:rPr>
              <a:t>a. </a:t>
            </a:r>
            <a:r>
              <a:rPr lang="zh-CN" altLang="en-US" sz="2000" b="1">
                <a:ea typeface="宋体" pitchFamily="2" charset="-122"/>
              </a:rPr>
              <a:t>差分放大电路一般有两个输入端：</a:t>
            </a:r>
          </a:p>
          <a:p>
            <a:pPr marL="342900" indent="-342900" algn="l" eaLnBrk="0" hangingPunct="0">
              <a:lnSpc>
                <a:spcPct val="135000"/>
              </a:lnSpc>
            </a:pPr>
            <a:r>
              <a:rPr lang="zh-CN" altLang="en-US" sz="2000" b="1">
                <a:solidFill>
                  <a:srgbClr val="FF3300"/>
                </a:solidFill>
                <a:ea typeface="宋体" pitchFamily="2" charset="-122"/>
              </a:rPr>
              <a:t>     双端输入</a:t>
            </a:r>
            <a:r>
              <a:rPr lang="en-US" altLang="zh-CN" sz="2000" b="1">
                <a:ea typeface="宋体" pitchFamily="2" charset="-122"/>
              </a:rPr>
              <a:t>—</a:t>
            </a:r>
            <a:r>
              <a:rPr lang="zh-CN" altLang="en-US" sz="2000" b="1">
                <a:ea typeface="宋体" pitchFamily="2" charset="-122"/>
              </a:rPr>
              <a:t>从两输入端同时加信号</a:t>
            </a:r>
          </a:p>
          <a:p>
            <a:pPr marL="342900" indent="-342900" algn="l" eaLnBrk="0" hangingPunct="0">
              <a:lnSpc>
                <a:spcPct val="125000"/>
              </a:lnSpc>
            </a:pPr>
            <a:r>
              <a:rPr lang="zh-CN" altLang="en-US" sz="2000" b="1">
                <a:solidFill>
                  <a:srgbClr val="FF3300"/>
                </a:solidFill>
                <a:ea typeface="宋体" pitchFamily="2" charset="-122"/>
              </a:rPr>
              <a:t>     单端输入</a:t>
            </a:r>
            <a:r>
              <a:rPr lang="en-US" altLang="zh-CN" sz="2000" b="1">
                <a:ea typeface="宋体" pitchFamily="2" charset="-122"/>
              </a:rPr>
              <a:t>—</a:t>
            </a:r>
            <a:r>
              <a:rPr lang="zh-CN" altLang="en-US" sz="2000" b="1">
                <a:ea typeface="宋体" pitchFamily="2" charset="-122"/>
              </a:rPr>
              <a:t>仅从一个输入端</a:t>
            </a:r>
            <a:r>
              <a:rPr lang="zh-CN" altLang="zh-CN" sz="2000" b="1">
                <a:ea typeface="宋体" pitchFamily="2" charset="-122"/>
              </a:rPr>
              <a:t>对地</a:t>
            </a:r>
            <a:r>
              <a:rPr lang="zh-CN" altLang="en-US" sz="2000" b="1">
                <a:ea typeface="宋体" pitchFamily="2" charset="-122"/>
              </a:rPr>
              <a:t>加信号 </a:t>
            </a:r>
          </a:p>
        </p:txBody>
      </p:sp>
      <p:sp>
        <p:nvSpPr>
          <p:cNvPr id="488455" name="Text Box 7"/>
          <p:cNvSpPr txBox="1">
            <a:spLocks noChangeArrowheads="1"/>
          </p:cNvSpPr>
          <p:nvPr/>
        </p:nvSpPr>
        <p:spPr bwMode="auto">
          <a:xfrm>
            <a:off x="225425" y="3540125"/>
            <a:ext cx="4419600" cy="1323975"/>
          </a:xfrm>
          <a:prstGeom prst="rect">
            <a:avLst/>
          </a:prstGeom>
          <a:noFill/>
          <a:ln w="12700" cap="sq">
            <a:noFill/>
            <a:miter lim="800000"/>
            <a:headEnd type="none" w="sm" len="sm"/>
            <a:tailEnd type="none" w="sm" len="sm"/>
          </a:ln>
        </p:spPr>
        <p:txBody>
          <a:bodyPr>
            <a:spAutoFit/>
          </a:bodyPr>
          <a:lstStyle/>
          <a:p>
            <a:pPr algn="l">
              <a:lnSpc>
                <a:spcPct val="130000"/>
              </a:lnSpc>
              <a:spcBef>
                <a:spcPct val="30000"/>
              </a:spcBef>
            </a:pPr>
            <a:r>
              <a:rPr lang="en-US" altLang="zh-CN" sz="2000" b="1">
                <a:ea typeface="宋体" pitchFamily="2" charset="-122"/>
              </a:rPr>
              <a:t>b.</a:t>
            </a:r>
            <a:r>
              <a:rPr lang="zh-CN" altLang="en-US" sz="2000" b="1">
                <a:ea typeface="宋体" pitchFamily="2" charset="-122"/>
              </a:rPr>
              <a:t>差分放大电路可以有两个输出端：</a:t>
            </a:r>
          </a:p>
          <a:p>
            <a:pPr algn="l">
              <a:spcBef>
                <a:spcPct val="30000"/>
              </a:spcBef>
            </a:pPr>
            <a:r>
              <a:rPr lang="zh-CN" altLang="en-US" sz="2000" b="1">
                <a:solidFill>
                  <a:srgbClr val="FF3300"/>
                </a:solidFill>
                <a:ea typeface="宋体" pitchFamily="2" charset="-122"/>
              </a:rPr>
              <a:t>     双端输出</a:t>
            </a:r>
            <a:r>
              <a:rPr lang="en-US" altLang="zh-CN" sz="2000" b="1">
                <a:ea typeface="宋体" pitchFamily="2" charset="-122"/>
              </a:rPr>
              <a:t>—</a:t>
            </a:r>
            <a:r>
              <a:rPr lang="zh-CN" altLang="en-US" sz="2000" b="1">
                <a:ea typeface="宋体" pitchFamily="2" charset="-122"/>
              </a:rPr>
              <a:t>从</a:t>
            </a:r>
            <a:r>
              <a:rPr lang="en-US" altLang="zh-CN" sz="2000" b="1" i="1">
                <a:ea typeface="宋体" pitchFamily="2" charset="-122"/>
              </a:rPr>
              <a:t>v</a:t>
            </a:r>
            <a:r>
              <a:rPr lang="en-US" altLang="zh-CN" sz="2000" b="1" baseline="-25000">
                <a:ea typeface="宋体" pitchFamily="2" charset="-122"/>
              </a:rPr>
              <a:t>O1</a:t>
            </a:r>
            <a:r>
              <a:rPr lang="en-US" altLang="zh-CN" sz="2000" b="1">
                <a:ea typeface="宋体" pitchFamily="2" charset="-122"/>
              </a:rPr>
              <a:t> </a:t>
            </a:r>
            <a:r>
              <a:rPr lang="zh-CN" altLang="en-US" sz="2000" b="1">
                <a:ea typeface="宋体" pitchFamily="2" charset="-122"/>
              </a:rPr>
              <a:t>和</a:t>
            </a:r>
            <a:r>
              <a:rPr lang="en-US" altLang="zh-CN" sz="2000" b="1" i="1">
                <a:ea typeface="宋体" pitchFamily="2" charset="-122"/>
              </a:rPr>
              <a:t>v</a:t>
            </a:r>
            <a:r>
              <a:rPr lang="en-US" altLang="zh-CN" sz="2000" b="1" baseline="-25000">
                <a:ea typeface="宋体" pitchFamily="2" charset="-122"/>
              </a:rPr>
              <a:t>O2</a:t>
            </a:r>
            <a:r>
              <a:rPr lang="zh-CN" altLang="en-US" sz="2000" b="1">
                <a:ea typeface="宋体" pitchFamily="2" charset="-122"/>
              </a:rPr>
              <a:t>输出</a:t>
            </a:r>
          </a:p>
          <a:p>
            <a:pPr algn="l">
              <a:lnSpc>
                <a:spcPct val="90000"/>
              </a:lnSpc>
              <a:spcBef>
                <a:spcPct val="30000"/>
              </a:spcBef>
            </a:pPr>
            <a:r>
              <a:rPr lang="zh-CN" altLang="en-US" sz="2000" b="1">
                <a:solidFill>
                  <a:srgbClr val="FF3300"/>
                </a:solidFill>
                <a:ea typeface="宋体" pitchFamily="2" charset="-122"/>
              </a:rPr>
              <a:t>     单端输出</a:t>
            </a:r>
            <a:r>
              <a:rPr lang="en-US" altLang="zh-CN" sz="2000" b="1">
                <a:ea typeface="宋体" pitchFamily="2" charset="-122"/>
              </a:rPr>
              <a:t>—</a:t>
            </a:r>
            <a:r>
              <a:rPr lang="zh-CN" altLang="en-US" sz="2000" b="1">
                <a:ea typeface="宋体" pitchFamily="2" charset="-122"/>
              </a:rPr>
              <a:t>从</a:t>
            </a:r>
            <a:r>
              <a:rPr lang="en-US" altLang="zh-CN" b="1" i="1">
                <a:ea typeface="宋体" pitchFamily="2" charset="-122"/>
              </a:rPr>
              <a:t>v</a:t>
            </a:r>
            <a:r>
              <a:rPr lang="en-US" altLang="zh-CN" b="1" baseline="-25000">
                <a:ea typeface="宋体" pitchFamily="2" charset="-122"/>
              </a:rPr>
              <a:t>O1</a:t>
            </a:r>
            <a:r>
              <a:rPr lang="zh-CN" altLang="en-US" sz="2000" b="1">
                <a:ea typeface="宋体" pitchFamily="2" charset="-122"/>
              </a:rPr>
              <a:t>或</a:t>
            </a:r>
            <a:r>
              <a:rPr lang="en-US" altLang="zh-CN" b="1" i="1">
                <a:ea typeface="宋体" pitchFamily="2" charset="-122"/>
              </a:rPr>
              <a:t>v</a:t>
            </a:r>
            <a:r>
              <a:rPr lang="en-US" altLang="zh-CN" b="1" baseline="-25000">
                <a:ea typeface="宋体" pitchFamily="2" charset="-122"/>
              </a:rPr>
              <a:t>O2</a:t>
            </a:r>
            <a:r>
              <a:rPr lang="zh-CN" altLang="en-US" sz="2000" b="1">
                <a:ea typeface="宋体" pitchFamily="2" charset="-122"/>
              </a:rPr>
              <a:t>对地输出</a:t>
            </a:r>
          </a:p>
        </p:txBody>
      </p:sp>
      <p:grpSp>
        <p:nvGrpSpPr>
          <p:cNvPr id="2" name="Group 8"/>
          <p:cNvGrpSpPr>
            <a:grpSpLocks/>
          </p:cNvGrpSpPr>
          <p:nvPr/>
        </p:nvGrpSpPr>
        <p:grpSpPr bwMode="auto">
          <a:xfrm>
            <a:off x="4510088" y="1489075"/>
            <a:ext cx="5053012" cy="4351338"/>
            <a:chOff x="2841" y="938"/>
            <a:chExt cx="3183" cy="2741"/>
          </a:xfrm>
        </p:grpSpPr>
        <p:sp>
          <p:nvSpPr>
            <p:cNvPr id="402441" name="Line 9"/>
            <p:cNvSpPr>
              <a:spLocks noChangeShapeType="1"/>
            </p:cNvSpPr>
            <p:nvPr/>
          </p:nvSpPr>
          <p:spPr bwMode="auto">
            <a:xfrm>
              <a:off x="3778" y="2289"/>
              <a:ext cx="0" cy="527"/>
            </a:xfrm>
            <a:prstGeom prst="line">
              <a:avLst/>
            </a:prstGeom>
            <a:noFill/>
            <a:ln w="38100">
              <a:solidFill>
                <a:schemeClr val="tx1"/>
              </a:solidFill>
              <a:round/>
              <a:headEnd/>
              <a:tailEnd/>
            </a:ln>
          </p:spPr>
          <p:txBody>
            <a:bodyPr/>
            <a:lstStyle/>
            <a:p>
              <a:endParaRPr lang="zh-CN" altLang="en-US"/>
            </a:p>
          </p:txBody>
        </p:sp>
        <p:sp>
          <p:nvSpPr>
            <p:cNvPr id="402442" name="Line 10"/>
            <p:cNvSpPr>
              <a:spLocks noChangeShapeType="1"/>
            </p:cNvSpPr>
            <p:nvPr/>
          </p:nvSpPr>
          <p:spPr bwMode="auto">
            <a:xfrm>
              <a:off x="5034" y="2289"/>
              <a:ext cx="0" cy="527"/>
            </a:xfrm>
            <a:prstGeom prst="line">
              <a:avLst/>
            </a:prstGeom>
            <a:noFill/>
            <a:ln w="38100">
              <a:solidFill>
                <a:schemeClr val="tx1"/>
              </a:solidFill>
              <a:round/>
              <a:headEnd/>
              <a:tailEnd/>
            </a:ln>
          </p:spPr>
          <p:txBody>
            <a:bodyPr/>
            <a:lstStyle/>
            <a:p>
              <a:endParaRPr lang="zh-CN" altLang="en-US"/>
            </a:p>
          </p:txBody>
        </p:sp>
        <p:sp>
          <p:nvSpPr>
            <p:cNvPr id="402443" name="Line 11"/>
            <p:cNvSpPr>
              <a:spLocks noChangeShapeType="1"/>
            </p:cNvSpPr>
            <p:nvPr/>
          </p:nvSpPr>
          <p:spPr bwMode="auto">
            <a:xfrm flipH="1">
              <a:off x="5032" y="1327"/>
              <a:ext cx="0" cy="725"/>
            </a:xfrm>
            <a:prstGeom prst="line">
              <a:avLst/>
            </a:prstGeom>
            <a:noFill/>
            <a:ln w="38100">
              <a:solidFill>
                <a:schemeClr val="tx1"/>
              </a:solidFill>
              <a:round/>
              <a:headEnd/>
              <a:tailEnd/>
            </a:ln>
          </p:spPr>
          <p:txBody>
            <a:bodyPr wrap="none" anchor="ctr"/>
            <a:lstStyle/>
            <a:p>
              <a:endParaRPr lang="zh-CN" altLang="en-US"/>
            </a:p>
          </p:txBody>
        </p:sp>
        <p:sp>
          <p:nvSpPr>
            <p:cNvPr id="402444" name="Line 12"/>
            <p:cNvSpPr>
              <a:spLocks noChangeShapeType="1"/>
            </p:cNvSpPr>
            <p:nvPr/>
          </p:nvSpPr>
          <p:spPr bwMode="auto">
            <a:xfrm flipH="1">
              <a:off x="4419" y="2793"/>
              <a:ext cx="0" cy="639"/>
            </a:xfrm>
            <a:prstGeom prst="line">
              <a:avLst/>
            </a:prstGeom>
            <a:noFill/>
            <a:ln w="38100">
              <a:solidFill>
                <a:schemeClr val="tx1"/>
              </a:solidFill>
              <a:round/>
              <a:headEnd/>
              <a:tailEnd/>
            </a:ln>
          </p:spPr>
          <p:txBody>
            <a:bodyPr wrap="none" anchor="ctr"/>
            <a:lstStyle/>
            <a:p>
              <a:endParaRPr lang="zh-CN" altLang="en-US"/>
            </a:p>
          </p:txBody>
        </p:sp>
        <p:sp>
          <p:nvSpPr>
            <p:cNvPr id="402445" name="Rectangle 13"/>
            <p:cNvSpPr>
              <a:spLocks noChangeArrowheads="1"/>
            </p:cNvSpPr>
            <p:nvPr/>
          </p:nvSpPr>
          <p:spPr bwMode="auto">
            <a:xfrm>
              <a:off x="2841" y="2293"/>
              <a:ext cx="306"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v</a:t>
              </a:r>
              <a:r>
                <a:rPr lang="en-US" altLang="zh-CN" b="1" baseline="-30000"/>
                <a:t>i1</a:t>
              </a:r>
              <a:endParaRPr lang="en-US" altLang="zh-CN" b="1" i="1" baseline="-50000"/>
            </a:p>
          </p:txBody>
        </p:sp>
        <p:sp>
          <p:nvSpPr>
            <p:cNvPr id="402446" name="Line 14"/>
            <p:cNvSpPr>
              <a:spLocks noChangeShapeType="1"/>
            </p:cNvSpPr>
            <p:nvPr/>
          </p:nvSpPr>
          <p:spPr bwMode="auto">
            <a:xfrm>
              <a:off x="3233" y="2173"/>
              <a:ext cx="1" cy="604"/>
            </a:xfrm>
            <a:prstGeom prst="line">
              <a:avLst/>
            </a:prstGeom>
            <a:noFill/>
            <a:ln w="38100">
              <a:solidFill>
                <a:schemeClr val="tx1"/>
              </a:solidFill>
              <a:round/>
              <a:headEnd/>
              <a:tailEnd/>
            </a:ln>
          </p:spPr>
          <p:txBody>
            <a:bodyPr wrap="none" anchor="ctr"/>
            <a:lstStyle/>
            <a:p>
              <a:endParaRPr lang="zh-CN" altLang="en-US"/>
            </a:p>
          </p:txBody>
        </p:sp>
        <p:grpSp>
          <p:nvGrpSpPr>
            <p:cNvPr id="3" name="Group 15"/>
            <p:cNvGrpSpPr>
              <a:grpSpLocks/>
            </p:cNvGrpSpPr>
            <p:nvPr/>
          </p:nvGrpSpPr>
          <p:grpSpPr bwMode="auto">
            <a:xfrm>
              <a:off x="3153" y="2609"/>
              <a:ext cx="156" cy="147"/>
              <a:chOff x="2304" y="3516"/>
              <a:chExt cx="192" cy="192"/>
            </a:xfrm>
          </p:grpSpPr>
          <p:sp>
            <p:nvSpPr>
              <p:cNvPr id="402511" name="Line 16"/>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2512" name="Line 17"/>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2448" name="Rectangle 18"/>
            <p:cNvSpPr>
              <a:spLocks noChangeArrowheads="1"/>
            </p:cNvSpPr>
            <p:nvPr/>
          </p:nvSpPr>
          <p:spPr bwMode="auto">
            <a:xfrm>
              <a:off x="3494" y="1423"/>
              <a:ext cx="32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R</a:t>
              </a:r>
              <a:r>
                <a:rPr lang="en-US" altLang="zh-CN" sz="2000" b="1" baseline="-30000"/>
                <a:t>1</a:t>
              </a:r>
              <a:endParaRPr lang="en-US" altLang="zh-CN" sz="2000" b="1" baseline="-50000"/>
            </a:p>
          </p:txBody>
        </p:sp>
        <p:sp>
          <p:nvSpPr>
            <p:cNvPr id="402449" name="Rectangle 19"/>
            <p:cNvSpPr>
              <a:spLocks noChangeArrowheads="1"/>
            </p:cNvSpPr>
            <p:nvPr/>
          </p:nvSpPr>
          <p:spPr bwMode="auto">
            <a:xfrm>
              <a:off x="3557" y="2054"/>
              <a:ext cx="457" cy="234"/>
            </a:xfrm>
            <a:prstGeom prst="rect">
              <a:avLst/>
            </a:prstGeom>
            <a:noFill/>
            <a:ln w="38100">
              <a:solidFill>
                <a:schemeClr val="tx1"/>
              </a:solidFill>
              <a:miter lim="800000"/>
              <a:headEnd/>
              <a:tailEnd/>
            </a:ln>
          </p:spPr>
          <p:txBody>
            <a:bodyPr lIns="90488" tIns="44450" rIns="90488" bIns="44450">
              <a:spAutoFit/>
            </a:bodyPr>
            <a:lstStyle/>
            <a:p>
              <a:pPr eaLnBrk="0" hangingPunct="0">
                <a:lnSpc>
                  <a:spcPct val="80000"/>
                </a:lnSpc>
                <a:spcBef>
                  <a:spcPct val="50000"/>
                </a:spcBef>
              </a:pPr>
              <a:r>
                <a:rPr lang="en-US" altLang="zh-CN" sz="2000" b="1">
                  <a:solidFill>
                    <a:srgbClr val="006666"/>
                  </a:solidFill>
                </a:rPr>
                <a:t>T</a:t>
              </a:r>
              <a:r>
                <a:rPr lang="en-US" altLang="zh-CN" sz="2000" b="1" baseline="-25000">
                  <a:solidFill>
                    <a:srgbClr val="006666"/>
                  </a:solidFill>
                </a:rPr>
                <a:t>1</a:t>
              </a:r>
              <a:endParaRPr lang="en-US" altLang="zh-CN" sz="2000" b="1" i="1" baseline="-25000">
                <a:solidFill>
                  <a:srgbClr val="006666"/>
                </a:solidFill>
              </a:endParaRPr>
            </a:p>
          </p:txBody>
        </p:sp>
        <p:sp>
          <p:nvSpPr>
            <p:cNvPr id="402450" name="Line 20"/>
            <p:cNvSpPr>
              <a:spLocks noChangeShapeType="1"/>
            </p:cNvSpPr>
            <p:nvPr/>
          </p:nvSpPr>
          <p:spPr bwMode="auto">
            <a:xfrm>
              <a:off x="3776" y="1324"/>
              <a:ext cx="1253" cy="0"/>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2451" name="Line 21"/>
            <p:cNvSpPr>
              <a:spLocks noChangeShapeType="1"/>
            </p:cNvSpPr>
            <p:nvPr/>
          </p:nvSpPr>
          <p:spPr bwMode="auto">
            <a:xfrm>
              <a:off x="3783" y="1770"/>
              <a:ext cx="233" cy="0"/>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2452" name="Line 22"/>
            <p:cNvSpPr>
              <a:spLocks noChangeShapeType="1"/>
            </p:cNvSpPr>
            <p:nvPr/>
          </p:nvSpPr>
          <p:spPr bwMode="auto">
            <a:xfrm>
              <a:off x="3782" y="1317"/>
              <a:ext cx="0" cy="725"/>
            </a:xfrm>
            <a:prstGeom prst="line">
              <a:avLst/>
            </a:prstGeom>
            <a:noFill/>
            <a:ln w="38100">
              <a:solidFill>
                <a:schemeClr val="tx1"/>
              </a:solidFill>
              <a:round/>
              <a:headEnd/>
              <a:tailEnd/>
            </a:ln>
          </p:spPr>
          <p:txBody>
            <a:bodyPr wrap="none" anchor="ctr"/>
            <a:lstStyle/>
            <a:p>
              <a:endParaRPr lang="zh-CN" altLang="en-US"/>
            </a:p>
          </p:txBody>
        </p:sp>
        <p:sp>
          <p:nvSpPr>
            <p:cNvPr id="402453" name="Line 23"/>
            <p:cNvSpPr>
              <a:spLocks noChangeShapeType="1"/>
            </p:cNvSpPr>
            <p:nvPr/>
          </p:nvSpPr>
          <p:spPr bwMode="auto">
            <a:xfrm rot="10800000">
              <a:off x="3219" y="2172"/>
              <a:ext cx="340" cy="0"/>
            </a:xfrm>
            <a:prstGeom prst="line">
              <a:avLst/>
            </a:prstGeom>
            <a:noFill/>
            <a:ln w="38100">
              <a:solidFill>
                <a:schemeClr val="tx1"/>
              </a:solidFill>
              <a:round/>
              <a:headEnd/>
              <a:tailEnd/>
            </a:ln>
          </p:spPr>
          <p:txBody>
            <a:bodyPr wrap="none" anchor="ctr"/>
            <a:lstStyle/>
            <a:p>
              <a:endParaRPr lang="zh-CN" altLang="en-US"/>
            </a:p>
          </p:txBody>
        </p:sp>
        <p:sp>
          <p:nvSpPr>
            <p:cNvPr id="402454" name="Rectangle 24"/>
            <p:cNvSpPr>
              <a:spLocks noChangeArrowheads="1"/>
            </p:cNvSpPr>
            <p:nvPr/>
          </p:nvSpPr>
          <p:spPr bwMode="auto">
            <a:xfrm flipH="1">
              <a:off x="5063" y="1424"/>
              <a:ext cx="302"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R</a:t>
              </a:r>
              <a:r>
                <a:rPr lang="en-US" altLang="zh-CN" sz="2000" b="1" baseline="-30000"/>
                <a:t>2</a:t>
              </a:r>
              <a:endParaRPr lang="en-US" altLang="zh-CN" sz="2000" b="1" baseline="-50000"/>
            </a:p>
          </p:txBody>
        </p:sp>
        <p:sp>
          <p:nvSpPr>
            <p:cNvPr id="402455" name="Rectangle 25"/>
            <p:cNvSpPr>
              <a:spLocks noChangeArrowheads="1"/>
            </p:cNvSpPr>
            <p:nvPr/>
          </p:nvSpPr>
          <p:spPr bwMode="auto">
            <a:xfrm rot="5400000" flipH="1">
              <a:off x="4915" y="1505"/>
              <a:ext cx="232" cy="8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02456" name="Line 26"/>
            <p:cNvSpPr>
              <a:spLocks noChangeShapeType="1"/>
            </p:cNvSpPr>
            <p:nvPr/>
          </p:nvSpPr>
          <p:spPr bwMode="auto">
            <a:xfrm flipH="1">
              <a:off x="4811" y="1769"/>
              <a:ext cx="241" cy="0"/>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2457" name="Line 27"/>
            <p:cNvSpPr>
              <a:spLocks noChangeShapeType="1"/>
            </p:cNvSpPr>
            <p:nvPr/>
          </p:nvSpPr>
          <p:spPr bwMode="auto">
            <a:xfrm rot="10800000" flipH="1">
              <a:off x="5253" y="2163"/>
              <a:ext cx="340" cy="0"/>
            </a:xfrm>
            <a:prstGeom prst="line">
              <a:avLst/>
            </a:prstGeom>
            <a:noFill/>
            <a:ln w="38100">
              <a:solidFill>
                <a:schemeClr val="tx1"/>
              </a:solidFill>
              <a:round/>
              <a:headEnd/>
              <a:tailEnd/>
            </a:ln>
          </p:spPr>
          <p:txBody>
            <a:bodyPr wrap="none" anchor="ctr"/>
            <a:lstStyle/>
            <a:p>
              <a:endParaRPr lang="zh-CN" altLang="en-US"/>
            </a:p>
          </p:txBody>
        </p:sp>
        <p:sp>
          <p:nvSpPr>
            <p:cNvPr id="402458" name="Rectangle 28"/>
            <p:cNvSpPr>
              <a:spLocks noChangeArrowheads="1"/>
            </p:cNvSpPr>
            <p:nvPr/>
          </p:nvSpPr>
          <p:spPr bwMode="auto">
            <a:xfrm flipH="1">
              <a:off x="5702" y="2266"/>
              <a:ext cx="322"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v</a:t>
              </a:r>
              <a:r>
                <a:rPr lang="en-US" altLang="zh-CN" b="1" baseline="-30000"/>
                <a:t>i2</a:t>
              </a:r>
              <a:endParaRPr lang="en-US" altLang="zh-CN" b="1" i="1" baseline="-50000"/>
            </a:p>
          </p:txBody>
        </p:sp>
        <p:sp>
          <p:nvSpPr>
            <p:cNvPr id="402459" name="Line 29"/>
            <p:cNvSpPr>
              <a:spLocks noChangeShapeType="1"/>
            </p:cNvSpPr>
            <p:nvPr/>
          </p:nvSpPr>
          <p:spPr bwMode="auto">
            <a:xfrm>
              <a:off x="5592" y="2152"/>
              <a:ext cx="0" cy="632"/>
            </a:xfrm>
            <a:prstGeom prst="line">
              <a:avLst/>
            </a:prstGeom>
            <a:noFill/>
            <a:ln w="38100">
              <a:solidFill>
                <a:srgbClr val="006666"/>
              </a:solidFill>
              <a:round/>
              <a:headEnd/>
              <a:tailEnd/>
            </a:ln>
          </p:spPr>
          <p:txBody>
            <a:bodyPr wrap="none" anchor="ctr"/>
            <a:lstStyle/>
            <a:p>
              <a:endParaRPr lang="zh-CN" altLang="en-US"/>
            </a:p>
          </p:txBody>
        </p:sp>
        <p:sp>
          <p:nvSpPr>
            <p:cNvPr id="402460" name="Oval 30"/>
            <p:cNvSpPr>
              <a:spLocks noChangeArrowheads="1"/>
            </p:cNvSpPr>
            <p:nvPr/>
          </p:nvSpPr>
          <p:spPr bwMode="auto">
            <a:xfrm>
              <a:off x="3766" y="1739"/>
              <a:ext cx="48" cy="55"/>
            </a:xfrm>
            <a:prstGeom prst="ellipse">
              <a:avLst/>
            </a:prstGeom>
            <a:solidFill>
              <a:schemeClr val="tx1"/>
            </a:solidFill>
            <a:ln w="9525">
              <a:solidFill>
                <a:srgbClr val="000000"/>
              </a:solidFill>
              <a:round/>
              <a:headEnd/>
              <a:tailEnd/>
            </a:ln>
          </p:spPr>
          <p:txBody>
            <a:bodyPr wrap="none" anchor="ctr"/>
            <a:lstStyle/>
            <a:p>
              <a:endParaRPr lang="zh-CN" altLang="en-US"/>
            </a:p>
          </p:txBody>
        </p:sp>
        <p:sp>
          <p:nvSpPr>
            <p:cNvPr id="402461" name="Oval 31"/>
            <p:cNvSpPr>
              <a:spLocks noChangeArrowheads="1"/>
            </p:cNvSpPr>
            <p:nvPr/>
          </p:nvSpPr>
          <p:spPr bwMode="auto">
            <a:xfrm>
              <a:off x="5005" y="1739"/>
              <a:ext cx="49" cy="55"/>
            </a:xfrm>
            <a:prstGeom prst="ellipse">
              <a:avLst/>
            </a:prstGeom>
            <a:solidFill>
              <a:schemeClr val="tx1"/>
            </a:solidFill>
            <a:ln w="9525">
              <a:solidFill>
                <a:srgbClr val="000000"/>
              </a:solidFill>
              <a:round/>
              <a:headEnd/>
              <a:tailEnd/>
            </a:ln>
          </p:spPr>
          <p:txBody>
            <a:bodyPr wrap="none" anchor="ctr"/>
            <a:lstStyle/>
            <a:p>
              <a:endParaRPr lang="zh-CN" altLang="en-US"/>
            </a:p>
          </p:txBody>
        </p:sp>
        <p:sp>
          <p:nvSpPr>
            <p:cNvPr id="402462" name="Oval 32"/>
            <p:cNvSpPr>
              <a:spLocks noChangeArrowheads="1"/>
            </p:cNvSpPr>
            <p:nvPr/>
          </p:nvSpPr>
          <p:spPr bwMode="auto">
            <a:xfrm>
              <a:off x="4404" y="1036"/>
              <a:ext cx="49" cy="55"/>
            </a:xfrm>
            <a:prstGeom prst="ellipse">
              <a:avLst/>
            </a:prstGeom>
            <a:noFill/>
            <a:ln w="38100">
              <a:solidFill>
                <a:srgbClr val="000000"/>
              </a:solidFill>
              <a:round/>
              <a:headEnd/>
              <a:tailEnd/>
            </a:ln>
          </p:spPr>
          <p:txBody>
            <a:bodyPr wrap="none" anchor="ctr"/>
            <a:lstStyle/>
            <a:p>
              <a:endParaRPr lang="zh-CN" altLang="en-US"/>
            </a:p>
          </p:txBody>
        </p:sp>
        <p:sp>
          <p:nvSpPr>
            <p:cNvPr id="402463" name="Oval 33"/>
            <p:cNvSpPr>
              <a:spLocks noChangeArrowheads="1"/>
            </p:cNvSpPr>
            <p:nvPr/>
          </p:nvSpPr>
          <p:spPr bwMode="auto">
            <a:xfrm>
              <a:off x="3318" y="2142"/>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64" name="Oval 34"/>
            <p:cNvSpPr>
              <a:spLocks noChangeArrowheads="1"/>
            </p:cNvSpPr>
            <p:nvPr/>
          </p:nvSpPr>
          <p:spPr bwMode="auto">
            <a:xfrm>
              <a:off x="4015" y="1740"/>
              <a:ext cx="49" cy="55"/>
            </a:xfrm>
            <a:prstGeom prst="ellipse">
              <a:avLst/>
            </a:prstGeom>
            <a:noFill/>
            <a:ln w="38100">
              <a:solidFill>
                <a:srgbClr val="000000"/>
              </a:solidFill>
              <a:round/>
              <a:headEnd/>
              <a:tailEnd/>
            </a:ln>
          </p:spPr>
          <p:txBody>
            <a:bodyPr wrap="none" anchor="ctr"/>
            <a:lstStyle/>
            <a:p>
              <a:endParaRPr lang="zh-CN" altLang="en-US"/>
            </a:p>
          </p:txBody>
        </p:sp>
        <p:sp>
          <p:nvSpPr>
            <p:cNvPr id="402465" name="Oval 35"/>
            <p:cNvSpPr>
              <a:spLocks noChangeArrowheads="1"/>
            </p:cNvSpPr>
            <p:nvPr/>
          </p:nvSpPr>
          <p:spPr bwMode="auto">
            <a:xfrm>
              <a:off x="4758" y="1739"/>
              <a:ext cx="50" cy="55"/>
            </a:xfrm>
            <a:prstGeom prst="ellipse">
              <a:avLst/>
            </a:prstGeom>
            <a:noFill/>
            <a:ln w="38100">
              <a:solidFill>
                <a:srgbClr val="000000"/>
              </a:solidFill>
              <a:round/>
              <a:headEnd/>
              <a:tailEnd/>
            </a:ln>
          </p:spPr>
          <p:txBody>
            <a:bodyPr wrap="none" anchor="ctr"/>
            <a:lstStyle/>
            <a:p>
              <a:endParaRPr lang="zh-CN" altLang="en-US"/>
            </a:p>
          </p:txBody>
        </p:sp>
        <p:sp>
          <p:nvSpPr>
            <p:cNvPr id="402466" name="Rectangle 36"/>
            <p:cNvSpPr>
              <a:spLocks noChangeArrowheads="1"/>
            </p:cNvSpPr>
            <p:nvPr/>
          </p:nvSpPr>
          <p:spPr bwMode="auto">
            <a:xfrm>
              <a:off x="4460" y="938"/>
              <a:ext cx="282" cy="250"/>
            </a:xfrm>
            <a:prstGeom prst="rect">
              <a:avLst/>
            </a:prstGeom>
            <a:noFill/>
            <a:ln w="9525">
              <a:noFill/>
              <a:miter lim="800000"/>
              <a:headEnd/>
              <a:tailEnd/>
            </a:ln>
          </p:spPr>
          <p:txBody>
            <a:bodyPr wrap="none">
              <a:spAutoFit/>
            </a:bodyPr>
            <a:lstStyle/>
            <a:p>
              <a:pPr algn="l"/>
              <a:r>
                <a:rPr lang="en-US" altLang="zh-CN" sz="2000" b="1" i="1"/>
                <a:t>V</a:t>
              </a:r>
              <a:r>
                <a:rPr lang="en-US" altLang="zh-CN" sz="2000" b="1" baseline="-25000"/>
                <a:t>+</a:t>
              </a:r>
            </a:p>
          </p:txBody>
        </p:sp>
        <p:sp>
          <p:nvSpPr>
            <p:cNvPr id="402467" name="Line 37"/>
            <p:cNvSpPr>
              <a:spLocks noChangeShapeType="1"/>
            </p:cNvSpPr>
            <p:nvPr/>
          </p:nvSpPr>
          <p:spPr bwMode="auto">
            <a:xfrm>
              <a:off x="3778" y="2802"/>
              <a:ext cx="1251" cy="0"/>
            </a:xfrm>
            <a:prstGeom prst="line">
              <a:avLst/>
            </a:prstGeom>
            <a:noFill/>
            <a:ln w="38100">
              <a:solidFill>
                <a:schemeClr val="tx1"/>
              </a:solidFill>
              <a:round/>
              <a:headEnd/>
              <a:tailEnd/>
            </a:ln>
          </p:spPr>
          <p:txBody>
            <a:bodyPr wrap="none" lIns="90000" tIns="43200" rIns="90000" bIns="43200" anchor="ctr"/>
            <a:lstStyle/>
            <a:p>
              <a:endParaRPr lang="zh-CN" altLang="en-US"/>
            </a:p>
          </p:txBody>
        </p:sp>
        <p:grpSp>
          <p:nvGrpSpPr>
            <p:cNvPr id="4" name="Group 38"/>
            <p:cNvGrpSpPr>
              <a:grpSpLocks/>
            </p:cNvGrpSpPr>
            <p:nvPr/>
          </p:nvGrpSpPr>
          <p:grpSpPr bwMode="auto">
            <a:xfrm>
              <a:off x="4283" y="2950"/>
              <a:ext cx="269" cy="269"/>
              <a:chOff x="912" y="3456"/>
              <a:chExt cx="279" cy="327"/>
            </a:xfrm>
          </p:grpSpPr>
          <p:sp>
            <p:nvSpPr>
              <p:cNvPr id="402509" name="Oval 39"/>
              <p:cNvSpPr>
                <a:spLocks noChangeArrowheads="1"/>
              </p:cNvSpPr>
              <p:nvPr/>
            </p:nvSpPr>
            <p:spPr bwMode="auto">
              <a:xfrm>
                <a:off x="912" y="3456"/>
                <a:ext cx="279" cy="327"/>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02510" name="Line 40"/>
              <p:cNvSpPr>
                <a:spLocks noChangeShapeType="1"/>
              </p:cNvSpPr>
              <p:nvPr/>
            </p:nvSpPr>
            <p:spPr bwMode="auto">
              <a:xfrm flipH="1">
                <a:off x="912" y="3630"/>
                <a:ext cx="266" cy="0"/>
              </a:xfrm>
              <a:prstGeom prst="line">
                <a:avLst/>
              </a:prstGeom>
              <a:noFill/>
              <a:ln w="38100">
                <a:solidFill>
                  <a:schemeClr val="tx1"/>
                </a:solidFill>
                <a:round/>
                <a:headEnd/>
                <a:tailEnd/>
              </a:ln>
            </p:spPr>
            <p:txBody>
              <a:bodyPr anchor="ctr">
                <a:spAutoFit/>
              </a:bodyPr>
              <a:lstStyle/>
              <a:p>
                <a:endParaRPr lang="zh-CN" altLang="en-US"/>
              </a:p>
            </p:txBody>
          </p:sp>
        </p:grpSp>
        <p:sp>
          <p:nvSpPr>
            <p:cNvPr id="402469" name="Oval 41"/>
            <p:cNvSpPr>
              <a:spLocks noChangeArrowheads="1"/>
            </p:cNvSpPr>
            <p:nvPr/>
          </p:nvSpPr>
          <p:spPr bwMode="auto">
            <a:xfrm>
              <a:off x="4391" y="3424"/>
              <a:ext cx="49" cy="55"/>
            </a:xfrm>
            <a:prstGeom prst="ellipse">
              <a:avLst/>
            </a:prstGeom>
            <a:noFill/>
            <a:ln w="38100">
              <a:solidFill>
                <a:srgbClr val="000000"/>
              </a:solidFill>
              <a:round/>
              <a:headEnd/>
              <a:tailEnd/>
            </a:ln>
          </p:spPr>
          <p:txBody>
            <a:bodyPr wrap="none" anchor="ctr"/>
            <a:lstStyle/>
            <a:p>
              <a:endParaRPr lang="zh-CN" altLang="en-US"/>
            </a:p>
          </p:txBody>
        </p:sp>
        <p:sp>
          <p:nvSpPr>
            <p:cNvPr id="402470" name="Rectangle 42"/>
            <p:cNvSpPr>
              <a:spLocks noChangeArrowheads="1"/>
            </p:cNvSpPr>
            <p:nvPr/>
          </p:nvSpPr>
          <p:spPr bwMode="auto">
            <a:xfrm>
              <a:off x="4426" y="3429"/>
              <a:ext cx="258" cy="250"/>
            </a:xfrm>
            <a:prstGeom prst="rect">
              <a:avLst/>
            </a:prstGeom>
            <a:noFill/>
            <a:ln w="9525">
              <a:noFill/>
              <a:miter lim="800000"/>
              <a:headEnd/>
              <a:tailEnd/>
            </a:ln>
          </p:spPr>
          <p:txBody>
            <a:bodyPr wrap="none">
              <a:spAutoFit/>
            </a:bodyPr>
            <a:lstStyle/>
            <a:p>
              <a:pPr algn="l"/>
              <a:r>
                <a:rPr lang="en-US" altLang="zh-CN" sz="2000" b="1" i="1"/>
                <a:t>V</a:t>
              </a:r>
              <a:r>
                <a:rPr lang="en-US" altLang="zh-CN" sz="2000" b="1" baseline="-25000"/>
                <a:t>-</a:t>
              </a:r>
            </a:p>
          </p:txBody>
        </p:sp>
        <p:sp>
          <p:nvSpPr>
            <p:cNvPr id="402471" name="Rectangle 43"/>
            <p:cNvSpPr>
              <a:spLocks noChangeArrowheads="1"/>
            </p:cNvSpPr>
            <p:nvPr/>
          </p:nvSpPr>
          <p:spPr bwMode="auto">
            <a:xfrm rot="-5400000">
              <a:off x="3667" y="1502"/>
              <a:ext cx="232" cy="8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5" name="Group 44"/>
            <p:cNvGrpSpPr>
              <a:grpSpLocks/>
            </p:cNvGrpSpPr>
            <p:nvPr/>
          </p:nvGrpSpPr>
          <p:grpSpPr bwMode="auto">
            <a:xfrm>
              <a:off x="5514" y="2617"/>
              <a:ext cx="156" cy="147"/>
              <a:chOff x="2304" y="3516"/>
              <a:chExt cx="192" cy="192"/>
            </a:xfrm>
          </p:grpSpPr>
          <p:sp>
            <p:nvSpPr>
              <p:cNvPr id="402507" name="Line 45"/>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2508" name="Line 46"/>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2473" name="Rectangle 47"/>
            <p:cNvSpPr>
              <a:spLocks noChangeArrowheads="1"/>
            </p:cNvSpPr>
            <p:nvPr/>
          </p:nvSpPr>
          <p:spPr bwMode="auto">
            <a:xfrm>
              <a:off x="3985" y="1511"/>
              <a:ext cx="320" cy="250"/>
            </a:xfrm>
            <a:prstGeom prst="rect">
              <a:avLst/>
            </a:prstGeom>
            <a:noFill/>
            <a:ln w="9525">
              <a:noFill/>
              <a:miter lim="800000"/>
              <a:headEnd/>
              <a:tailEnd/>
            </a:ln>
          </p:spPr>
          <p:txBody>
            <a:bodyPr wrap="none">
              <a:spAutoFit/>
            </a:bodyPr>
            <a:lstStyle/>
            <a:p>
              <a:pPr algn="l"/>
              <a:r>
                <a:rPr lang="en-US" altLang="zh-CN" sz="2000" b="1" i="1">
                  <a:solidFill>
                    <a:srgbClr val="FF3300"/>
                  </a:solidFill>
                </a:rPr>
                <a:t>v</a:t>
              </a:r>
              <a:r>
                <a:rPr lang="en-US" altLang="zh-CN" sz="2000" b="1" baseline="-25000">
                  <a:solidFill>
                    <a:srgbClr val="FF3300"/>
                  </a:solidFill>
                </a:rPr>
                <a:t>O1</a:t>
              </a:r>
            </a:p>
          </p:txBody>
        </p:sp>
        <p:sp>
          <p:nvSpPr>
            <p:cNvPr id="402474" name="Rectangle 48"/>
            <p:cNvSpPr>
              <a:spLocks noChangeArrowheads="1"/>
            </p:cNvSpPr>
            <p:nvPr/>
          </p:nvSpPr>
          <p:spPr bwMode="auto">
            <a:xfrm>
              <a:off x="4636" y="1490"/>
              <a:ext cx="320" cy="250"/>
            </a:xfrm>
            <a:prstGeom prst="rect">
              <a:avLst/>
            </a:prstGeom>
            <a:noFill/>
            <a:ln w="9525">
              <a:noFill/>
              <a:miter lim="800000"/>
              <a:headEnd/>
              <a:tailEnd/>
            </a:ln>
          </p:spPr>
          <p:txBody>
            <a:bodyPr wrap="none">
              <a:spAutoFit/>
            </a:bodyPr>
            <a:lstStyle/>
            <a:p>
              <a:pPr algn="l"/>
              <a:r>
                <a:rPr lang="en-US" altLang="zh-CN" sz="2000" b="1" i="1">
                  <a:solidFill>
                    <a:srgbClr val="FF3300"/>
                  </a:solidFill>
                </a:rPr>
                <a:t>v</a:t>
              </a:r>
              <a:r>
                <a:rPr lang="en-US" altLang="zh-CN" sz="2000" b="1" baseline="-25000">
                  <a:solidFill>
                    <a:srgbClr val="FF3300"/>
                  </a:solidFill>
                </a:rPr>
                <a:t>O2</a:t>
              </a:r>
            </a:p>
          </p:txBody>
        </p:sp>
        <p:sp>
          <p:nvSpPr>
            <p:cNvPr id="402475" name="Line 49"/>
            <p:cNvSpPr>
              <a:spLocks noChangeShapeType="1"/>
            </p:cNvSpPr>
            <p:nvPr/>
          </p:nvSpPr>
          <p:spPr bwMode="auto">
            <a:xfrm>
              <a:off x="4216" y="2912"/>
              <a:ext cx="1" cy="393"/>
            </a:xfrm>
            <a:prstGeom prst="line">
              <a:avLst/>
            </a:prstGeom>
            <a:noFill/>
            <a:ln w="19050">
              <a:solidFill>
                <a:schemeClr val="accent2"/>
              </a:solidFill>
              <a:round/>
              <a:headEnd/>
              <a:tailEnd type="triangle" w="med" len="med"/>
            </a:ln>
          </p:spPr>
          <p:txBody>
            <a:bodyPr anchor="ctr">
              <a:spAutoFit/>
            </a:bodyPr>
            <a:lstStyle/>
            <a:p>
              <a:endParaRPr lang="zh-CN" altLang="en-US"/>
            </a:p>
          </p:txBody>
        </p:sp>
        <p:sp>
          <p:nvSpPr>
            <p:cNvPr id="402476" name="Line 50"/>
            <p:cNvSpPr>
              <a:spLocks noChangeShapeType="1"/>
            </p:cNvSpPr>
            <p:nvPr/>
          </p:nvSpPr>
          <p:spPr bwMode="auto">
            <a:xfrm flipH="1">
              <a:off x="4415" y="2854"/>
              <a:ext cx="314" cy="1"/>
            </a:xfrm>
            <a:prstGeom prst="line">
              <a:avLst/>
            </a:prstGeom>
            <a:noFill/>
            <a:ln w="19050">
              <a:solidFill>
                <a:schemeClr val="tx1"/>
              </a:solidFill>
              <a:prstDash val="dash"/>
              <a:round/>
              <a:headEnd/>
              <a:tailEnd/>
            </a:ln>
          </p:spPr>
          <p:txBody>
            <a:bodyPr anchor="ctr">
              <a:spAutoFit/>
            </a:bodyPr>
            <a:lstStyle/>
            <a:p>
              <a:endParaRPr lang="zh-CN" altLang="en-US"/>
            </a:p>
          </p:txBody>
        </p:sp>
        <p:sp>
          <p:nvSpPr>
            <p:cNvPr id="402477" name="Line 51"/>
            <p:cNvSpPr>
              <a:spLocks noChangeShapeType="1"/>
            </p:cNvSpPr>
            <p:nvPr/>
          </p:nvSpPr>
          <p:spPr bwMode="auto">
            <a:xfrm flipH="1">
              <a:off x="4421" y="3367"/>
              <a:ext cx="314" cy="1"/>
            </a:xfrm>
            <a:prstGeom prst="line">
              <a:avLst/>
            </a:prstGeom>
            <a:noFill/>
            <a:ln w="19050">
              <a:solidFill>
                <a:schemeClr val="tx1"/>
              </a:solidFill>
              <a:prstDash val="dash"/>
              <a:round/>
              <a:headEnd/>
              <a:tailEnd/>
            </a:ln>
          </p:spPr>
          <p:txBody>
            <a:bodyPr anchor="ctr">
              <a:spAutoFit/>
            </a:bodyPr>
            <a:lstStyle/>
            <a:p>
              <a:endParaRPr lang="zh-CN" altLang="en-US"/>
            </a:p>
          </p:txBody>
        </p:sp>
        <p:sp>
          <p:nvSpPr>
            <p:cNvPr id="402478" name="Line 52"/>
            <p:cNvSpPr>
              <a:spLocks noChangeShapeType="1"/>
            </p:cNvSpPr>
            <p:nvPr/>
          </p:nvSpPr>
          <p:spPr bwMode="auto">
            <a:xfrm>
              <a:off x="4731" y="2856"/>
              <a:ext cx="0" cy="499"/>
            </a:xfrm>
            <a:prstGeom prst="line">
              <a:avLst/>
            </a:prstGeom>
            <a:noFill/>
            <a:ln w="19050">
              <a:solidFill>
                <a:schemeClr val="tx1"/>
              </a:solidFill>
              <a:prstDash val="dash"/>
              <a:round/>
              <a:headEnd/>
              <a:tailEnd/>
            </a:ln>
          </p:spPr>
          <p:txBody>
            <a:bodyPr anchor="ctr">
              <a:spAutoFit/>
            </a:bodyPr>
            <a:lstStyle/>
            <a:p>
              <a:endParaRPr lang="zh-CN" altLang="en-US"/>
            </a:p>
          </p:txBody>
        </p:sp>
        <p:sp>
          <p:nvSpPr>
            <p:cNvPr id="402479" name="Rectangle 53"/>
            <p:cNvSpPr>
              <a:spLocks noChangeArrowheads="1"/>
            </p:cNvSpPr>
            <p:nvPr/>
          </p:nvSpPr>
          <p:spPr bwMode="auto">
            <a:xfrm>
              <a:off x="4687" y="3010"/>
              <a:ext cx="97" cy="18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02480" name="Rectangle 54"/>
            <p:cNvSpPr>
              <a:spLocks noChangeArrowheads="1"/>
            </p:cNvSpPr>
            <p:nvPr/>
          </p:nvSpPr>
          <p:spPr bwMode="auto">
            <a:xfrm>
              <a:off x="3972" y="2966"/>
              <a:ext cx="259" cy="250"/>
            </a:xfrm>
            <a:prstGeom prst="rect">
              <a:avLst/>
            </a:prstGeom>
            <a:noFill/>
            <a:ln w="9525">
              <a:noFill/>
              <a:miter lim="800000"/>
              <a:headEnd/>
              <a:tailEnd/>
            </a:ln>
          </p:spPr>
          <p:txBody>
            <a:bodyPr wrap="none">
              <a:spAutoFit/>
            </a:bodyPr>
            <a:lstStyle/>
            <a:p>
              <a:pPr algn="l"/>
              <a:r>
                <a:rPr lang="en-US" altLang="zh-CN" sz="2000" b="1" i="1"/>
                <a:t>I</a:t>
              </a:r>
              <a:r>
                <a:rPr lang="en-US" altLang="zh-CN" sz="2000" b="1" baseline="-25000"/>
                <a:t>O</a:t>
              </a:r>
            </a:p>
          </p:txBody>
        </p:sp>
        <p:sp>
          <p:nvSpPr>
            <p:cNvPr id="402481" name="Rectangle 55"/>
            <p:cNvSpPr>
              <a:spLocks noChangeArrowheads="1"/>
            </p:cNvSpPr>
            <p:nvPr/>
          </p:nvSpPr>
          <p:spPr bwMode="auto">
            <a:xfrm>
              <a:off x="4785" y="2962"/>
              <a:ext cx="230" cy="250"/>
            </a:xfrm>
            <a:prstGeom prst="rect">
              <a:avLst/>
            </a:prstGeom>
            <a:noFill/>
            <a:ln w="9525">
              <a:noFill/>
              <a:miter lim="800000"/>
              <a:headEnd/>
              <a:tailEnd/>
            </a:ln>
          </p:spPr>
          <p:txBody>
            <a:bodyPr wrap="none">
              <a:spAutoFit/>
            </a:bodyPr>
            <a:lstStyle/>
            <a:p>
              <a:pPr algn="l"/>
              <a:r>
                <a:rPr lang="en-US" altLang="zh-CN" sz="2000" b="1" i="1"/>
                <a:t>r</a:t>
              </a:r>
              <a:r>
                <a:rPr lang="en-US" altLang="zh-CN" sz="2000" b="1" baseline="-25000"/>
                <a:t>o</a:t>
              </a:r>
            </a:p>
          </p:txBody>
        </p:sp>
        <p:sp>
          <p:nvSpPr>
            <p:cNvPr id="402482" name="Oval 56"/>
            <p:cNvSpPr>
              <a:spLocks noChangeArrowheads="1"/>
            </p:cNvSpPr>
            <p:nvPr/>
          </p:nvSpPr>
          <p:spPr bwMode="auto">
            <a:xfrm>
              <a:off x="5010" y="1889"/>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83" name="Line 57"/>
            <p:cNvSpPr>
              <a:spLocks noChangeShapeType="1"/>
            </p:cNvSpPr>
            <p:nvPr/>
          </p:nvSpPr>
          <p:spPr bwMode="auto">
            <a:xfrm flipV="1">
              <a:off x="4428" y="1082"/>
              <a:ext cx="0" cy="247"/>
            </a:xfrm>
            <a:prstGeom prst="line">
              <a:avLst/>
            </a:prstGeom>
            <a:noFill/>
            <a:ln w="38100">
              <a:solidFill>
                <a:schemeClr val="tx1"/>
              </a:solidFill>
              <a:round/>
              <a:headEnd/>
              <a:tailEnd/>
            </a:ln>
          </p:spPr>
          <p:txBody>
            <a:bodyPr wrap="none" lIns="90000" tIns="46800" rIns="0" bIns="46800" anchor="ctr">
              <a:spAutoFit/>
            </a:bodyPr>
            <a:lstStyle/>
            <a:p>
              <a:endParaRPr lang="zh-CN" altLang="en-US"/>
            </a:p>
          </p:txBody>
        </p:sp>
        <p:sp>
          <p:nvSpPr>
            <p:cNvPr id="402484" name="Rectangle 58"/>
            <p:cNvSpPr>
              <a:spLocks noChangeArrowheads="1"/>
            </p:cNvSpPr>
            <p:nvPr/>
          </p:nvSpPr>
          <p:spPr bwMode="auto">
            <a:xfrm>
              <a:off x="4797" y="2054"/>
              <a:ext cx="457" cy="234"/>
            </a:xfrm>
            <a:prstGeom prst="rect">
              <a:avLst/>
            </a:prstGeom>
            <a:noFill/>
            <a:ln w="38100">
              <a:solidFill>
                <a:schemeClr val="tx1"/>
              </a:solidFill>
              <a:miter lim="800000"/>
              <a:headEnd/>
              <a:tailEnd/>
            </a:ln>
          </p:spPr>
          <p:txBody>
            <a:bodyPr lIns="90488" tIns="44450" rIns="90488" bIns="44450">
              <a:spAutoFit/>
            </a:bodyPr>
            <a:lstStyle/>
            <a:p>
              <a:pPr eaLnBrk="0" hangingPunct="0">
                <a:lnSpc>
                  <a:spcPct val="80000"/>
                </a:lnSpc>
                <a:spcBef>
                  <a:spcPct val="50000"/>
                </a:spcBef>
              </a:pPr>
              <a:r>
                <a:rPr lang="en-US" altLang="zh-CN" sz="2000" b="1">
                  <a:solidFill>
                    <a:srgbClr val="006666"/>
                  </a:solidFill>
                </a:rPr>
                <a:t>T</a:t>
              </a:r>
              <a:r>
                <a:rPr lang="en-US" altLang="zh-CN" sz="2000" b="1" baseline="-25000">
                  <a:solidFill>
                    <a:srgbClr val="006666"/>
                  </a:solidFill>
                </a:rPr>
                <a:t>2</a:t>
              </a:r>
              <a:endParaRPr lang="en-US" altLang="zh-CN" sz="2000" b="1" i="1" baseline="-25000">
                <a:solidFill>
                  <a:srgbClr val="006666"/>
                </a:solidFill>
              </a:endParaRPr>
            </a:p>
          </p:txBody>
        </p:sp>
        <p:sp>
          <p:nvSpPr>
            <p:cNvPr id="402485" name="Rectangle 59"/>
            <p:cNvSpPr>
              <a:spLocks noChangeArrowheads="1"/>
            </p:cNvSpPr>
            <p:nvPr/>
          </p:nvSpPr>
          <p:spPr bwMode="auto">
            <a:xfrm>
              <a:off x="3505" y="1796"/>
              <a:ext cx="32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t>O</a:t>
              </a:r>
              <a:r>
                <a:rPr lang="en-US" altLang="zh-CN" sz="2000" b="1" baseline="-30000"/>
                <a:t>1</a:t>
              </a:r>
              <a:endParaRPr lang="en-US" altLang="zh-CN" sz="2000" b="1" baseline="-50000"/>
            </a:p>
          </p:txBody>
        </p:sp>
        <p:sp>
          <p:nvSpPr>
            <p:cNvPr id="402486" name="Rectangle 60"/>
            <p:cNvSpPr>
              <a:spLocks noChangeArrowheads="1"/>
            </p:cNvSpPr>
            <p:nvPr/>
          </p:nvSpPr>
          <p:spPr bwMode="auto">
            <a:xfrm>
              <a:off x="5011" y="1810"/>
              <a:ext cx="32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t>O</a:t>
              </a:r>
              <a:r>
                <a:rPr lang="en-US" altLang="zh-CN" sz="2000" b="1" baseline="-30000"/>
                <a:t>2</a:t>
              </a:r>
              <a:endParaRPr lang="en-US" altLang="zh-CN" sz="2000" b="1" baseline="-50000"/>
            </a:p>
          </p:txBody>
        </p:sp>
        <p:sp>
          <p:nvSpPr>
            <p:cNvPr id="402487" name="Oval 61"/>
            <p:cNvSpPr>
              <a:spLocks noChangeArrowheads="1"/>
            </p:cNvSpPr>
            <p:nvPr/>
          </p:nvSpPr>
          <p:spPr bwMode="auto">
            <a:xfrm>
              <a:off x="5459" y="2133"/>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88" name="Oval 62"/>
            <p:cNvSpPr>
              <a:spLocks noChangeArrowheads="1"/>
            </p:cNvSpPr>
            <p:nvPr/>
          </p:nvSpPr>
          <p:spPr bwMode="auto">
            <a:xfrm>
              <a:off x="3756" y="1882"/>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89" name="Oval 63"/>
            <p:cNvSpPr>
              <a:spLocks noChangeArrowheads="1"/>
            </p:cNvSpPr>
            <p:nvPr/>
          </p:nvSpPr>
          <p:spPr bwMode="auto">
            <a:xfrm>
              <a:off x="3120" y="2363"/>
              <a:ext cx="230" cy="206"/>
            </a:xfrm>
            <a:prstGeom prst="ellipse">
              <a:avLst/>
            </a:prstGeom>
            <a:noFill/>
            <a:ln w="38100">
              <a:solidFill>
                <a:schemeClr val="tx1"/>
              </a:solidFill>
              <a:round/>
              <a:headEnd/>
              <a:tailEnd/>
            </a:ln>
          </p:spPr>
          <p:txBody>
            <a:bodyPr wrap="none" anchor="ctr"/>
            <a:lstStyle/>
            <a:p>
              <a:endParaRPr lang="zh-CN" altLang="en-US"/>
            </a:p>
          </p:txBody>
        </p:sp>
        <p:sp>
          <p:nvSpPr>
            <p:cNvPr id="402490" name="Oval 64"/>
            <p:cNvSpPr>
              <a:spLocks noChangeArrowheads="1"/>
            </p:cNvSpPr>
            <p:nvPr/>
          </p:nvSpPr>
          <p:spPr bwMode="auto">
            <a:xfrm>
              <a:off x="5472" y="2363"/>
              <a:ext cx="230" cy="206"/>
            </a:xfrm>
            <a:prstGeom prst="ellipse">
              <a:avLst/>
            </a:prstGeom>
            <a:noFill/>
            <a:ln w="38100">
              <a:solidFill>
                <a:schemeClr val="tx1"/>
              </a:solidFill>
              <a:round/>
              <a:headEnd/>
              <a:tailEnd/>
            </a:ln>
          </p:spPr>
          <p:txBody>
            <a:bodyPr wrap="none" anchor="ctr"/>
            <a:lstStyle/>
            <a:p>
              <a:endParaRPr lang="zh-CN" altLang="en-US"/>
            </a:p>
          </p:txBody>
        </p:sp>
        <p:sp>
          <p:nvSpPr>
            <p:cNvPr id="402491" name="Oval 65"/>
            <p:cNvSpPr>
              <a:spLocks noChangeArrowheads="1"/>
            </p:cNvSpPr>
            <p:nvPr/>
          </p:nvSpPr>
          <p:spPr bwMode="auto">
            <a:xfrm>
              <a:off x="5010" y="2577"/>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92" name="Oval 66"/>
            <p:cNvSpPr>
              <a:spLocks noChangeArrowheads="1"/>
            </p:cNvSpPr>
            <p:nvPr/>
          </p:nvSpPr>
          <p:spPr bwMode="auto">
            <a:xfrm>
              <a:off x="3756" y="2570"/>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493" name="Rectangle 67"/>
            <p:cNvSpPr>
              <a:spLocks noChangeArrowheads="1"/>
            </p:cNvSpPr>
            <p:nvPr/>
          </p:nvSpPr>
          <p:spPr bwMode="auto">
            <a:xfrm>
              <a:off x="3225" y="1892"/>
              <a:ext cx="32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t>I</a:t>
              </a:r>
              <a:r>
                <a:rPr lang="en-US" altLang="zh-CN" sz="2000" b="1" baseline="-30000"/>
                <a:t>1</a:t>
              </a:r>
              <a:endParaRPr lang="en-US" altLang="zh-CN" sz="2000" b="1" baseline="-50000"/>
            </a:p>
          </p:txBody>
        </p:sp>
        <p:sp>
          <p:nvSpPr>
            <p:cNvPr id="402494" name="Rectangle 68"/>
            <p:cNvSpPr>
              <a:spLocks noChangeArrowheads="1"/>
            </p:cNvSpPr>
            <p:nvPr/>
          </p:nvSpPr>
          <p:spPr bwMode="auto">
            <a:xfrm>
              <a:off x="5417" y="1900"/>
              <a:ext cx="32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t>I</a:t>
              </a:r>
              <a:r>
                <a:rPr lang="en-US" altLang="zh-CN" sz="2000" b="1" baseline="-30000"/>
                <a:t>2</a:t>
              </a:r>
              <a:endParaRPr lang="en-US" altLang="zh-CN" sz="2000" b="1" baseline="-50000"/>
            </a:p>
          </p:txBody>
        </p:sp>
        <p:sp>
          <p:nvSpPr>
            <p:cNvPr id="402495" name="Text Box 69"/>
            <p:cNvSpPr txBox="1">
              <a:spLocks noChangeArrowheads="1"/>
            </p:cNvSpPr>
            <p:nvPr/>
          </p:nvSpPr>
          <p:spPr bwMode="auto">
            <a:xfrm>
              <a:off x="2881" y="2174"/>
              <a:ext cx="263" cy="196"/>
            </a:xfrm>
            <a:prstGeom prst="rect">
              <a:avLst/>
            </a:prstGeom>
            <a:noFill/>
            <a:ln w="9525">
              <a:noFill/>
              <a:miter lim="800000"/>
              <a:headEnd/>
              <a:tailEnd/>
            </a:ln>
          </p:spPr>
          <p:txBody>
            <a:bodyPr>
              <a:spAutoFit/>
            </a:bodyPr>
            <a:lstStyle/>
            <a:p>
              <a:pPr algn="l">
                <a:lnSpc>
                  <a:spcPct val="60000"/>
                </a:lnSpc>
                <a:spcBef>
                  <a:spcPct val="50000"/>
                </a:spcBef>
              </a:pPr>
              <a:r>
                <a:rPr lang="en-US" altLang="zh-CN" b="1">
                  <a:ea typeface="宋体" pitchFamily="2" charset="-122"/>
                </a:rPr>
                <a:t>+</a:t>
              </a:r>
            </a:p>
          </p:txBody>
        </p:sp>
        <p:sp>
          <p:nvSpPr>
            <p:cNvPr id="402496" name="Text Box 70"/>
            <p:cNvSpPr txBox="1">
              <a:spLocks noChangeArrowheads="1"/>
            </p:cNvSpPr>
            <p:nvPr/>
          </p:nvSpPr>
          <p:spPr bwMode="auto">
            <a:xfrm>
              <a:off x="2881" y="2622"/>
              <a:ext cx="263" cy="196"/>
            </a:xfrm>
            <a:prstGeom prst="rect">
              <a:avLst/>
            </a:prstGeom>
            <a:noFill/>
            <a:ln w="9525">
              <a:noFill/>
              <a:miter lim="800000"/>
              <a:headEnd/>
              <a:tailEnd/>
            </a:ln>
          </p:spPr>
          <p:txBody>
            <a:bodyPr>
              <a:spAutoFit/>
            </a:bodyPr>
            <a:lstStyle/>
            <a:p>
              <a:pPr algn="l">
                <a:lnSpc>
                  <a:spcPct val="60000"/>
                </a:lnSpc>
                <a:spcBef>
                  <a:spcPct val="50000"/>
                </a:spcBef>
              </a:pPr>
              <a:r>
                <a:rPr lang="en-US" altLang="zh-CN" b="1">
                  <a:ea typeface="宋体" pitchFamily="2" charset="-122"/>
                </a:rPr>
                <a:t>-</a:t>
              </a:r>
            </a:p>
          </p:txBody>
        </p:sp>
        <p:sp>
          <p:nvSpPr>
            <p:cNvPr id="402497" name="Text Box 71"/>
            <p:cNvSpPr txBox="1">
              <a:spLocks noChangeArrowheads="1"/>
            </p:cNvSpPr>
            <p:nvPr/>
          </p:nvSpPr>
          <p:spPr bwMode="auto">
            <a:xfrm>
              <a:off x="5689" y="2174"/>
              <a:ext cx="263" cy="196"/>
            </a:xfrm>
            <a:prstGeom prst="rect">
              <a:avLst/>
            </a:prstGeom>
            <a:noFill/>
            <a:ln w="9525">
              <a:noFill/>
              <a:miter lim="800000"/>
              <a:headEnd/>
              <a:tailEnd/>
            </a:ln>
          </p:spPr>
          <p:txBody>
            <a:bodyPr>
              <a:spAutoFit/>
            </a:bodyPr>
            <a:lstStyle/>
            <a:p>
              <a:pPr algn="l">
                <a:lnSpc>
                  <a:spcPct val="60000"/>
                </a:lnSpc>
                <a:spcBef>
                  <a:spcPct val="50000"/>
                </a:spcBef>
              </a:pPr>
              <a:r>
                <a:rPr lang="en-US" altLang="zh-CN" b="1">
                  <a:ea typeface="宋体" pitchFamily="2" charset="-122"/>
                </a:rPr>
                <a:t>+</a:t>
              </a:r>
            </a:p>
          </p:txBody>
        </p:sp>
        <p:sp>
          <p:nvSpPr>
            <p:cNvPr id="402498" name="Text Box 72"/>
            <p:cNvSpPr txBox="1">
              <a:spLocks noChangeArrowheads="1"/>
            </p:cNvSpPr>
            <p:nvPr/>
          </p:nvSpPr>
          <p:spPr bwMode="auto">
            <a:xfrm>
              <a:off x="5689" y="2622"/>
              <a:ext cx="263" cy="196"/>
            </a:xfrm>
            <a:prstGeom prst="rect">
              <a:avLst/>
            </a:prstGeom>
            <a:noFill/>
            <a:ln w="9525">
              <a:noFill/>
              <a:miter lim="800000"/>
              <a:headEnd/>
              <a:tailEnd/>
            </a:ln>
          </p:spPr>
          <p:txBody>
            <a:bodyPr>
              <a:spAutoFit/>
            </a:bodyPr>
            <a:lstStyle/>
            <a:p>
              <a:pPr algn="l">
                <a:lnSpc>
                  <a:spcPct val="60000"/>
                </a:lnSpc>
                <a:spcBef>
                  <a:spcPct val="50000"/>
                </a:spcBef>
              </a:pPr>
              <a:r>
                <a:rPr lang="en-US" altLang="zh-CN" b="1">
                  <a:ea typeface="宋体" pitchFamily="2" charset="-122"/>
                </a:rPr>
                <a:t>-</a:t>
              </a:r>
            </a:p>
          </p:txBody>
        </p:sp>
        <p:sp>
          <p:nvSpPr>
            <p:cNvPr id="402499" name="Text Box 73"/>
            <p:cNvSpPr txBox="1">
              <a:spLocks noChangeArrowheads="1"/>
            </p:cNvSpPr>
            <p:nvPr/>
          </p:nvSpPr>
          <p:spPr bwMode="auto">
            <a:xfrm>
              <a:off x="4313" y="2515"/>
              <a:ext cx="255" cy="288"/>
            </a:xfrm>
            <a:prstGeom prst="rect">
              <a:avLst/>
            </a:prstGeom>
            <a:noFill/>
            <a:ln w="9525">
              <a:noFill/>
              <a:miter lim="800000"/>
              <a:headEnd/>
              <a:tailEnd/>
            </a:ln>
          </p:spPr>
          <p:txBody>
            <a:bodyPr>
              <a:spAutoFit/>
            </a:bodyPr>
            <a:lstStyle/>
            <a:p>
              <a:pPr algn="l">
                <a:spcBef>
                  <a:spcPct val="50000"/>
                </a:spcBef>
              </a:pPr>
              <a:r>
                <a:rPr lang="en-US" altLang="zh-CN" b="1">
                  <a:ea typeface="宋体" pitchFamily="2" charset="-122"/>
                </a:rPr>
                <a:t>e</a:t>
              </a:r>
            </a:p>
          </p:txBody>
        </p:sp>
        <p:sp>
          <p:nvSpPr>
            <p:cNvPr id="402500" name="Oval 74"/>
            <p:cNvSpPr>
              <a:spLocks noChangeArrowheads="1"/>
            </p:cNvSpPr>
            <p:nvPr/>
          </p:nvSpPr>
          <p:spPr bwMode="auto">
            <a:xfrm>
              <a:off x="4394" y="2769"/>
              <a:ext cx="49" cy="55"/>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402501" name="Freeform 75"/>
            <p:cNvSpPr>
              <a:spLocks/>
            </p:cNvSpPr>
            <p:nvPr/>
          </p:nvSpPr>
          <p:spPr bwMode="auto">
            <a:xfrm>
              <a:off x="3432" y="2495"/>
              <a:ext cx="1920" cy="267"/>
            </a:xfrm>
            <a:custGeom>
              <a:avLst/>
              <a:gdLst>
                <a:gd name="T0" fmla="*/ 0 w 1920"/>
                <a:gd name="T1" fmla="*/ 196 h 267"/>
                <a:gd name="T2" fmla="*/ 83 w 1920"/>
                <a:gd name="T3" fmla="*/ 56 h 267"/>
                <a:gd name="T4" fmla="*/ 428 w 1920"/>
                <a:gd name="T5" fmla="*/ 21 h 267"/>
                <a:gd name="T6" fmla="*/ 576 w 1920"/>
                <a:gd name="T7" fmla="*/ 180 h 267"/>
                <a:gd name="T8" fmla="*/ 749 w 1920"/>
                <a:gd name="T9" fmla="*/ 237 h 267"/>
                <a:gd name="T10" fmla="*/ 1268 w 1920"/>
                <a:gd name="T11" fmla="*/ 235 h 267"/>
                <a:gd name="T12" fmla="*/ 1457 w 1920"/>
                <a:gd name="T13" fmla="*/ 46 h 267"/>
                <a:gd name="T14" fmla="*/ 1753 w 1920"/>
                <a:gd name="T15" fmla="*/ 32 h 267"/>
                <a:gd name="T16" fmla="*/ 1893 w 1920"/>
                <a:gd name="T17" fmla="*/ 155 h 267"/>
                <a:gd name="T18" fmla="*/ 1918 w 1920"/>
                <a:gd name="T19" fmla="*/ 229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0"/>
                <a:gd name="T31" fmla="*/ 0 h 267"/>
                <a:gd name="T32" fmla="*/ 1920 w 1920"/>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0" h="267">
                  <a:moveTo>
                    <a:pt x="0" y="196"/>
                  </a:moveTo>
                  <a:cubicBezTo>
                    <a:pt x="5" y="143"/>
                    <a:pt x="12" y="85"/>
                    <a:pt x="83" y="56"/>
                  </a:cubicBezTo>
                  <a:cubicBezTo>
                    <a:pt x="154" y="27"/>
                    <a:pt x="346" y="0"/>
                    <a:pt x="428" y="21"/>
                  </a:cubicBezTo>
                  <a:cubicBezTo>
                    <a:pt x="510" y="42"/>
                    <a:pt x="523" y="144"/>
                    <a:pt x="576" y="180"/>
                  </a:cubicBezTo>
                  <a:cubicBezTo>
                    <a:pt x="629" y="216"/>
                    <a:pt x="634" y="228"/>
                    <a:pt x="749" y="237"/>
                  </a:cubicBezTo>
                  <a:cubicBezTo>
                    <a:pt x="864" y="246"/>
                    <a:pt x="1150" y="267"/>
                    <a:pt x="1268" y="235"/>
                  </a:cubicBezTo>
                  <a:cubicBezTo>
                    <a:pt x="1386" y="203"/>
                    <a:pt x="1376" y="80"/>
                    <a:pt x="1457" y="46"/>
                  </a:cubicBezTo>
                  <a:cubicBezTo>
                    <a:pt x="1538" y="12"/>
                    <a:pt x="1680" y="14"/>
                    <a:pt x="1753" y="32"/>
                  </a:cubicBezTo>
                  <a:cubicBezTo>
                    <a:pt x="1826" y="50"/>
                    <a:pt x="1866" y="122"/>
                    <a:pt x="1893" y="155"/>
                  </a:cubicBezTo>
                  <a:cubicBezTo>
                    <a:pt x="1920" y="188"/>
                    <a:pt x="1914" y="217"/>
                    <a:pt x="1918" y="229"/>
                  </a:cubicBezTo>
                </a:path>
              </a:pathLst>
            </a:custGeom>
            <a:noFill/>
            <a:ln w="9525">
              <a:solidFill>
                <a:srgbClr val="FF0000"/>
              </a:solidFill>
              <a:round/>
              <a:headEnd/>
              <a:tailEnd type="triangle" w="med" len="med"/>
            </a:ln>
          </p:spPr>
          <p:txBody>
            <a:bodyPr/>
            <a:lstStyle/>
            <a:p>
              <a:endParaRPr lang="zh-CN" altLang="en-US"/>
            </a:p>
          </p:txBody>
        </p:sp>
        <p:sp>
          <p:nvSpPr>
            <p:cNvPr id="402502" name="Freeform 76"/>
            <p:cNvSpPr>
              <a:spLocks/>
            </p:cNvSpPr>
            <p:nvPr/>
          </p:nvSpPr>
          <p:spPr bwMode="auto">
            <a:xfrm>
              <a:off x="3391" y="2734"/>
              <a:ext cx="757" cy="263"/>
            </a:xfrm>
            <a:custGeom>
              <a:avLst/>
              <a:gdLst>
                <a:gd name="T0" fmla="*/ 0 w 757"/>
                <a:gd name="T1" fmla="*/ 123 h 263"/>
                <a:gd name="T2" fmla="*/ 132 w 757"/>
                <a:gd name="T3" fmla="*/ 8 h 263"/>
                <a:gd name="T4" fmla="*/ 247 w 757"/>
                <a:gd name="T5" fmla="*/ 74 h 263"/>
                <a:gd name="T6" fmla="*/ 321 w 757"/>
                <a:gd name="T7" fmla="*/ 131 h 263"/>
                <a:gd name="T8" fmla="*/ 560 w 757"/>
                <a:gd name="T9" fmla="*/ 164 h 263"/>
                <a:gd name="T10" fmla="*/ 757 w 757"/>
                <a:gd name="T11" fmla="*/ 263 h 263"/>
                <a:gd name="T12" fmla="*/ 0 60000 65536"/>
                <a:gd name="T13" fmla="*/ 0 60000 65536"/>
                <a:gd name="T14" fmla="*/ 0 60000 65536"/>
                <a:gd name="T15" fmla="*/ 0 60000 65536"/>
                <a:gd name="T16" fmla="*/ 0 60000 65536"/>
                <a:gd name="T17" fmla="*/ 0 60000 65536"/>
                <a:gd name="T18" fmla="*/ 0 w 757"/>
                <a:gd name="T19" fmla="*/ 0 h 263"/>
                <a:gd name="T20" fmla="*/ 757 w 757"/>
                <a:gd name="T21" fmla="*/ 263 h 263"/>
              </a:gdLst>
              <a:ahLst/>
              <a:cxnLst>
                <a:cxn ang="T12">
                  <a:pos x="T0" y="T1"/>
                </a:cxn>
                <a:cxn ang="T13">
                  <a:pos x="T2" y="T3"/>
                </a:cxn>
                <a:cxn ang="T14">
                  <a:pos x="T4" y="T5"/>
                </a:cxn>
                <a:cxn ang="T15">
                  <a:pos x="T6" y="T7"/>
                </a:cxn>
                <a:cxn ang="T16">
                  <a:pos x="T8" y="T9"/>
                </a:cxn>
                <a:cxn ang="T17">
                  <a:pos x="T10" y="T11"/>
                </a:cxn>
              </a:cxnLst>
              <a:rect l="T18" t="T19" r="T20" b="T21"/>
              <a:pathLst>
                <a:path w="757" h="263">
                  <a:moveTo>
                    <a:pt x="0" y="123"/>
                  </a:moveTo>
                  <a:cubicBezTo>
                    <a:pt x="22" y="104"/>
                    <a:pt x="91" y="16"/>
                    <a:pt x="132" y="8"/>
                  </a:cubicBezTo>
                  <a:cubicBezTo>
                    <a:pt x="173" y="0"/>
                    <a:pt x="216" y="54"/>
                    <a:pt x="247" y="74"/>
                  </a:cubicBezTo>
                  <a:cubicBezTo>
                    <a:pt x="278" y="94"/>
                    <a:pt x="269" y="116"/>
                    <a:pt x="321" y="131"/>
                  </a:cubicBezTo>
                  <a:cubicBezTo>
                    <a:pt x="373" y="146"/>
                    <a:pt x="487" y="142"/>
                    <a:pt x="560" y="164"/>
                  </a:cubicBezTo>
                  <a:cubicBezTo>
                    <a:pt x="633" y="186"/>
                    <a:pt x="716" y="243"/>
                    <a:pt x="757" y="263"/>
                  </a:cubicBezTo>
                </a:path>
              </a:pathLst>
            </a:custGeom>
            <a:noFill/>
            <a:ln w="9525">
              <a:solidFill>
                <a:srgbClr val="33CC33"/>
              </a:solidFill>
              <a:round/>
              <a:headEnd/>
              <a:tailEnd type="triangle" w="med" len="med"/>
            </a:ln>
          </p:spPr>
          <p:txBody>
            <a:bodyPr/>
            <a:lstStyle/>
            <a:p>
              <a:endParaRPr lang="zh-CN" altLang="en-US"/>
            </a:p>
          </p:txBody>
        </p:sp>
        <p:sp>
          <p:nvSpPr>
            <p:cNvPr id="402503" name="Freeform 77"/>
            <p:cNvSpPr>
              <a:spLocks/>
            </p:cNvSpPr>
            <p:nvPr/>
          </p:nvSpPr>
          <p:spPr bwMode="auto">
            <a:xfrm>
              <a:off x="4647" y="2747"/>
              <a:ext cx="793" cy="226"/>
            </a:xfrm>
            <a:custGeom>
              <a:avLst/>
              <a:gdLst>
                <a:gd name="T0" fmla="*/ 793 w 793"/>
                <a:gd name="T1" fmla="*/ 135 h 226"/>
                <a:gd name="T2" fmla="*/ 612 w 793"/>
                <a:gd name="T3" fmla="*/ 11 h 226"/>
                <a:gd name="T4" fmla="*/ 526 w 793"/>
                <a:gd name="T5" fmla="*/ 69 h 226"/>
                <a:gd name="T6" fmla="*/ 456 w 793"/>
                <a:gd name="T7" fmla="*/ 143 h 226"/>
                <a:gd name="T8" fmla="*/ 267 w 793"/>
                <a:gd name="T9" fmla="*/ 160 h 226"/>
                <a:gd name="T10" fmla="*/ 0 w 793"/>
                <a:gd name="T11" fmla="*/ 226 h 226"/>
                <a:gd name="T12" fmla="*/ 0 60000 65536"/>
                <a:gd name="T13" fmla="*/ 0 60000 65536"/>
                <a:gd name="T14" fmla="*/ 0 60000 65536"/>
                <a:gd name="T15" fmla="*/ 0 60000 65536"/>
                <a:gd name="T16" fmla="*/ 0 60000 65536"/>
                <a:gd name="T17" fmla="*/ 0 60000 65536"/>
                <a:gd name="T18" fmla="*/ 0 w 793"/>
                <a:gd name="T19" fmla="*/ 0 h 226"/>
                <a:gd name="T20" fmla="*/ 793 w 793"/>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793" h="226">
                  <a:moveTo>
                    <a:pt x="793" y="135"/>
                  </a:moveTo>
                  <a:cubicBezTo>
                    <a:pt x="764" y="114"/>
                    <a:pt x="656" y="22"/>
                    <a:pt x="612" y="11"/>
                  </a:cubicBezTo>
                  <a:cubicBezTo>
                    <a:pt x="568" y="0"/>
                    <a:pt x="552" y="47"/>
                    <a:pt x="526" y="69"/>
                  </a:cubicBezTo>
                  <a:cubicBezTo>
                    <a:pt x="500" y="91"/>
                    <a:pt x="499" y="128"/>
                    <a:pt x="456" y="143"/>
                  </a:cubicBezTo>
                  <a:cubicBezTo>
                    <a:pt x="413" y="158"/>
                    <a:pt x="343" y="146"/>
                    <a:pt x="267" y="160"/>
                  </a:cubicBezTo>
                  <a:cubicBezTo>
                    <a:pt x="191" y="174"/>
                    <a:pt x="56" y="212"/>
                    <a:pt x="0" y="226"/>
                  </a:cubicBezTo>
                </a:path>
              </a:pathLst>
            </a:custGeom>
            <a:noFill/>
            <a:ln w="9525">
              <a:solidFill>
                <a:srgbClr val="33CC33"/>
              </a:solidFill>
              <a:round/>
              <a:headEnd/>
              <a:tailEnd type="triangle" w="med" len="med"/>
            </a:ln>
          </p:spPr>
          <p:txBody>
            <a:bodyPr/>
            <a:lstStyle/>
            <a:p>
              <a:endParaRPr lang="zh-CN" altLang="en-US"/>
            </a:p>
          </p:txBody>
        </p:sp>
        <p:sp>
          <p:nvSpPr>
            <p:cNvPr id="402504" name="Text Box 78"/>
            <p:cNvSpPr txBox="1">
              <a:spLocks noChangeArrowheads="1"/>
            </p:cNvSpPr>
            <p:nvPr/>
          </p:nvSpPr>
          <p:spPr bwMode="auto">
            <a:xfrm>
              <a:off x="3869" y="2328"/>
              <a:ext cx="1085" cy="250"/>
            </a:xfrm>
            <a:prstGeom prst="rect">
              <a:avLst/>
            </a:prstGeom>
            <a:noFill/>
            <a:ln w="9525">
              <a:noFill/>
              <a:miter lim="800000"/>
              <a:headEnd/>
              <a:tailEnd/>
            </a:ln>
          </p:spPr>
          <p:txBody>
            <a:bodyPr>
              <a:spAutoFit/>
            </a:bodyPr>
            <a:lstStyle/>
            <a:p>
              <a:pPr algn="l">
                <a:spcBef>
                  <a:spcPct val="50000"/>
                </a:spcBef>
              </a:pPr>
              <a:r>
                <a:rPr lang="zh-CN" altLang="en-US" sz="2000" b="1">
                  <a:solidFill>
                    <a:srgbClr val="FF0000"/>
                  </a:solidFill>
                </a:rPr>
                <a:t>差模输入电流</a:t>
              </a:r>
            </a:p>
          </p:txBody>
        </p:sp>
        <p:sp>
          <p:nvSpPr>
            <p:cNvPr id="402505" name="Text Box 79"/>
            <p:cNvSpPr txBox="1">
              <a:spLocks noChangeArrowheads="1"/>
            </p:cNvSpPr>
            <p:nvPr/>
          </p:nvSpPr>
          <p:spPr bwMode="auto">
            <a:xfrm>
              <a:off x="3232" y="2877"/>
              <a:ext cx="633" cy="442"/>
            </a:xfrm>
            <a:prstGeom prst="rect">
              <a:avLst/>
            </a:prstGeom>
            <a:noFill/>
            <a:ln w="9525">
              <a:noFill/>
              <a:miter lim="800000"/>
              <a:headEnd/>
              <a:tailEnd/>
            </a:ln>
          </p:spPr>
          <p:txBody>
            <a:bodyPr>
              <a:spAutoFit/>
            </a:bodyPr>
            <a:lstStyle/>
            <a:p>
              <a:pPr algn="l">
                <a:spcBef>
                  <a:spcPct val="50000"/>
                </a:spcBef>
              </a:pPr>
              <a:r>
                <a:rPr lang="zh-CN" altLang="en-US" sz="2000" b="1">
                  <a:solidFill>
                    <a:srgbClr val="33CC33"/>
                  </a:solidFill>
                </a:rPr>
                <a:t>共模输入电流</a:t>
              </a:r>
            </a:p>
          </p:txBody>
        </p:sp>
        <p:sp>
          <p:nvSpPr>
            <p:cNvPr id="402506" name="Text Box 80"/>
            <p:cNvSpPr txBox="1">
              <a:spLocks noChangeArrowheads="1"/>
            </p:cNvSpPr>
            <p:nvPr/>
          </p:nvSpPr>
          <p:spPr bwMode="auto">
            <a:xfrm>
              <a:off x="4936" y="2877"/>
              <a:ext cx="633" cy="442"/>
            </a:xfrm>
            <a:prstGeom prst="rect">
              <a:avLst/>
            </a:prstGeom>
            <a:noFill/>
            <a:ln w="9525">
              <a:noFill/>
              <a:miter lim="800000"/>
              <a:headEnd/>
              <a:tailEnd/>
            </a:ln>
          </p:spPr>
          <p:txBody>
            <a:bodyPr>
              <a:spAutoFit/>
            </a:bodyPr>
            <a:lstStyle/>
            <a:p>
              <a:pPr algn="l">
                <a:spcBef>
                  <a:spcPct val="50000"/>
                </a:spcBef>
              </a:pPr>
              <a:r>
                <a:rPr lang="zh-CN" altLang="en-US" sz="2000" b="1">
                  <a:solidFill>
                    <a:srgbClr val="33CC33"/>
                  </a:solidFill>
                </a:rPr>
                <a:t>共模输入电流</a:t>
              </a:r>
            </a:p>
          </p:txBody>
        </p:sp>
      </p:grpSp>
      <p:sp>
        <p:nvSpPr>
          <p:cNvPr id="6" name="灯片编号占位符 5"/>
          <p:cNvSpPr>
            <a:spLocks noGrp="1"/>
          </p:cNvSpPr>
          <p:nvPr>
            <p:ph type="sldNum" sz="quarter" idx="12"/>
          </p:nvPr>
        </p:nvSpPr>
        <p:spPr/>
        <p:txBody>
          <a:bodyPr/>
          <a:lstStyle/>
          <a:p>
            <a:pPr>
              <a:defRPr/>
            </a:pPr>
            <a:fld id="{ADDC9059-AAAA-478D-8CC5-F175A68DAB2C}" type="slidenum">
              <a:rPr lang="zh-CN" altLang="en-US" smtClean="0"/>
              <a:pPr>
                <a:defRPr/>
              </a:pPr>
              <a:t>16</a:t>
            </a:fld>
            <a:endParaRPr lang="zh-CN" altLang="en-US"/>
          </a:p>
        </p:txBody>
      </p:sp>
    </p:spTree>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453">
                                            <p:txEl>
                                              <p:pRg st="0" end="0"/>
                                            </p:txEl>
                                          </p:spTgt>
                                        </p:tgtEl>
                                        <p:attrNameLst>
                                          <p:attrName>style.visibility</p:attrName>
                                        </p:attrNameLst>
                                      </p:cBhvr>
                                      <p:to>
                                        <p:strVal val="visible"/>
                                      </p:to>
                                    </p:set>
                                    <p:animEffect transition="in" filter="wipe(left)">
                                      <p:cBhvr>
                                        <p:cTn id="7" dur="500"/>
                                        <p:tgtEl>
                                          <p:spTgt spid="488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8454">
                                            <p:txEl>
                                              <p:pRg st="0" end="0"/>
                                            </p:txEl>
                                          </p:spTgt>
                                        </p:tgtEl>
                                        <p:attrNameLst>
                                          <p:attrName>style.visibility</p:attrName>
                                        </p:attrNameLst>
                                      </p:cBhvr>
                                      <p:to>
                                        <p:strVal val="visible"/>
                                      </p:to>
                                    </p:set>
                                    <p:animEffect transition="in" filter="box(out)">
                                      <p:cBhvr>
                                        <p:cTn id="12" dur="500"/>
                                        <p:tgtEl>
                                          <p:spTgt spid="4884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8454">
                                            <p:txEl>
                                              <p:pRg st="1" end="1"/>
                                            </p:txEl>
                                          </p:spTgt>
                                        </p:tgtEl>
                                        <p:attrNameLst>
                                          <p:attrName>style.visibility</p:attrName>
                                        </p:attrNameLst>
                                      </p:cBhvr>
                                      <p:to>
                                        <p:strVal val="visible"/>
                                      </p:to>
                                    </p:set>
                                    <p:animEffect transition="in" filter="box(out)">
                                      <p:cBhvr>
                                        <p:cTn id="17" dur="500"/>
                                        <p:tgtEl>
                                          <p:spTgt spid="4884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8454">
                                            <p:txEl>
                                              <p:pRg st="2" end="2"/>
                                            </p:txEl>
                                          </p:spTgt>
                                        </p:tgtEl>
                                        <p:attrNameLst>
                                          <p:attrName>style.visibility</p:attrName>
                                        </p:attrNameLst>
                                      </p:cBhvr>
                                      <p:to>
                                        <p:strVal val="visible"/>
                                      </p:to>
                                    </p:set>
                                    <p:animEffect transition="in" filter="box(out)">
                                      <p:cBhvr>
                                        <p:cTn id="22" dur="500"/>
                                        <p:tgtEl>
                                          <p:spTgt spid="4884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8455">
                                            <p:txEl>
                                              <p:pRg st="0" end="0"/>
                                            </p:txEl>
                                          </p:spTgt>
                                        </p:tgtEl>
                                        <p:attrNameLst>
                                          <p:attrName>style.visibility</p:attrName>
                                        </p:attrNameLst>
                                      </p:cBhvr>
                                      <p:to>
                                        <p:strVal val="visible"/>
                                      </p:to>
                                    </p:set>
                                    <p:animEffect transition="in" filter="box(out)">
                                      <p:cBhvr>
                                        <p:cTn id="27" dur="500"/>
                                        <p:tgtEl>
                                          <p:spTgt spid="48845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88455">
                                            <p:txEl>
                                              <p:pRg st="1" end="1"/>
                                            </p:txEl>
                                          </p:spTgt>
                                        </p:tgtEl>
                                        <p:attrNameLst>
                                          <p:attrName>style.visibility</p:attrName>
                                        </p:attrNameLst>
                                      </p:cBhvr>
                                      <p:to>
                                        <p:strVal val="visible"/>
                                      </p:to>
                                    </p:set>
                                    <p:animEffect transition="in" filter="box(out)">
                                      <p:cBhvr>
                                        <p:cTn id="32" dur="500"/>
                                        <p:tgtEl>
                                          <p:spTgt spid="48845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88455">
                                            <p:txEl>
                                              <p:pRg st="2" end="2"/>
                                            </p:txEl>
                                          </p:spTgt>
                                        </p:tgtEl>
                                        <p:attrNameLst>
                                          <p:attrName>style.visibility</p:attrName>
                                        </p:attrNameLst>
                                      </p:cBhvr>
                                      <p:to>
                                        <p:strVal val="visible"/>
                                      </p:to>
                                    </p:set>
                                    <p:animEffect transition="in" filter="box(out)">
                                      <p:cBhvr>
                                        <p:cTn id="37" dur="500"/>
                                        <p:tgtEl>
                                          <p:spTgt spid="4884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build="p" autoUpdateAnimBg="0"/>
      <p:bldP spid="488454" grpId="0" build="p" autoUpdateAnimBg="0"/>
      <p:bldP spid="4884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Text Box 2"/>
          <p:cNvSpPr txBox="1">
            <a:spLocks noChangeArrowheads="1"/>
          </p:cNvSpPr>
          <p:nvPr/>
        </p:nvSpPr>
        <p:spPr bwMode="auto">
          <a:xfrm>
            <a:off x="179388" y="1700213"/>
            <a:ext cx="9334500" cy="1004887"/>
          </a:xfrm>
          <a:prstGeom prst="rect">
            <a:avLst/>
          </a:prstGeom>
          <a:noFill/>
          <a:ln w="9525">
            <a:noFill/>
            <a:miter lim="800000"/>
            <a:headEnd/>
            <a:tailEnd/>
          </a:ln>
        </p:spPr>
        <p:txBody>
          <a:bodyPr>
            <a:spAutoFit/>
          </a:bodyPr>
          <a:lstStyle/>
          <a:p>
            <a:pPr algn="l">
              <a:spcBef>
                <a:spcPct val="50000"/>
              </a:spcBef>
            </a:pPr>
            <a:r>
              <a:rPr lang="zh-CN" altLang="en-US" b="1">
                <a:solidFill>
                  <a:schemeClr val="accent2"/>
                </a:solidFill>
                <a:ea typeface="宋体" pitchFamily="2" charset="-122"/>
              </a:rPr>
              <a:t>差模</a:t>
            </a:r>
            <a:r>
              <a:rPr lang="en-US" altLang="zh-CN" b="1">
                <a:solidFill>
                  <a:schemeClr val="accent2"/>
                </a:solidFill>
                <a:ea typeface="宋体" pitchFamily="2" charset="-122"/>
              </a:rPr>
              <a:t>(difference –mode)</a:t>
            </a:r>
            <a:r>
              <a:rPr lang="zh-CN" altLang="en-US" b="1">
                <a:solidFill>
                  <a:schemeClr val="accent2"/>
                </a:solidFill>
                <a:ea typeface="宋体" pitchFamily="2" charset="-122"/>
              </a:rPr>
              <a:t>信号：</a:t>
            </a:r>
            <a:r>
              <a:rPr lang="zh-CN" altLang="en-US" b="1">
                <a:ea typeface="宋体" pitchFamily="2" charset="-122"/>
              </a:rPr>
              <a:t>大小相等相位相反的两个信号：</a:t>
            </a:r>
            <a:r>
              <a:rPr lang="en-US" altLang="zh-CN" b="1" i="1">
                <a:ea typeface="宋体" pitchFamily="2" charset="-122"/>
              </a:rPr>
              <a:t>v</a:t>
            </a:r>
            <a:r>
              <a:rPr lang="en-US" altLang="zh-CN" b="1" baseline="-25000">
                <a:ea typeface="宋体" pitchFamily="2" charset="-122"/>
              </a:rPr>
              <a:t>id</a:t>
            </a:r>
          </a:p>
          <a:p>
            <a:pPr algn="l">
              <a:spcBef>
                <a:spcPct val="50000"/>
              </a:spcBef>
            </a:pPr>
            <a:r>
              <a:rPr lang="zh-CN" altLang="en-US" b="1">
                <a:solidFill>
                  <a:schemeClr val="accent2"/>
                </a:solidFill>
                <a:ea typeface="宋体" pitchFamily="2" charset="-122"/>
              </a:rPr>
              <a:t>共模</a:t>
            </a:r>
            <a:r>
              <a:rPr lang="en-US" altLang="zh-CN" b="1">
                <a:solidFill>
                  <a:schemeClr val="accent2"/>
                </a:solidFill>
                <a:ea typeface="宋体" pitchFamily="2" charset="-122"/>
              </a:rPr>
              <a:t>(common-mode)</a:t>
            </a:r>
            <a:r>
              <a:rPr lang="zh-CN" altLang="en-US" b="1">
                <a:solidFill>
                  <a:schemeClr val="accent2"/>
                </a:solidFill>
                <a:ea typeface="宋体" pitchFamily="2" charset="-122"/>
              </a:rPr>
              <a:t>信号 ：</a:t>
            </a:r>
            <a:r>
              <a:rPr lang="zh-CN" altLang="en-US" b="1">
                <a:ea typeface="宋体" pitchFamily="2" charset="-122"/>
              </a:rPr>
              <a:t>大小相等相位相同的两个信号：</a:t>
            </a:r>
            <a:r>
              <a:rPr lang="en-US" altLang="zh-CN" b="1" i="1">
                <a:ea typeface="宋体" pitchFamily="2" charset="-122"/>
              </a:rPr>
              <a:t>v</a:t>
            </a:r>
            <a:r>
              <a:rPr lang="en-US" altLang="zh-CN" b="1" baseline="-25000">
                <a:ea typeface="宋体" pitchFamily="2" charset="-122"/>
              </a:rPr>
              <a:t>ic</a:t>
            </a:r>
          </a:p>
        </p:txBody>
      </p:sp>
      <p:sp>
        <p:nvSpPr>
          <p:cNvPr id="489475" name="Text Box 3"/>
          <p:cNvSpPr txBox="1">
            <a:spLocks noChangeArrowheads="1"/>
          </p:cNvSpPr>
          <p:nvPr/>
        </p:nvSpPr>
        <p:spPr bwMode="auto">
          <a:xfrm>
            <a:off x="611188" y="2852738"/>
            <a:ext cx="7196137"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任意两个信号总可以分解成差模与共模两个分量：</a:t>
            </a:r>
          </a:p>
        </p:txBody>
      </p:sp>
      <p:graphicFrame>
        <p:nvGraphicFramePr>
          <p:cNvPr id="489476" name="Object 4"/>
          <p:cNvGraphicFramePr>
            <a:graphicFrameLocks noChangeAspect="1"/>
          </p:cNvGraphicFramePr>
          <p:nvPr/>
        </p:nvGraphicFramePr>
        <p:xfrm>
          <a:off x="1258888" y="3357563"/>
          <a:ext cx="4708525" cy="1682750"/>
        </p:xfrm>
        <a:graphic>
          <a:graphicData uri="http://schemas.openxmlformats.org/presentationml/2006/ole">
            <mc:AlternateContent xmlns:mc="http://schemas.openxmlformats.org/markup-compatibility/2006">
              <mc:Choice xmlns:v="urn:schemas-microsoft-com:vml" Requires="v">
                <p:oleObj spid="_x0000_s14388" name="公式" r:id="rId4" imgW="2273040" imgH="812520" progId="Equation.3">
                  <p:embed/>
                </p:oleObj>
              </mc:Choice>
              <mc:Fallback>
                <p:oleObj name="公式" r:id="rId4" imgW="2273040" imgH="8125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357563"/>
                        <a:ext cx="4708525"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9477" name="AutoShape 5"/>
          <p:cNvSpPr>
            <a:spLocks noChangeArrowheads="1"/>
          </p:cNvSpPr>
          <p:nvPr/>
        </p:nvSpPr>
        <p:spPr bwMode="auto">
          <a:xfrm>
            <a:off x="1403350" y="6237288"/>
            <a:ext cx="2016125" cy="431800"/>
          </a:xfrm>
          <a:prstGeom prst="wedgeRoundRectCallout">
            <a:avLst>
              <a:gd name="adj1" fmla="val 40551"/>
              <a:gd name="adj2" fmla="val -206250"/>
              <a:gd name="adj3" fmla="val 16667"/>
            </a:avLst>
          </a:prstGeom>
          <a:noFill/>
          <a:ln w="9525">
            <a:solidFill>
              <a:schemeClr val="tx1"/>
            </a:solidFill>
            <a:miter lim="800000"/>
            <a:headEnd/>
            <a:tailEnd/>
          </a:ln>
        </p:spPr>
        <p:txBody>
          <a:bodyPr/>
          <a:lstStyle/>
          <a:p>
            <a:r>
              <a:rPr lang="zh-CN" altLang="en-US" sz="2000" b="1">
                <a:ea typeface="宋体" pitchFamily="2" charset="-122"/>
              </a:rPr>
              <a:t>差模电压增益</a:t>
            </a:r>
          </a:p>
        </p:txBody>
      </p:sp>
      <p:sp>
        <p:nvSpPr>
          <p:cNvPr id="489478" name="AutoShape 6"/>
          <p:cNvSpPr>
            <a:spLocks noChangeArrowheads="1"/>
          </p:cNvSpPr>
          <p:nvPr/>
        </p:nvSpPr>
        <p:spPr bwMode="auto">
          <a:xfrm>
            <a:off x="4140200" y="6237288"/>
            <a:ext cx="1887538" cy="504825"/>
          </a:xfrm>
          <a:prstGeom prst="wedgeRoundRectCallout">
            <a:avLst>
              <a:gd name="adj1" fmla="val -35199"/>
              <a:gd name="adj2" fmla="val -183963"/>
              <a:gd name="adj3" fmla="val 16667"/>
            </a:avLst>
          </a:prstGeom>
          <a:noFill/>
          <a:ln w="9525">
            <a:solidFill>
              <a:schemeClr val="tx1"/>
            </a:solidFill>
            <a:miter lim="800000"/>
            <a:headEnd/>
            <a:tailEnd/>
          </a:ln>
        </p:spPr>
        <p:txBody>
          <a:bodyPr/>
          <a:lstStyle/>
          <a:p>
            <a:r>
              <a:rPr lang="zh-CN" altLang="en-US" sz="2000" b="1">
                <a:ea typeface="宋体" pitchFamily="2" charset="-122"/>
              </a:rPr>
              <a:t>共模电压增益</a:t>
            </a:r>
          </a:p>
        </p:txBody>
      </p:sp>
      <p:sp>
        <p:nvSpPr>
          <p:cNvPr id="168968" name="Text Box 7"/>
          <p:cNvSpPr txBox="1">
            <a:spLocks noChangeArrowheads="1"/>
          </p:cNvSpPr>
          <p:nvPr/>
        </p:nvSpPr>
        <p:spPr bwMode="auto">
          <a:xfrm>
            <a:off x="395288" y="1125538"/>
            <a:ext cx="8137525" cy="519112"/>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2800" b="1">
                <a:solidFill>
                  <a:schemeClr val="accent2"/>
                </a:solidFill>
                <a:ea typeface="黑体" pitchFamily="49" charset="-122"/>
              </a:rPr>
              <a:t>2. </a:t>
            </a:r>
            <a:r>
              <a:rPr lang="zh-CN" altLang="en-US" sz="2800" b="1">
                <a:solidFill>
                  <a:schemeClr val="accent2"/>
                </a:solidFill>
                <a:ea typeface="宋体" pitchFamily="2" charset="-122"/>
              </a:rPr>
              <a:t>差模信号和共模信号的概念</a:t>
            </a:r>
          </a:p>
        </p:txBody>
      </p:sp>
      <p:graphicFrame>
        <p:nvGraphicFramePr>
          <p:cNvPr id="489480" name="Object 8"/>
          <p:cNvGraphicFramePr>
            <a:graphicFrameLocks noChangeAspect="1"/>
          </p:cNvGraphicFramePr>
          <p:nvPr/>
        </p:nvGraphicFramePr>
        <p:xfrm>
          <a:off x="2200275" y="5157788"/>
          <a:ext cx="3376613" cy="495300"/>
        </p:xfrm>
        <a:graphic>
          <a:graphicData uri="http://schemas.openxmlformats.org/presentationml/2006/ole">
            <mc:AlternateContent xmlns:mc="http://schemas.openxmlformats.org/markup-compatibility/2006">
              <mc:Choice xmlns:v="urn:schemas-microsoft-com:vml" Requires="v">
                <p:oleObj spid="_x0000_s14389" name="公式" r:id="rId6" imgW="1562040" imgH="228600" progId="Equation.3">
                  <p:embed/>
                </p:oleObj>
              </mc:Choice>
              <mc:Fallback>
                <p:oleObj name="公式" r:id="rId6" imgW="156204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275" y="5157788"/>
                        <a:ext cx="33766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70" name="Rectangle 10"/>
          <p:cNvSpPr>
            <a:spLocks noChangeArrowheads="1"/>
          </p:cNvSpPr>
          <p:nvPr/>
        </p:nvSpPr>
        <p:spPr bwMode="auto">
          <a:xfrm>
            <a:off x="250825" y="188913"/>
            <a:ext cx="7273925"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4.2.1  </a:t>
            </a:r>
            <a:r>
              <a:rPr lang="zh-CN" altLang="en-US" sz="3200" b="1" dirty="0">
                <a:solidFill>
                  <a:srgbClr val="FF0000"/>
                </a:solidFill>
                <a:ea typeface="宋体" pitchFamily="2" charset="-122"/>
              </a:rPr>
              <a:t>差分式放大电路的一般结构</a:t>
            </a:r>
          </a:p>
        </p:txBody>
      </p:sp>
      <p:sp>
        <p:nvSpPr>
          <p:cNvPr id="168971" name="Line 11"/>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17</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9474"/>
                                        </p:tgtEl>
                                        <p:attrNameLst>
                                          <p:attrName>style.visibility</p:attrName>
                                        </p:attrNameLst>
                                      </p:cBhvr>
                                      <p:to>
                                        <p:strVal val="visible"/>
                                      </p:to>
                                    </p:set>
                                    <p:animEffect transition="in" filter="box(in)">
                                      <p:cBhvr>
                                        <p:cTn id="7" dur="500"/>
                                        <p:tgtEl>
                                          <p:spTgt spid="489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9475"/>
                                        </p:tgtEl>
                                        <p:attrNameLst>
                                          <p:attrName>style.visibility</p:attrName>
                                        </p:attrNameLst>
                                      </p:cBhvr>
                                      <p:to>
                                        <p:strVal val="visible"/>
                                      </p:to>
                                    </p:set>
                                    <p:animEffect transition="in" filter="wipe(up)">
                                      <p:cBhvr>
                                        <p:cTn id="12" dur="500"/>
                                        <p:tgtEl>
                                          <p:spTgt spid="48947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89476"/>
                                        </p:tgtEl>
                                        <p:attrNameLst>
                                          <p:attrName>style.visibility</p:attrName>
                                        </p:attrNameLst>
                                      </p:cBhvr>
                                      <p:to>
                                        <p:strVal val="visible"/>
                                      </p:to>
                                    </p:set>
                                    <p:anim calcmode="lin" valueType="num">
                                      <p:cBhvr>
                                        <p:cTn id="17" dur="500" fill="hold"/>
                                        <p:tgtEl>
                                          <p:spTgt spid="489476"/>
                                        </p:tgtEl>
                                        <p:attrNameLst>
                                          <p:attrName>ppt_w</p:attrName>
                                        </p:attrNameLst>
                                      </p:cBhvr>
                                      <p:tavLst>
                                        <p:tav tm="0">
                                          <p:val>
                                            <p:fltVal val="0"/>
                                          </p:val>
                                        </p:tav>
                                        <p:tav tm="100000">
                                          <p:val>
                                            <p:strVal val="#ppt_w"/>
                                          </p:val>
                                        </p:tav>
                                      </p:tavLst>
                                    </p:anim>
                                    <p:anim calcmode="lin" valueType="num">
                                      <p:cBhvr>
                                        <p:cTn id="18" dur="500" fill="hold"/>
                                        <p:tgtEl>
                                          <p:spTgt spid="48947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489480"/>
                                        </p:tgtEl>
                                        <p:attrNameLst>
                                          <p:attrName>style.visibility</p:attrName>
                                        </p:attrNameLst>
                                      </p:cBhvr>
                                      <p:to>
                                        <p:strVal val="visible"/>
                                      </p:to>
                                    </p:set>
                                    <p:anim calcmode="lin" valueType="num">
                                      <p:cBhvr>
                                        <p:cTn id="23" dur="500" fill="hold"/>
                                        <p:tgtEl>
                                          <p:spTgt spid="489480"/>
                                        </p:tgtEl>
                                        <p:attrNameLst>
                                          <p:attrName>ppt_w</p:attrName>
                                        </p:attrNameLst>
                                      </p:cBhvr>
                                      <p:tavLst>
                                        <p:tav tm="0">
                                          <p:val>
                                            <p:fltVal val="0"/>
                                          </p:val>
                                        </p:tav>
                                        <p:tav tm="100000">
                                          <p:val>
                                            <p:strVal val="#ppt_w"/>
                                          </p:val>
                                        </p:tav>
                                      </p:tavLst>
                                    </p:anim>
                                    <p:anim calcmode="lin" valueType="num">
                                      <p:cBhvr>
                                        <p:cTn id="24" dur="500" fill="hold"/>
                                        <p:tgtEl>
                                          <p:spTgt spid="48948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89477"/>
                                        </p:tgtEl>
                                        <p:attrNameLst>
                                          <p:attrName>style.visibility</p:attrName>
                                        </p:attrNameLst>
                                      </p:cBhvr>
                                      <p:to>
                                        <p:strVal val="visible"/>
                                      </p:to>
                                    </p:set>
                                    <p:animEffect transition="in" filter="blinds(horizontal)">
                                      <p:cBhvr>
                                        <p:cTn id="29" dur="500"/>
                                        <p:tgtEl>
                                          <p:spTgt spid="48947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89478"/>
                                        </p:tgtEl>
                                        <p:attrNameLst>
                                          <p:attrName>style.visibility</p:attrName>
                                        </p:attrNameLst>
                                      </p:cBhvr>
                                      <p:to>
                                        <p:strVal val="visible"/>
                                      </p:to>
                                    </p:set>
                                    <p:animEffect transition="in" filter="blinds(horizontal)">
                                      <p:cBhvr>
                                        <p:cTn id="34" dur="500"/>
                                        <p:tgtEl>
                                          <p:spTgt spid="48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utoUpdateAnimBg="0"/>
      <p:bldP spid="489475" grpId="0" autoUpdateAnimBg="0"/>
      <p:bldP spid="489477" grpId="0" animBg="1" autoUpdateAnimBg="0"/>
      <p:bldP spid="48947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250825" y="188913"/>
            <a:ext cx="56896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4.2.1  </a:t>
            </a:r>
            <a:r>
              <a:rPr lang="zh-CN" altLang="en-US" sz="3200" b="1" dirty="0">
                <a:solidFill>
                  <a:srgbClr val="FF0000"/>
                </a:solidFill>
                <a:ea typeface="宋体" pitchFamily="2" charset="-122"/>
              </a:rPr>
              <a:t>基本差分式放大电路</a:t>
            </a:r>
          </a:p>
        </p:txBody>
      </p:sp>
      <p:sp>
        <p:nvSpPr>
          <p:cNvPr id="406531" name="Line 3"/>
          <p:cNvSpPr>
            <a:spLocks noChangeShapeType="1"/>
          </p:cNvSpPr>
          <p:nvPr/>
        </p:nvSpPr>
        <p:spPr bwMode="auto">
          <a:xfrm>
            <a:off x="323850" y="836613"/>
            <a:ext cx="53990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98693" name="Text Box 5"/>
          <p:cNvSpPr txBox="1">
            <a:spLocks noChangeArrowheads="1"/>
          </p:cNvSpPr>
          <p:nvPr/>
        </p:nvSpPr>
        <p:spPr bwMode="auto">
          <a:xfrm>
            <a:off x="611188" y="1700213"/>
            <a:ext cx="8208962" cy="530225"/>
          </a:xfrm>
          <a:prstGeom prst="rect">
            <a:avLst/>
          </a:prstGeom>
          <a:noFill/>
          <a:ln w="9525">
            <a:noFill/>
            <a:miter lim="800000"/>
            <a:headEnd/>
            <a:tailEnd/>
          </a:ln>
        </p:spPr>
        <p:txBody>
          <a:bodyPr lIns="90000" tIns="46800" rIns="90000" bIns="46800">
            <a:spAutoFit/>
          </a:bodyPr>
          <a:lstStyle/>
          <a:p>
            <a:pPr marL="720725" indent="-720725" algn="l">
              <a:lnSpc>
                <a:spcPct val="120000"/>
              </a:lnSpc>
              <a:spcBef>
                <a:spcPct val="50000"/>
              </a:spcBef>
            </a:pPr>
            <a:r>
              <a:rPr lang="en-US" altLang="zh-CN" b="1">
                <a:latin typeface="宋体" pitchFamily="2" charset="-122"/>
                <a:ea typeface="宋体" pitchFamily="2" charset="-122"/>
              </a:rPr>
              <a:t>(1)  </a:t>
            </a:r>
            <a:r>
              <a:rPr lang="zh-CN" altLang="en-US" b="1">
                <a:latin typeface="宋体" pitchFamily="2" charset="-122"/>
                <a:ea typeface="宋体" pitchFamily="2" charset="-122"/>
              </a:rPr>
              <a:t>恒流源相当于阻值很大的交流电阻，直流电阻并不大</a:t>
            </a:r>
          </a:p>
        </p:txBody>
      </p:sp>
      <p:sp>
        <p:nvSpPr>
          <p:cNvPr id="498694" name="Text Box 6"/>
          <p:cNvSpPr txBox="1">
            <a:spLocks noChangeArrowheads="1"/>
          </p:cNvSpPr>
          <p:nvPr/>
        </p:nvSpPr>
        <p:spPr bwMode="auto">
          <a:xfrm>
            <a:off x="611188" y="2420938"/>
            <a:ext cx="6408737" cy="457200"/>
          </a:xfrm>
          <a:prstGeom prst="rect">
            <a:avLst/>
          </a:prstGeom>
          <a:noFill/>
          <a:ln w="9525">
            <a:noFill/>
            <a:miter lim="800000"/>
            <a:headEnd/>
            <a:tailEnd/>
          </a:ln>
        </p:spPr>
        <p:txBody>
          <a:bodyPr lIns="90000" tIns="46800" rIns="90000" bIns="46800">
            <a:spAutoFit/>
          </a:bodyPr>
          <a:lstStyle/>
          <a:p>
            <a:pPr algn="l">
              <a:spcBef>
                <a:spcPct val="50000"/>
              </a:spcBef>
            </a:pPr>
            <a:r>
              <a:rPr lang="en-US" altLang="zh-CN" b="1">
                <a:latin typeface="宋体" pitchFamily="2" charset="-122"/>
                <a:ea typeface="宋体" pitchFamily="2" charset="-122"/>
              </a:rPr>
              <a:t>(2)  </a:t>
            </a:r>
            <a:r>
              <a:rPr lang="zh-CN" altLang="en-US" b="1">
                <a:latin typeface="宋体" pitchFamily="2" charset="-122"/>
                <a:ea typeface="宋体" pitchFamily="2" charset="-122"/>
              </a:rPr>
              <a:t>恒流源不影响差模放大倍数</a:t>
            </a:r>
          </a:p>
        </p:txBody>
      </p:sp>
      <p:sp>
        <p:nvSpPr>
          <p:cNvPr id="498695" name="Text Box 7"/>
          <p:cNvSpPr txBox="1">
            <a:spLocks noChangeArrowheads="1"/>
          </p:cNvSpPr>
          <p:nvPr/>
        </p:nvSpPr>
        <p:spPr bwMode="auto">
          <a:xfrm>
            <a:off x="611188" y="3068638"/>
            <a:ext cx="7677150" cy="1406525"/>
          </a:xfrm>
          <a:prstGeom prst="rect">
            <a:avLst/>
          </a:prstGeom>
          <a:noFill/>
          <a:ln w="9525">
            <a:noFill/>
            <a:miter lim="800000"/>
            <a:headEnd/>
            <a:tailEnd/>
          </a:ln>
        </p:spPr>
        <p:txBody>
          <a:bodyPr lIns="90000" tIns="46800" rIns="90000" bIns="46800">
            <a:spAutoFit/>
          </a:bodyPr>
          <a:lstStyle/>
          <a:p>
            <a:pPr marL="623888" indent="-623888" algn="l">
              <a:lnSpc>
                <a:spcPct val="120000"/>
              </a:lnSpc>
              <a:spcBef>
                <a:spcPct val="50000"/>
              </a:spcBef>
            </a:pPr>
            <a:r>
              <a:rPr lang="en-US" altLang="zh-CN" b="1">
                <a:latin typeface="宋体" pitchFamily="2" charset="-122"/>
                <a:ea typeface="宋体" pitchFamily="2" charset="-122"/>
              </a:rPr>
              <a:t>(3)  </a:t>
            </a:r>
            <a:r>
              <a:rPr lang="zh-CN" altLang="en-US" b="1">
                <a:latin typeface="宋体" pitchFamily="2" charset="-122"/>
                <a:ea typeface="宋体" pitchFamily="2" charset="-122"/>
              </a:rPr>
              <a:t>恒流源影响共模放大倍数，使共模放 大倍数减小，从而增加共模抑制比，理想的恒流源相当于阻值为无穷大的电阻，所以共模抑制比是无穷大</a:t>
            </a:r>
          </a:p>
        </p:txBody>
      </p:sp>
      <p:sp>
        <p:nvSpPr>
          <p:cNvPr id="406536" name="Text Box 8"/>
          <p:cNvSpPr txBox="1">
            <a:spLocks noChangeArrowheads="1"/>
          </p:cNvSpPr>
          <p:nvPr/>
        </p:nvSpPr>
        <p:spPr bwMode="auto">
          <a:xfrm>
            <a:off x="1042988" y="1052513"/>
            <a:ext cx="3248025" cy="519112"/>
          </a:xfrm>
          <a:prstGeom prst="rect">
            <a:avLst/>
          </a:prstGeom>
          <a:noFill/>
          <a:ln w="9525">
            <a:noFill/>
            <a:miter lim="800000"/>
            <a:headEnd/>
            <a:tailEnd/>
          </a:ln>
        </p:spPr>
        <p:txBody>
          <a:bodyPr lIns="90000" tIns="46800" rIns="90000" bIns="46800">
            <a:spAutoFit/>
          </a:bodyPr>
          <a:lstStyle/>
          <a:p>
            <a:pPr algn="l">
              <a:spcBef>
                <a:spcPct val="50000"/>
              </a:spcBef>
            </a:pPr>
            <a:r>
              <a:rPr lang="zh-CN" altLang="en-US" sz="2800" b="1">
                <a:solidFill>
                  <a:srgbClr val="FF0000"/>
                </a:solidFill>
                <a:ea typeface="宋体" pitchFamily="2" charset="-122"/>
              </a:rPr>
              <a:t>恒流源的作用</a:t>
            </a:r>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18</a:t>
            </a:fld>
            <a:endParaRPr lang="zh-CN" altLang="en-US"/>
          </a:p>
        </p:txBody>
      </p:sp>
    </p:spTree>
    <p:extLst>
      <p:ext uri="{BB962C8B-B14F-4D97-AF65-F5344CB8AC3E}">
        <p14:creationId xmlns:p14="http://schemas.microsoft.com/office/powerpoint/2010/main" val="3361393384"/>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Effect transition="in" filter="wipe(left)">
                                      <p:cBhvr>
                                        <p:cTn id="7" dur="500"/>
                                        <p:tgtEl>
                                          <p:spTgt spid="498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8694"/>
                                        </p:tgtEl>
                                        <p:attrNameLst>
                                          <p:attrName>style.visibility</p:attrName>
                                        </p:attrNameLst>
                                      </p:cBhvr>
                                      <p:to>
                                        <p:strVal val="visible"/>
                                      </p:to>
                                    </p:set>
                                    <p:animEffect transition="in" filter="wipe(left)">
                                      <p:cBhvr>
                                        <p:cTn id="12" dur="500"/>
                                        <p:tgtEl>
                                          <p:spTgt spid="4986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8695"/>
                                        </p:tgtEl>
                                        <p:attrNameLst>
                                          <p:attrName>style.visibility</p:attrName>
                                        </p:attrNameLst>
                                      </p:cBhvr>
                                      <p:to>
                                        <p:strVal val="visible"/>
                                      </p:to>
                                    </p:set>
                                    <p:animEffect transition="in" filter="wipe(left)">
                                      <p:cBhvr>
                                        <p:cTn id="17" dur="500"/>
                                        <p:tgtEl>
                                          <p:spTgt spid="498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utoUpdateAnimBg="0"/>
      <p:bldP spid="498694" grpId="0" autoUpdateAnimBg="0"/>
      <p:bldP spid="49869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250825" y="188913"/>
            <a:ext cx="65532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  </a:t>
            </a:r>
            <a:r>
              <a:rPr lang="zh-CN" altLang="en-US" sz="3200" b="1" dirty="0">
                <a:solidFill>
                  <a:srgbClr val="FF0000"/>
                </a:solidFill>
                <a:ea typeface="宋体" pitchFamily="2" charset="-122"/>
              </a:rPr>
              <a:t>射极耦合差分式放大电路</a:t>
            </a:r>
          </a:p>
        </p:txBody>
      </p:sp>
      <p:sp>
        <p:nvSpPr>
          <p:cNvPr id="403459" name="Line 3"/>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03460" name="Text Box 4"/>
          <p:cNvSpPr txBox="1">
            <a:spLocks noChangeArrowheads="1"/>
          </p:cNvSpPr>
          <p:nvPr/>
        </p:nvSpPr>
        <p:spPr bwMode="auto">
          <a:xfrm>
            <a:off x="250825" y="1125538"/>
            <a:ext cx="5545138" cy="519112"/>
          </a:xfrm>
          <a:prstGeom prst="rect">
            <a:avLst/>
          </a:prstGeom>
          <a:noFill/>
          <a:ln w="12700">
            <a:noFill/>
            <a:miter lim="800000"/>
            <a:headEnd/>
            <a:tailEnd/>
          </a:ln>
        </p:spPr>
        <p:txBody>
          <a:bodyPr>
            <a:spAutoFit/>
          </a:bodyPr>
          <a:lstStyle/>
          <a:p>
            <a:pPr algn="l" eaLnBrk="0" hangingPunct="0">
              <a:spcBef>
                <a:spcPct val="50000"/>
              </a:spcBef>
            </a:pPr>
            <a:r>
              <a:rPr lang="en-US" altLang="zh-CN" sz="2800" b="1">
                <a:solidFill>
                  <a:schemeClr val="accent2"/>
                </a:solidFill>
                <a:latin typeface="宋体" pitchFamily="2" charset="-122"/>
                <a:ea typeface="宋体" pitchFamily="2" charset="-122"/>
              </a:rPr>
              <a:t>1.</a:t>
            </a:r>
            <a:r>
              <a:rPr lang="zh-CN" altLang="en-US" sz="2800" b="1">
                <a:solidFill>
                  <a:schemeClr val="accent2"/>
                </a:solidFill>
                <a:latin typeface="宋体" pitchFamily="2" charset="-122"/>
                <a:ea typeface="宋体" pitchFamily="2" charset="-122"/>
              </a:rPr>
              <a:t>基本电路</a:t>
            </a:r>
          </a:p>
        </p:txBody>
      </p:sp>
      <p:grpSp>
        <p:nvGrpSpPr>
          <p:cNvPr id="2" name="Group 5"/>
          <p:cNvGrpSpPr>
            <a:grpSpLocks/>
          </p:cNvGrpSpPr>
          <p:nvPr/>
        </p:nvGrpSpPr>
        <p:grpSpPr bwMode="auto">
          <a:xfrm>
            <a:off x="3667125" y="1484313"/>
            <a:ext cx="5441950" cy="4097337"/>
            <a:chOff x="2245" y="1026"/>
            <a:chExt cx="3428" cy="2581"/>
          </a:xfrm>
        </p:grpSpPr>
        <p:sp>
          <p:nvSpPr>
            <p:cNvPr id="403465" name="Line 6"/>
            <p:cNvSpPr>
              <a:spLocks noChangeShapeType="1"/>
            </p:cNvSpPr>
            <p:nvPr/>
          </p:nvSpPr>
          <p:spPr bwMode="auto">
            <a:xfrm flipH="1">
              <a:off x="3555" y="1858"/>
              <a:ext cx="49" cy="1"/>
            </a:xfrm>
            <a:prstGeom prst="line">
              <a:avLst/>
            </a:prstGeom>
            <a:noFill/>
            <a:ln w="19050">
              <a:solidFill>
                <a:srgbClr val="000000"/>
              </a:solidFill>
              <a:round/>
              <a:headEnd/>
              <a:tailEnd/>
            </a:ln>
          </p:spPr>
          <p:txBody>
            <a:bodyPr/>
            <a:lstStyle/>
            <a:p>
              <a:endParaRPr lang="zh-CN" altLang="en-US"/>
            </a:p>
          </p:txBody>
        </p:sp>
        <p:sp>
          <p:nvSpPr>
            <p:cNvPr id="403466" name="Oval 7"/>
            <p:cNvSpPr>
              <a:spLocks noChangeArrowheads="1"/>
            </p:cNvSpPr>
            <p:nvPr/>
          </p:nvSpPr>
          <p:spPr bwMode="auto">
            <a:xfrm>
              <a:off x="3604" y="1822"/>
              <a:ext cx="73" cy="73"/>
            </a:xfrm>
            <a:prstGeom prst="ellipse">
              <a:avLst/>
            </a:prstGeom>
            <a:noFill/>
            <a:ln w="19050">
              <a:solidFill>
                <a:srgbClr val="000000"/>
              </a:solidFill>
              <a:round/>
              <a:headEnd/>
              <a:tailEnd/>
            </a:ln>
          </p:spPr>
          <p:txBody>
            <a:bodyPr/>
            <a:lstStyle/>
            <a:p>
              <a:endParaRPr lang="zh-CN" altLang="en-US"/>
            </a:p>
          </p:txBody>
        </p:sp>
        <p:sp>
          <p:nvSpPr>
            <p:cNvPr id="403467" name="Rectangle 8"/>
            <p:cNvSpPr>
              <a:spLocks noChangeArrowheads="1"/>
            </p:cNvSpPr>
            <p:nvPr/>
          </p:nvSpPr>
          <p:spPr bwMode="auto">
            <a:xfrm>
              <a:off x="3726" y="156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403468" name="Line 9"/>
            <p:cNvSpPr>
              <a:spLocks noChangeShapeType="1"/>
            </p:cNvSpPr>
            <p:nvPr/>
          </p:nvSpPr>
          <p:spPr bwMode="auto">
            <a:xfrm>
              <a:off x="3958" y="1173"/>
              <a:ext cx="1" cy="49"/>
            </a:xfrm>
            <a:prstGeom prst="line">
              <a:avLst/>
            </a:prstGeom>
            <a:noFill/>
            <a:ln w="19050">
              <a:solidFill>
                <a:srgbClr val="000000"/>
              </a:solidFill>
              <a:round/>
              <a:headEnd/>
              <a:tailEnd/>
            </a:ln>
          </p:spPr>
          <p:txBody>
            <a:bodyPr/>
            <a:lstStyle/>
            <a:p>
              <a:endParaRPr lang="zh-CN" altLang="en-US"/>
            </a:p>
          </p:txBody>
        </p:sp>
        <p:sp>
          <p:nvSpPr>
            <p:cNvPr id="403469" name="Oval 10"/>
            <p:cNvSpPr>
              <a:spLocks noChangeArrowheads="1"/>
            </p:cNvSpPr>
            <p:nvPr/>
          </p:nvSpPr>
          <p:spPr bwMode="auto">
            <a:xfrm>
              <a:off x="3922" y="1100"/>
              <a:ext cx="73" cy="73"/>
            </a:xfrm>
            <a:prstGeom prst="ellipse">
              <a:avLst/>
            </a:prstGeom>
            <a:noFill/>
            <a:ln w="19050">
              <a:solidFill>
                <a:srgbClr val="000000"/>
              </a:solidFill>
              <a:round/>
              <a:headEnd/>
              <a:tailEnd/>
            </a:ln>
          </p:spPr>
          <p:txBody>
            <a:bodyPr/>
            <a:lstStyle/>
            <a:p>
              <a:endParaRPr lang="zh-CN" altLang="en-US"/>
            </a:p>
          </p:txBody>
        </p:sp>
        <p:sp>
          <p:nvSpPr>
            <p:cNvPr id="403470" name="Rectangle 11"/>
            <p:cNvSpPr>
              <a:spLocks noChangeArrowheads="1"/>
            </p:cNvSpPr>
            <p:nvPr/>
          </p:nvSpPr>
          <p:spPr bwMode="auto">
            <a:xfrm>
              <a:off x="4056" y="107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000000"/>
                  </a:solidFill>
                  <a:ea typeface="宋体" pitchFamily="2" charset="-122"/>
                </a:rPr>
                <a:t>+</a:t>
              </a:r>
              <a:endParaRPr lang="en-US" altLang="zh-CN">
                <a:ea typeface="宋体" pitchFamily="2" charset="-122"/>
              </a:endParaRPr>
            </a:p>
          </p:txBody>
        </p:sp>
        <p:sp>
          <p:nvSpPr>
            <p:cNvPr id="403471" name="Line 12"/>
            <p:cNvSpPr>
              <a:spLocks noChangeShapeType="1"/>
            </p:cNvSpPr>
            <p:nvPr/>
          </p:nvSpPr>
          <p:spPr bwMode="auto">
            <a:xfrm flipV="1">
              <a:off x="3998" y="3363"/>
              <a:ext cx="1" cy="49"/>
            </a:xfrm>
            <a:prstGeom prst="line">
              <a:avLst/>
            </a:prstGeom>
            <a:noFill/>
            <a:ln w="19050">
              <a:solidFill>
                <a:srgbClr val="000000"/>
              </a:solidFill>
              <a:round/>
              <a:headEnd/>
              <a:tailEnd/>
            </a:ln>
          </p:spPr>
          <p:txBody>
            <a:bodyPr/>
            <a:lstStyle/>
            <a:p>
              <a:endParaRPr lang="zh-CN" altLang="en-US"/>
            </a:p>
          </p:txBody>
        </p:sp>
        <p:sp>
          <p:nvSpPr>
            <p:cNvPr id="403472" name="Oval 13"/>
            <p:cNvSpPr>
              <a:spLocks noChangeArrowheads="1"/>
            </p:cNvSpPr>
            <p:nvPr/>
          </p:nvSpPr>
          <p:spPr bwMode="auto">
            <a:xfrm>
              <a:off x="3971" y="3412"/>
              <a:ext cx="73" cy="74"/>
            </a:xfrm>
            <a:prstGeom prst="ellipse">
              <a:avLst/>
            </a:prstGeom>
            <a:noFill/>
            <a:ln w="19050">
              <a:solidFill>
                <a:srgbClr val="000000"/>
              </a:solidFill>
              <a:round/>
              <a:headEnd/>
              <a:tailEnd/>
            </a:ln>
          </p:spPr>
          <p:txBody>
            <a:bodyPr/>
            <a:lstStyle/>
            <a:p>
              <a:endParaRPr lang="zh-CN" altLang="en-US"/>
            </a:p>
          </p:txBody>
        </p:sp>
        <p:sp>
          <p:nvSpPr>
            <p:cNvPr id="403473" name="Rectangle 14"/>
            <p:cNvSpPr>
              <a:spLocks noChangeArrowheads="1"/>
            </p:cNvSpPr>
            <p:nvPr/>
          </p:nvSpPr>
          <p:spPr bwMode="auto">
            <a:xfrm>
              <a:off x="4081" y="3204"/>
              <a:ext cx="124" cy="298"/>
            </a:xfrm>
            <a:prstGeom prst="rect">
              <a:avLst/>
            </a:prstGeom>
            <a:noFill/>
            <a:ln w="9525">
              <a:noFill/>
              <a:miter lim="800000"/>
              <a:headEnd/>
              <a:tailEnd/>
            </a:ln>
          </p:spPr>
          <p:txBody>
            <a:bodyPr wrap="none" lIns="0" tIns="0" rIns="0" bIns="0">
              <a:spAutoFit/>
            </a:bodyPr>
            <a:lstStyle/>
            <a:p>
              <a:pPr algn="l"/>
              <a:r>
                <a:rPr lang="en-US" altLang="zh-CN" sz="3100">
                  <a:solidFill>
                    <a:srgbClr val="000000"/>
                  </a:solidFill>
                  <a:ea typeface="宋体" pitchFamily="2" charset="-122"/>
                </a:rPr>
                <a:t>_</a:t>
              </a:r>
              <a:endParaRPr lang="en-US" altLang="zh-CN">
                <a:ea typeface="宋体" pitchFamily="2" charset="-122"/>
              </a:endParaRPr>
            </a:p>
          </p:txBody>
        </p:sp>
        <p:sp>
          <p:nvSpPr>
            <p:cNvPr id="403474" name="Line 15"/>
            <p:cNvSpPr>
              <a:spLocks noChangeShapeType="1"/>
            </p:cNvSpPr>
            <p:nvPr/>
          </p:nvSpPr>
          <p:spPr bwMode="auto">
            <a:xfrm>
              <a:off x="4374" y="1858"/>
              <a:ext cx="49" cy="1"/>
            </a:xfrm>
            <a:prstGeom prst="line">
              <a:avLst/>
            </a:prstGeom>
            <a:noFill/>
            <a:ln w="19050">
              <a:solidFill>
                <a:srgbClr val="000000"/>
              </a:solidFill>
              <a:round/>
              <a:headEnd/>
              <a:tailEnd/>
            </a:ln>
          </p:spPr>
          <p:txBody>
            <a:bodyPr/>
            <a:lstStyle/>
            <a:p>
              <a:endParaRPr lang="zh-CN" altLang="en-US"/>
            </a:p>
          </p:txBody>
        </p:sp>
        <p:sp>
          <p:nvSpPr>
            <p:cNvPr id="403475" name="Oval 16"/>
            <p:cNvSpPr>
              <a:spLocks noChangeArrowheads="1"/>
            </p:cNvSpPr>
            <p:nvPr/>
          </p:nvSpPr>
          <p:spPr bwMode="auto">
            <a:xfrm>
              <a:off x="4301" y="1822"/>
              <a:ext cx="73" cy="73"/>
            </a:xfrm>
            <a:prstGeom prst="ellipse">
              <a:avLst/>
            </a:prstGeom>
            <a:noFill/>
            <a:ln w="19050">
              <a:solidFill>
                <a:srgbClr val="000000"/>
              </a:solidFill>
              <a:round/>
              <a:headEnd/>
              <a:tailEnd/>
            </a:ln>
          </p:spPr>
          <p:txBody>
            <a:bodyPr/>
            <a:lstStyle/>
            <a:p>
              <a:endParaRPr lang="zh-CN" altLang="en-US"/>
            </a:p>
          </p:txBody>
        </p:sp>
        <p:sp>
          <p:nvSpPr>
            <p:cNvPr id="403476" name="Rectangle 17"/>
            <p:cNvSpPr>
              <a:spLocks noChangeArrowheads="1"/>
            </p:cNvSpPr>
            <p:nvPr/>
          </p:nvSpPr>
          <p:spPr bwMode="auto">
            <a:xfrm>
              <a:off x="4191" y="1600"/>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403477" name="Line 18"/>
            <p:cNvSpPr>
              <a:spLocks noChangeShapeType="1"/>
            </p:cNvSpPr>
            <p:nvPr/>
          </p:nvSpPr>
          <p:spPr bwMode="auto">
            <a:xfrm>
              <a:off x="4338" y="2433"/>
              <a:ext cx="1" cy="49"/>
            </a:xfrm>
            <a:prstGeom prst="line">
              <a:avLst/>
            </a:prstGeom>
            <a:noFill/>
            <a:ln w="19050">
              <a:solidFill>
                <a:srgbClr val="000000"/>
              </a:solidFill>
              <a:round/>
              <a:headEnd/>
              <a:tailEnd/>
            </a:ln>
          </p:spPr>
          <p:txBody>
            <a:bodyPr/>
            <a:lstStyle/>
            <a:p>
              <a:endParaRPr lang="zh-CN" altLang="en-US"/>
            </a:p>
          </p:txBody>
        </p:sp>
        <p:sp>
          <p:nvSpPr>
            <p:cNvPr id="403478" name="Oval 19"/>
            <p:cNvSpPr>
              <a:spLocks noChangeArrowheads="1"/>
            </p:cNvSpPr>
            <p:nvPr/>
          </p:nvSpPr>
          <p:spPr bwMode="auto">
            <a:xfrm>
              <a:off x="4301" y="2360"/>
              <a:ext cx="73" cy="73"/>
            </a:xfrm>
            <a:prstGeom prst="ellipse">
              <a:avLst/>
            </a:prstGeom>
            <a:noFill/>
            <a:ln w="19050">
              <a:solidFill>
                <a:srgbClr val="000000"/>
              </a:solidFill>
              <a:round/>
              <a:headEnd/>
              <a:tailEnd/>
            </a:ln>
          </p:spPr>
          <p:txBody>
            <a:bodyPr/>
            <a:lstStyle/>
            <a:p>
              <a:endParaRPr lang="zh-CN" altLang="en-US"/>
            </a:p>
          </p:txBody>
        </p:sp>
        <p:sp>
          <p:nvSpPr>
            <p:cNvPr id="403479" name="Rectangle 20"/>
            <p:cNvSpPr>
              <a:spLocks noChangeArrowheads="1"/>
            </p:cNvSpPr>
            <p:nvPr/>
          </p:nvSpPr>
          <p:spPr bwMode="auto">
            <a:xfrm>
              <a:off x="4271" y="2246"/>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403480" name="Line 21"/>
            <p:cNvSpPr>
              <a:spLocks noChangeShapeType="1"/>
            </p:cNvSpPr>
            <p:nvPr/>
          </p:nvSpPr>
          <p:spPr bwMode="auto">
            <a:xfrm>
              <a:off x="3652" y="2433"/>
              <a:ext cx="1" cy="49"/>
            </a:xfrm>
            <a:prstGeom prst="line">
              <a:avLst/>
            </a:prstGeom>
            <a:noFill/>
            <a:ln w="19050">
              <a:solidFill>
                <a:srgbClr val="000000"/>
              </a:solidFill>
              <a:round/>
              <a:headEnd/>
              <a:tailEnd/>
            </a:ln>
          </p:spPr>
          <p:txBody>
            <a:bodyPr/>
            <a:lstStyle/>
            <a:p>
              <a:endParaRPr lang="zh-CN" altLang="en-US"/>
            </a:p>
          </p:txBody>
        </p:sp>
        <p:sp>
          <p:nvSpPr>
            <p:cNvPr id="403481" name="Oval 22"/>
            <p:cNvSpPr>
              <a:spLocks noChangeArrowheads="1"/>
            </p:cNvSpPr>
            <p:nvPr/>
          </p:nvSpPr>
          <p:spPr bwMode="auto">
            <a:xfrm>
              <a:off x="3616" y="2360"/>
              <a:ext cx="73" cy="73"/>
            </a:xfrm>
            <a:prstGeom prst="ellipse">
              <a:avLst/>
            </a:prstGeom>
            <a:noFill/>
            <a:ln w="19050">
              <a:solidFill>
                <a:srgbClr val="000000"/>
              </a:solidFill>
              <a:round/>
              <a:headEnd/>
              <a:tailEnd/>
            </a:ln>
          </p:spPr>
          <p:txBody>
            <a:bodyPr/>
            <a:lstStyle/>
            <a:p>
              <a:endParaRPr lang="zh-CN" altLang="en-US"/>
            </a:p>
          </p:txBody>
        </p:sp>
        <p:sp>
          <p:nvSpPr>
            <p:cNvPr id="403482" name="Rectangle 23"/>
            <p:cNvSpPr>
              <a:spLocks noChangeArrowheads="1"/>
            </p:cNvSpPr>
            <p:nvPr/>
          </p:nvSpPr>
          <p:spPr bwMode="auto">
            <a:xfrm>
              <a:off x="3599" y="2235"/>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403483" name="Line 24"/>
            <p:cNvSpPr>
              <a:spLocks noChangeShapeType="1"/>
            </p:cNvSpPr>
            <p:nvPr/>
          </p:nvSpPr>
          <p:spPr bwMode="auto">
            <a:xfrm flipV="1">
              <a:off x="3860" y="3045"/>
              <a:ext cx="13" cy="74"/>
            </a:xfrm>
            <a:prstGeom prst="line">
              <a:avLst/>
            </a:prstGeom>
            <a:noFill/>
            <a:ln w="19050">
              <a:solidFill>
                <a:srgbClr val="0000FF"/>
              </a:solidFill>
              <a:round/>
              <a:headEnd/>
              <a:tailEnd/>
            </a:ln>
          </p:spPr>
          <p:txBody>
            <a:bodyPr/>
            <a:lstStyle/>
            <a:p>
              <a:endParaRPr lang="zh-CN" altLang="en-US"/>
            </a:p>
          </p:txBody>
        </p:sp>
        <p:sp>
          <p:nvSpPr>
            <p:cNvPr id="403484" name="Line 25"/>
            <p:cNvSpPr>
              <a:spLocks noChangeShapeType="1"/>
            </p:cNvSpPr>
            <p:nvPr/>
          </p:nvSpPr>
          <p:spPr bwMode="auto">
            <a:xfrm>
              <a:off x="3848" y="3045"/>
              <a:ext cx="12" cy="74"/>
            </a:xfrm>
            <a:prstGeom prst="line">
              <a:avLst/>
            </a:prstGeom>
            <a:noFill/>
            <a:ln w="19050">
              <a:solidFill>
                <a:srgbClr val="0000FF"/>
              </a:solidFill>
              <a:round/>
              <a:headEnd/>
              <a:tailEnd/>
            </a:ln>
          </p:spPr>
          <p:txBody>
            <a:bodyPr/>
            <a:lstStyle/>
            <a:p>
              <a:endParaRPr lang="zh-CN" altLang="en-US"/>
            </a:p>
          </p:txBody>
        </p:sp>
        <p:sp>
          <p:nvSpPr>
            <p:cNvPr id="403485" name="Line 26"/>
            <p:cNvSpPr>
              <a:spLocks noChangeShapeType="1"/>
            </p:cNvSpPr>
            <p:nvPr/>
          </p:nvSpPr>
          <p:spPr bwMode="auto">
            <a:xfrm flipH="1">
              <a:off x="3848" y="3045"/>
              <a:ext cx="25" cy="1"/>
            </a:xfrm>
            <a:prstGeom prst="line">
              <a:avLst/>
            </a:prstGeom>
            <a:noFill/>
            <a:ln w="19050">
              <a:solidFill>
                <a:srgbClr val="0000FF"/>
              </a:solidFill>
              <a:round/>
              <a:headEnd/>
              <a:tailEnd/>
            </a:ln>
          </p:spPr>
          <p:txBody>
            <a:bodyPr/>
            <a:lstStyle/>
            <a:p>
              <a:endParaRPr lang="zh-CN" altLang="en-US"/>
            </a:p>
          </p:txBody>
        </p:sp>
        <p:sp>
          <p:nvSpPr>
            <p:cNvPr id="403486" name="Line 27"/>
            <p:cNvSpPr>
              <a:spLocks noChangeShapeType="1"/>
            </p:cNvSpPr>
            <p:nvPr/>
          </p:nvSpPr>
          <p:spPr bwMode="auto">
            <a:xfrm>
              <a:off x="3848" y="3045"/>
              <a:ext cx="1" cy="1"/>
            </a:xfrm>
            <a:prstGeom prst="line">
              <a:avLst/>
            </a:prstGeom>
            <a:noFill/>
            <a:ln w="19050">
              <a:solidFill>
                <a:srgbClr val="0000FF"/>
              </a:solidFill>
              <a:round/>
              <a:headEnd/>
              <a:tailEnd/>
            </a:ln>
          </p:spPr>
          <p:txBody>
            <a:bodyPr/>
            <a:lstStyle/>
            <a:p>
              <a:endParaRPr lang="zh-CN" altLang="en-US"/>
            </a:p>
          </p:txBody>
        </p:sp>
        <p:sp>
          <p:nvSpPr>
            <p:cNvPr id="403487" name="Line 28"/>
            <p:cNvSpPr>
              <a:spLocks noChangeShapeType="1"/>
            </p:cNvSpPr>
            <p:nvPr/>
          </p:nvSpPr>
          <p:spPr bwMode="auto">
            <a:xfrm>
              <a:off x="3860" y="3119"/>
              <a:ext cx="1" cy="1"/>
            </a:xfrm>
            <a:prstGeom prst="line">
              <a:avLst/>
            </a:prstGeom>
            <a:noFill/>
            <a:ln w="19050">
              <a:solidFill>
                <a:srgbClr val="0000FF"/>
              </a:solidFill>
              <a:round/>
              <a:headEnd/>
              <a:tailEnd/>
            </a:ln>
          </p:spPr>
          <p:txBody>
            <a:bodyPr/>
            <a:lstStyle/>
            <a:p>
              <a:endParaRPr lang="zh-CN" altLang="en-US"/>
            </a:p>
          </p:txBody>
        </p:sp>
        <p:sp>
          <p:nvSpPr>
            <p:cNvPr id="403488" name="Line 29"/>
            <p:cNvSpPr>
              <a:spLocks noChangeShapeType="1"/>
            </p:cNvSpPr>
            <p:nvPr/>
          </p:nvSpPr>
          <p:spPr bwMode="auto">
            <a:xfrm>
              <a:off x="3860" y="3045"/>
              <a:ext cx="1" cy="74"/>
            </a:xfrm>
            <a:prstGeom prst="line">
              <a:avLst/>
            </a:prstGeom>
            <a:noFill/>
            <a:ln w="19050">
              <a:solidFill>
                <a:srgbClr val="0000FF"/>
              </a:solidFill>
              <a:round/>
              <a:headEnd/>
              <a:tailEnd/>
            </a:ln>
          </p:spPr>
          <p:txBody>
            <a:bodyPr/>
            <a:lstStyle/>
            <a:p>
              <a:endParaRPr lang="zh-CN" altLang="en-US"/>
            </a:p>
          </p:txBody>
        </p:sp>
        <p:sp>
          <p:nvSpPr>
            <p:cNvPr id="403489" name="Line 30"/>
            <p:cNvSpPr>
              <a:spLocks noChangeShapeType="1"/>
            </p:cNvSpPr>
            <p:nvPr/>
          </p:nvSpPr>
          <p:spPr bwMode="auto">
            <a:xfrm>
              <a:off x="3873" y="3045"/>
              <a:ext cx="1" cy="1"/>
            </a:xfrm>
            <a:prstGeom prst="line">
              <a:avLst/>
            </a:prstGeom>
            <a:noFill/>
            <a:ln w="19050">
              <a:solidFill>
                <a:srgbClr val="0000FF"/>
              </a:solidFill>
              <a:round/>
              <a:headEnd/>
              <a:tailEnd/>
            </a:ln>
          </p:spPr>
          <p:txBody>
            <a:bodyPr/>
            <a:lstStyle/>
            <a:p>
              <a:endParaRPr lang="zh-CN" altLang="en-US"/>
            </a:p>
          </p:txBody>
        </p:sp>
        <p:sp>
          <p:nvSpPr>
            <p:cNvPr id="403490" name="Line 31"/>
            <p:cNvSpPr>
              <a:spLocks noChangeShapeType="1"/>
            </p:cNvSpPr>
            <p:nvPr/>
          </p:nvSpPr>
          <p:spPr bwMode="auto">
            <a:xfrm>
              <a:off x="3860" y="2923"/>
              <a:ext cx="1" cy="122"/>
            </a:xfrm>
            <a:prstGeom prst="line">
              <a:avLst/>
            </a:prstGeom>
            <a:noFill/>
            <a:ln w="19050">
              <a:solidFill>
                <a:srgbClr val="400000"/>
              </a:solidFill>
              <a:round/>
              <a:headEnd/>
              <a:tailEnd/>
            </a:ln>
          </p:spPr>
          <p:txBody>
            <a:bodyPr/>
            <a:lstStyle/>
            <a:p>
              <a:endParaRPr lang="zh-CN" altLang="en-US"/>
            </a:p>
          </p:txBody>
        </p:sp>
        <p:sp>
          <p:nvSpPr>
            <p:cNvPr id="403491" name="Line 32"/>
            <p:cNvSpPr>
              <a:spLocks noChangeShapeType="1"/>
            </p:cNvSpPr>
            <p:nvPr/>
          </p:nvSpPr>
          <p:spPr bwMode="auto">
            <a:xfrm flipH="1">
              <a:off x="3310" y="2262"/>
              <a:ext cx="122" cy="86"/>
            </a:xfrm>
            <a:prstGeom prst="line">
              <a:avLst/>
            </a:prstGeom>
            <a:noFill/>
            <a:ln w="19050">
              <a:solidFill>
                <a:srgbClr val="0000FF"/>
              </a:solidFill>
              <a:round/>
              <a:headEnd/>
              <a:tailEnd/>
            </a:ln>
          </p:spPr>
          <p:txBody>
            <a:bodyPr/>
            <a:lstStyle/>
            <a:p>
              <a:endParaRPr lang="zh-CN" altLang="en-US"/>
            </a:p>
          </p:txBody>
        </p:sp>
        <p:sp>
          <p:nvSpPr>
            <p:cNvPr id="403492" name="Line 33"/>
            <p:cNvSpPr>
              <a:spLocks noChangeShapeType="1"/>
            </p:cNvSpPr>
            <p:nvPr/>
          </p:nvSpPr>
          <p:spPr bwMode="auto">
            <a:xfrm>
              <a:off x="3310" y="2421"/>
              <a:ext cx="122" cy="86"/>
            </a:xfrm>
            <a:prstGeom prst="line">
              <a:avLst/>
            </a:prstGeom>
            <a:noFill/>
            <a:ln w="19050">
              <a:solidFill>
                <a:srgbClr val="0000FF"/>
              </a:solidFill>
              <a:round/>
              <a:headEnd/>
              <a:tailEnd/>
            </a:ln>
          </p:spPr>
          <p:txBody>
            <a:bodyPr/>
            <a:lstStyle/>
            <a:p>
              <a:endParaRPr lang="zh-CN" altLang="en-US"/>
            </a:p>
          </p:txBody>
        </p:sp>
        <p:sp>
          <p:nvSpPr>
            <p:cNvPr id="403493" name="Line 34"/>
            <p:cNvSpPr>
              <a:spLocks noChangeShapeType="1"/>
            </p:cNvSpPr>
            <p:nvPr/>
          </p:nvSpPr>
          <p:spPr bwMode="auto">
            <a:xfrm>
              <a:off x="3310" y="2262"/>
              <a:ext cx="1" cy="245"/>
            </a:xfrm>
            <a:prstGeom prst="line">
              <a:avLst/>
            </a:prstGeom>
            <a:noFill/>
            <a:ln w="19050">
              <a:solidFill>
                <a:srgbClr val="0000FF"/>
              </a:solidFill>
              <a:round/>
              <a:headEnd/>
              <a:tailEnd/>
            </a:ln>
          </p:spPr>
          <p:txBody>
            <a:bodyPr/>
            <a:lstStyle/>
            <a:p>
              <a:endParaRPr lang="zh-CN" altLang="en-US"/>
            </a:p>
          </p:txBody>
        </p:sp>
        <p:sp>
          <p:nvSpPr>
            <p:cNvPr id="403494" name="Line 35"/>
            <p:cNvSpPr>
              <a:spLocks noChangeShapeType="1"/>
            </p:cNvSpPr>
            <p:nvPr/>
          </p:nvSpPr>
          <p:spPr bwMode="auto">
            <a:xfrm flipH="1">
              <a:off x="3187" y="2384"/>
              <a:ext cx="123" cy="1"/>
            </a:xfrm>
            <a:prstGeom prst="line">
              <a:avLst/>
            </a:prstGeom>
            <a:noFill/>
            <a:ln w="19050">
              <a:solidFill>
                <a:srgbClr val="0000FF"/>
              </a:solidFill>
              <a:round/>
              <a:headEnd/>
              <a:tailEnd/>
            </a:ln>
          </p:spPr>
          <p:txBody>
            <a:bodyPr/>
            <a:lstStyle/>
            <a:p>
              <a:endParaRPr lang="zh-CN" altLang="en-US"/>
            </a:p>
          </p:txBody>
        </p:sp>
        <p:sp>
          <p:nvSpPr>
            <p:cNvPr id="403495" name="Freeform 36"/>
            <p:cNvSpPr>
              <a:spLocks/>
            </p:cNvSpPr>
            <p:nvPr/>
          </p:nvSpPr>
          <p:spPr bwMode="auto">
            <a:xfrm>
              <a:off x="3359" y="2446"/>
              <a:ext cx="73" cy="61"/>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403496" name="Line 37"/>
            <p:cNvSpPr>
              <a:spLocks noChangeShapeType="1"/>
            </p:cNvSpPr>
            <p:nvPr/>
          </p:nvSpPr>
          <p:spPr bwMode="auto">
            <a:xfrm>
              <a:off x="3432" y="2140"/>
              <a:ext cx="1" cy="122"/>
            </a:xfrm>
            <a:prstGeom prst="line">
              <a:avLst/>
            </a:prstGeom>
            <a:noFill/>
            <a:ln w="19050">
              <a:solidFill>
                <a:srgbClr val="400000"/>
              </a:solidFill>
              <a:round/>
              <a:headEnd/>
              <a:tailEnd/>
            </a:ln>
          </p:spPr>
          <p:txBody>
            <a:bodyPr/>
            <a:lstStyle/>
            <a:p>
              <a:endParaRPr lang="zh-CN" altLang="en-US"/>
            </a:p>
          </p:txBody>
        </p:sp>
        <p:sp>
          <p:nvSpPr>
            <p:cNvPr id="403497" name="Line 38"/>
            <p:cNvSpPr>
              <a:spLocks noChangeShapeType="1"/>
            </p:cNvSpPr>
            <p:nvPr/>
          </p:nvSpPr>
          <p:spPr bwMode="auto">
            <a:xfrm flipV="1">
              <a:off x="3432" y="2507"/>
              <a:ext cx="1" cy="122"/>
            </a:xfrm>
            <a:prstGeom prst="line">
              <a:avLst/>
            </a:prstGeom>
            <a:noFill/>
            <a:ln w="19050">
              <a:solidFill>
                <a:srgbClr val="400000"/>
              </a:solidFill>
              <a:round/>
              <a:headEnd/>
              <a:tailEnd/>
            </a:ln>
          </p:spPr>
          <p:txBody>
            <a:bodyPr/>
            <a:lstStyle/>
            <a:p>
              <a:endParaRPr lang="zh-CN" altLang="en-US"/>
            </a:p>
          </p:txBody>
        </p:sp>
        <p:sp>
          <p:nvSpPr>
            <p:cNvPr id="403498" name="Line 39"/>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403499" name="Line 40"/>
            <p:cNvSpPr>
              <a:spLocks noChangeShapeType="1"/>
            </p:cNvSpPr>
            <p:nvPr/>
          </p:nvSpPr>
          <p:spPr bwMode="auto">
            <a:xfrm>
              <a:off x="3998" y="2874"/>
              <a:ext cx="1" cy="122"/>
            </a:xfrm>
            <a:prstGeom prst="line">
              <a:avLst/>
            </a:prstGeom>
            <a:noFill/>
            <a:ln w="19050">
              <a:solidFill>
                <a:srgbClr val="400000"/>
              </a:solidFill>
              <a:round/>
              <a:headEnd/>
              <a:tailEnd/>
            </a:ln>
          </p:spPr>
          <p:txBody>
            <a:bodyPr/>
            <a:lstStyle/>
            <a:p>
              <a:endParaRPr lang="zh-CN" altLang="en-US"/>
            </a:p>
          </p:txBody>
        </p:sp>
        <p:sp>
          <p:nvSpPr>
            <p:cNvPr id="403500" name="Line 41"/>
            <p:cNvSpPr>
              <a:spLocks noChangeShapeType="1"/>
            </p:cNvSpPr>
            <p:nvPr/>
          </p:nvSpPr>
          <p:spPr bwMode="auto">
            <a:xfrm flipV="1">
              <a:off x="3998" y="3241"/>
              <a:ext cx="1" cy="122"/>
            </a:xfrm>
            <a:prstGeom prst="line">
              <a:avLst/>
            </a:prstGeom>
            <a:noFill/>
            <a:ln w="19050">
              <a:solidFill>
                <a:srgbClr val="400000"/>
              </a:solidFill>
              <a:round/>
              <a:headEnd/>
              <a:tailEnd/>
            </a:ln>
          </p:spPr>
          <p:txBody>
            <a:bodyPr/>
            <a:lstStyle/>
            <a:p>
              <a:endParaRPr lang="zh-CN" altLang="en-US"/>
            </a:p>
          </p:txBody>
        </p:sp>
        <p:sp>
          <p:nvSpPr>
            <p:cNvPr id="403501" name="Line 42"/>
            <p:cNvSpPr>
              <a:spLocks noChangeShapeType="1"/>
            </p:cNvSpPr>
            <p:nvPr/>
          </p:nvSpPr>
          <p:spPr bwMode="auto">
            <a:xfrm>
              <a:off x="3383" y="1467"/>
              <a:ext cx="98" cy="1"/>
            </a:xfrm>
            <a:prstGeom prst="line">
              <a:avLst/>
            </a:prstGeom>
            <a:noFill/>
            <a:ln w="19050">
              <a:solidFill>
                <a:srgbClr val="0000FF"/>
              </a:solidFill>
              <a:round/>
              <a:headEnd/>
              <a:tailEnd/>
            </a:ln>
          </p:spPr>
          <p:txBody>
            <a:bodyPr/>
            <a:lstStyle/>
            <a:p>
              <a:endParaRPr lang="zh-CN" altLang="en-US"/>
            </a:p>
          </p:txBody>
        </p:sp>
        <p:sp>
          <p:nvSpPr>
            <p:cNvPr id="403502" name="Line 43"/>
            <p:cNvSpPr>
              <a:spLocks noChangeShapeType="1"/>
            </p:cNvSpPr>
            <p:nvPr/>
          </p:nvSpPr>
          <p:spPr bwMode="auto">
            <a:xfrm>
              <a:off x="3481" y="1467"/>
              <a:ext cx="1" cy="244"/>
            </a:xfrm>
            <a:prstGeom prst="line">
              <a:avLst/>
            </a:prstGeom>
            <a:noFill/>
            <a:ln w="19050">
              <a:solidFill>
                <a:srgbClr val="0000FF"/>
              </a:solidFill>
              <a:round/>
              <a:headEnd/>
              <a:tailEnd/>
            </a:ln>
          </p:spPr>
          <p:txBody>
            <a:bodyPr/>
            <a:lstStyle/>
            <a:p>
              <a:endParaRPr lang="zh-CN" altLang="en-US"/>
            </a:p>
          </p:txBody>
        </p:sp>
        <p:sp>
          <p:nvSpPr>
            <p:cNvPr id="403503" name="Line 44"/>
            <p:cNvSpPr>
              <a:spLocks noChangeShapeType="1"/>
            </p:cNvSpPr>
            <p:nvPr/>
          </p:nvSpPr>
          <p:spPr bwMode="auto">
            <a:xfrm flipH="1">
              <a:off x="3383" y="1711"/>
              <a:ext cx="98" cy="1"/>
            </a:xfrm>
            <a:prstGeom prst="line">
              <a:avLst/>
            </a:prstGeom>
            <a:noFill/>
            <a:ln w="19050">
              <a:solidFill>
                <a:srgbClr val="0000FF"/>
              </a:solidFill>
              <a:round/>
              <a:headEnd/>
              <a:tailEnd/>
            </a:ln>
          </p:spPr>
          <p:txBody>
            <a:bodyPr/>
            <a:lstStyle/>
            <a:p>
              <a:endParaRPr lang="zh-CN" altLang="en-US"/>
            </a:p>
          </p:txBody>
        </p:sp>
        <p:sp>
          <p:nvSpPr>
            <p:cNvPr id="403504" name="Line 45"/>
            <p:cNvSpPr>
              <a:spLocks noChangeShapeType="1"/>
            </p:cNvSpPr>
            <p:nvPr/>
          </p:nvSpPr>
          <p:spPr bwMode="auto">
            <a:xfrm flipV="1">
              <a:off x="3383" y="1467"/>
              <a:ext cx="1" cy="244"/>
            </a:xfrm>
            <a:prstGeom prst="line">
              <a:avLst/>
            </a:prstGeom>
            <a:noFill/>
            <a:ln w="19050">
              <a:solidFill>
                <a:srgbClr val="0000FF"/>
              </a:solidFill>
              <a:round/>
              <a:headEnd/>
              <a:tailEnd/>
            </a:ln>
          </p:spPr>
          <p:txBody>
            <a:bodyPr/>
            <a:lstStyle/>
            <a:p>
              <a:endParaRPr lang="zh-CN" altLang="en-US"/>
            </a:p>
          </p:txBody>
        </p:sp>
        <p:sp>
          <p:nvSpPr>
            <p:cNvPr id="403505" name="Line 46"/>
            <p:cNvSpPr>
              <a:spLocks noChangeShapeType="1"/>
            </p:cNvSpPr>
            <p:nvPr/>
          </p:nvSpPr>
          <p:spPr bwMode="auto">
            <a:xfrm>
              <a:off x="3432" y="1344"/>
              <a:ext cx="1" cy="123"/>
            </a:xfrm>
            <a:prstGeom prst="line">
              <a:avLst/>
            </a:prstGeom>
            <a:noFill/>
            <a:ln w="19050">
              <a:solidFill>
                <a:srgbClr val="400000"/>
              </a:solidFill>
              <a:round/>
              <a:headEnd/>
              <a:tailEnd/>
            </a:ln>
          </p:spPr>
          <p:txBody>
            <a:bodyPr/>
            <a:lstStyle/>
            <a:p>
              <a:endParaRPr lang="zh-CN" altLang="en-US"/>
            </a:p>
          </p:txBody>
        </p:sp>
        <p:sp>
          <p:nvSpPr>
            <p:cNvPr id="403506" name="Line 47"/>
            <p:cNvSpPr>
              <a:spLocks noChangeShapeType="1"/>
            </p:cNvSpPr>
            <p:nvPr/>
          </p:nvSpPr>
          <p:spPr bwMode="auto">
            <a:xfrm flipV="1">
              <a:off x="3432" y="1711"/>
              <a:ext cx="1" cy="123"/>
            </a:xfrm>
            <a:prstGeom prst="line">
              <a:avLst/>
            </a:prstGeom>
            <a:noFill/>
            <a:ln w="19050">
              <a:solidFill>
                <a:srgbClr val="400000"/>
              </a:solidFill>
              <a:round/>
              <a:headEnd/>
              <a:tailEnd/>
            </a:ln>
          </p:spPr>
          <p:txBody>
            <a:bodyPr/>
            <a:lstStyle/>
            <a:p>
              <a:endParaRPr lang="zh-CN" altLang="en-US"/>
            </a:p>
          </p:txBody>
        </p:sp>
        <p:sp>
          <p:nvSpPr>
            <p:cNvPr id="403507" name="Line 48"/>
            <p:cNvSpPr>
              <a:spLocks noChangeShapeType="1"/>
            </p:cNvSpPr>
            <p:nvPr/>
          </p:nvSpPr>
          <p:spPr bwMode="auto">
            <a:xfrm flipV="1">
              <a:off x="2820" y="2335"/>
              <a:ext cx="1" cy="98"/>
            </a:xfrm>
            <a:prstGeom prst="line">
              <a:avLst/>
            </a:prstGeom>
            <a:noFill/>
            <a:ln w="19050">
              <a:solidFill>
                <a:srgbClr val="0000FF"/>
              </a:solidFill>
              <a:round/>
              <a:headEnd/>
              <a:tailEnd/>
            </a:ln>
          </p:spPr>
          <p:txBody>
            <a:bodyPr/>
            <a:lstStyle/>
            <a:p>
              <a:endParaRPr lang="zh-CN" altLang="en-US"/>
            </a:p>
          </p:txBody>
        </p:sp>
        <p:sp>
          <p:nvSpPr>
            <p:cNvPr id="403508" name="Line 49"/>
            <p:cNvSpPr>
              <a:spLocks noChangeShapeType="1"/>
            </p:cNvSpPr>
            <p:nvPr/>
          </p:nvSpPr>
          <p:spPr bwMode="auto">
            <a:xfrm>
              <a:off x="2820" y="2335"/>
              <a:ext cx="245" cy="1"/>
            </a:xfrm>
            <a:prstGeom prst="line">
              <a:avLst/>
            </a:prstGeom>
            <a:noFill/>
            <a:ln w="19050">
              <a:solidFill>
                <a:srgbClr val="0000FF"/>
              </a:solidFill>
              <a:round/>
              <a:headEnd/>
              <a:tailEnd/>
            </a:ln>
          </p:spPr>
          <p:txBody>
            <a:bodyPr/>
            <a:lstStyle/>
            <a:p>
              <a:endParaRPr lang="zh-CN" altLang="en-US"/>
            </a:p>
          </p:txBody>
        </p:sp>
        <p:sp>
          <p:nvSpPr>
            <p:cNvPr id="403509" name="Line 50"/>
            <p:cNvSpPr>
              <a:spLocks noChangeShapeType="1"/>
            </p:cNvSpPr>
            <p:nvPr/>
          </p:nvSpPr>
          <p:spPr bwMode="auto">
            <a:xfrm>
              <a:off x="3065" y="2335"/>
              <a:ext cx="1" cy="98"/>
            </a:xfrm>
            <a:prstGeom prst="line">
              <a:avLst/>
            </a:prstGeom>
            <a:noFill/>
            <a:ln w="19050">
              <a:solidFill>
                <a:srgbClr val="0000FF"/>
              </a:solidFill>
              <a:round/>
              <a:headEnd/>
              <a:tailEnd/>
            </a:ln>
          </p:spPr>
          <p:txBody>
            <a:bodyPr/>
            <a:lstStyle/>
            <a:p>
              <a:endParaRPr lang="zh-CN" altLang="en-US"/>
            </a:p>
          </p:txBody>
        </p:sp>
        <p:sp>
          <p:nvSpPr>
            <p:cNvPr id="403510" name="Line 51"/>
            <p:cNvSpPr>
              <a:spLocks noChangeShapeType="1"/>
            </p:cNvSpPr>
            <p:nvPr/>
          </p:nvSpPr>
          <p:spPr bwMode="auto">
            <a:xfrm flipH="1">
              <a:off x="2820" y="2433"/>
              <a:ext cx="245" cy="1"/>
            </a:xfrm>
            <a:prstGeom prst="line">
              <a:avLst/>
            </a:prstGeom>
            <a:noFill/>
            <a:ln w="19050">
              <a:solidFill>
                <a:srgbClr val="0000FF"/>
              </a:solidFill>
              <a:round/>
              <a:headEnd/>
              <a:tailEnd/>
            </a:ln>
          </p:spPr>
          <p:txBody>
            <a:bodyPr/>
            <a:lstStyle/>
            <a:p>
              <a:endParaRPr lang="zh-CN" altLang="en-US"/>
            </a:p>
          </p:txBody>
        </p:sp>
        <p:sp>
          <p:nvSpPr>
            <p:cNvPr id="403511" name="Line 52"/>
            <p:cNvSpPr>
              <a:spLocks noChangeShapeType="1"/>
            </p:cNvSpPr>
            <p:nvPr/>
          </p:nvSpPr>
          <p:spPr bwMode="auto">
            <a:xfrm>
              <a:off x="2698" y="2384"/>
              <a:ext cx="122" cy="1"/>
            </a:xfrm>
            <a:prstGeom prst="line">
              <a:avLst/>
            </a:prstGeom>
            <a:noFill/>
            <a:ln w="19050">
              <a:solidFill>
                <a:srgbClr val="400000"/>
              </a:solidFill>
              <a:round/>
              <a:headEnd/>
              <a:tailEnd/>
            </a:ln>
          </p:spPr>
          <p:txBody>
            <a:bodyPr/>
            <a:lstStyle/>
            <a:p>
              <a:endParaRPr lang="zh-CN" altLang="en-US"/>
            </a:p>
          </p:txBody>
        </p:sp>
        <p:sp>
          <p:nvSpPr>
            <p:cNvPr id="403512" name="Line 53"/>
            <p:cNvSpPr>
              <a:spLocks noChangeShapeType="1"/>
            </p:cNvSpPr>
            <p:nvPr/>
          </p:nvSpPr>
          <p:spPr bwMode="auto">
            <a:xfrm flipH="1">
              <a:off x="3065" y="2384"/>
              <a:ext cx="122" cy="1"/>
            </a:xfrm>
            <a:prstGeom prst="line">
              <a:avLst/>
            </a:prstGeom>
            <a:noFill/>
            <a:ln w="19050">
              <a:solidFill>
                <a:srgbClr val="400000"/>
              </a:solidFill>
              <a:round/>
              <a:headEnd/>
              <a:tailEnd/>
            </a:ln>
          </p:spPr>
          <p:txBody>
            <a:bodyPr/>
            <a:lstStyle/>
            <a:p>
              <a:endParaRPr lang="zh-CN" altLang="en-US"/>
            </a:p>
          </p:txBody>
        </p:sp>
        <p:sp>
          <p:nvSpPr>
            <p:cNvPr id="403513" name="Line 54"/>
            <p:cNvSpPr>
              <a:spLocks noChangeShapeType="1"/>
            </p:cNvSpPr>
            <p:nvPr/>
          </p:nvSpPr>
          <p:spPr bwMode="auto">
            <a:xfrm flipV="1">
              <a:off x="4913" y="2335"/>
              <a:ext cx="1" cy="98"/>
            </a:xfrm>
            <a:prstGeom prst="line">
              <a:avLst/>
            </a:prstGeom>
            <a:noFill/>
            <a:ln w="19050">
              <a:solidFill>
                <a:srgbClr val="0000FF"/>
              </a:solidFill>
              <a:round/>
              <a:headEnd/>
              <a:tailEnd/>
            </a:ln>
          </p:spPr>
          <p:txBody>
            <a:bodyPr/>
            <a:lstStyle/>
            <a:p>
              <a:endParaRPr lang="zh-CN" altLang="en-US"/>
            </a:p>
          </p:txBody>
        </p:sp>
        <p:sp>
          <p:nvSpPr>
            <p:cNvPr id="403514" name="Line 55"/>
            <p:cNvSpPr>
              <a:spLocks noChangeShapeType="1"/>
            </p:cNvSpPr>
            <p:nvPr/>
          </p:nvSpPr>
          <p:spPr bwMode="auto">
            <a:xfrm>
              <a:off x="4913" y="2335"/>
              <a:ext cx="245" cy="1"/>
            </a:xfrm>
            <a:prstGeom prst="line">
              <a:avLst/>
            </a:prstGeom>
            <a:noFill/>
            <a:ln w="19050">
              <a:solidFill>
                <a:srgbClr val="0000FF"/>
              </a:solidFill>
              <a:round/>
              <a:headEnd/>
              <a:tailEnd/>
            </a:ln>
          </p:spPr>
          <p:txBody>
            <a:bodyPr/>
            <a:lstStyle/>
            <a:p>
              <a:endParaRPr lang="zh-CN" altLang="en-US"/>
            </a:p>
          </p:txBody>
        </p:sp>
        <p:sp>
          <p:nvSpPr>
            <p:cNvPr id="403515" name="Line 56"/>
            <p:cNvSpPr>
              <a:spLocks noChangeShapeType="1"/>
            </p:cNvSpPr>
            <p:nvPr/>
          </p:nvSpPr>
          <p:spPr bwMode="auto">
            <a:xfrm>
              <a:off x="5158" y="2335"/>
              <a:ext cx="1" cy="98"/>
            </a:xfrm>
            <a:prstGeom prst="line">
              <a:avLst/>
            </a:prstGeom>
            <a:noFill/>
            <a:ln w="19050">
              <a:solidFill>
                <a:srgbClr val="0000FF"/>
              </a:solidFill>
              <a:round/>
              <a:headEnd/>
              <a:tailEnd/>
            </a:ln>
          </p:spPr>
          <p:txBody>
            <a:bodyPr/>
            <a:lstStyle/>
            <a:p>
              <a:endParaRPr lang="zh-CN" altLang="en-US"/>
            </a:p>
          </p:txBody>
        </p:sp>
        <p:sp>
          <p:nvSpPr>
            <p:cNvPr id="403516" name="Line 57"/>
            <p:cNvSpPr>
              <a:spLocks noChangeShapeType="1"/>
            </p:cNvSpPr>
            <p:nvPr/>
          </p:nvSpPr>
          <p:spPr bwMode="auto">
            <a:xfrm flipH="1">
              <a:off x="4913" y="2433"/>
              <a:ext cx="245" cy="1"/>
            </a:xfrm>
            <a:prstGeom prst="line">
              <a:avLst/>
            </a:prstGeom>
            <a:noFill/>
            <a:ln w="19050">
              <a:solidFill>
                <a:srgbClr val="0000FF"/>
              </a:solidFill>
              <a:round/>
              <a:headEnd/>
              <a:tailEnd/>
            </a:ln>
          </p:spPr>
          <p:txBody>
            <a:bodyPr/>
            <a:lstStyle/>
            <a:p>
              <a:endParaRPr lang="zh-CN" altLang="en-US"/>
            </a:p>
          </p:txBody>
        </p:sp>
        <p:sp>
          <p:nvSpPr>
            <p:cNvPr id="403517" name="Line 58"/>
            <p:cNvSpPr>
              <a:spLocks noChangeShapeType="1"/>
            </p:cNvSpPr>
            <p:nvPr/>
          </p:nvSpPr>
          <p:spPr bwMode="auto">
            <a:xfrm>
              <a:off x="4791" y="2384"/>
              <a:ext cx="122" cy="1"/>
            </a:xfrm>
            <a:prstGeom prst="line">
              <a:avLst/>
            </a:prstGeom>
            <a:noFill/>
            <a:ln w="19050">
              <a:solidFill>
                <a:srgbClr val="400000"/>
              </a:solidFill>
              <a:round/>
              <a:headEnd/>
              <a:tailEnd/>
            </a:ln>
          </p:spPr>
          <p:txBody>
            <a:bodyPr/>
            <a:lstStyle/>
            <a:p>
              <a:endParaRPr lang="zh-CN" altLang="en-US"/>
            </a:p>
          </p:txBody>
        </p:sp>
        <p:sp>
          <p:nvSpPr>
            <p:cNvPr id="403518" name="Line 59"/>
            <p:cNvSpPr>
              <a:spLocks noChangeShapeType="1"/>
            </p:cNvSpPr>
            <p:nvPr/>
          </p:nvSpPr>
          <p:spPr bwMode="auto">
            <a:xfrm flipH="1">
              <a:off x="5158" y="2384"/>
              <a:ext cx="122" cy="1"/>
            </a:xfrm>
            <a:prstGeom prst="line">
              <a:avLst/>
            </a:prstGeom>
            <a:noFill/>
            <a:ln w="19050">
              <a:solidFill>
                <a:srgbClr val="400000"/>
              </a:solidFill>
              <a:round/>
              <a:headEnd/>
              <a:tailEnd/>
            </a:ln>
          </p:spPr>
          <p:txBody>
            <a:bodyPr/>
            <a:lstStyle/>
            <a:p>
              <a:endParaRPr lang="zh-CN" altLang="en-US"/>
            </a:p>
          </p:txBody>
        </p:sp>
        <p:sp>
          <p:nvSpPr>
            <p:cNvPr id="403519" name="Oval 60"/>
            <p:cNvSpPr>
              <a:spLocks noChangeArrowheads="1"/>
            </p:cNvSpPr>
            <p:nvPr/>
          </p:nvSpPr>
          <p:spPr bwMode="auto">
            <a:xfrm>
              <a:off x="5207" y="2678"/>
              <a:ext cx="244" cy="245"/>
            </a:xfrm>
            <a:prstGeom prst="ellipse">
              <a:avLst/>
            </a:prstGeom>
            <a:noFill/>
            <a:ln w="19050">
              <a:solidFill>
                <a:srgbClr val="0000FF"/>
              </a:solidFill>
              <a:round/>
              <a:headEnd/>
              <a:tailEnd/>
            </a:ln>
          </p:spPr>
          <p:txBody>
            <a:bodyPr/>
            <a:lstStyle/>
            <a:p>
              <a:endParaRPr lang="zh-CN" altLang="en-US"/>
            </a:p>
          </p:txBody>
        </p:sp>
        <p:sp>
          <p:nvSpPr>
            <p:cNvPr id="403520" name="Line 61"/>
            <p:cNvSpPr>
              <a:spLocks noChangeShapeType="1"/>
            </p:cNvSpPr>
            <p:nvPr/>
          </p:nvSpPr>
          <p:spPr bwMode="auto">
            <a:xfrm>
              <a:off x="5329" y="2556"/>
              <a:ext cx="1" cy="122"/>
            </a:xfrm>
            <a:prstGeom prst="line">
              <a:avLst/>
            </a:prstGeom>
            <a:noFill/>
            <a:ln w="19050">
              <a:solidFill>
                <a:srgbClr val="400000"/>
              </a:solidFill>
              <a:round/>
              <a:headEnd/>
              <a:tailEnd/>
            </a:ln>
          </p:spPr>
          <p:txBody>
            <a:bodyPr/>
            <a:lstStyle/>
            <a:p>
              <a:endParaRPr lang="zh-CN" altLang="en-US"/>
            </a:p>
          </p:txBody>
        </p:sp>
        <p:sp>
          <p:nvSpPr>
            <p:cNvPr id="403521" name="Line 62"/>
            <p:cNvSpPr>
              <a:spLocks noChangeShapeType="1"/>
            </p:cNvSpPr>
            <p:nvPr/>
          </p:nvSpPr>
          <p:spPr bwMode="auto">
            <a:xfrm flipV="1">
              <a:off x="5329" y="2923"/>
              <a:ext cx="1" cy="122"/>
            </a:xfrm>
            <a:prstGeom prst="line">
              <a:avLst/>
            </a:prstGeom>
            <a:noFill/>
            <a:ln w="19050">
              <a:solidFill>
                <a:srgbClr val="400000"/>
              </a:solidFill>
              <a:round/>
              <a:headEnd/>
              <a:tailEnd/>
            </a:ln>
          </p:spPr>
          <p:txBody>
            <a:bodyPr/>
            <a:lstStyle/>
            <a:p>
              <a:endParaRPr lang="zh-CN" altLang="en-US"/>
            </a:p>
          </p:txBody>
        </p:sp>
        <p:sp>
          <p:nvSpPr>
            <p:cNvPr id="403522" name="Line 63"/>
            <p:cNvSpPr>
              <a:spLocks noChangeShapeType="1"/>
            </p:cNvSpPr>
            <p:nvPr/>
          </p:nvSpPr>
          <p:spPr bwMode="auto">
            <a:xfrm>
              <a:off x="4497" y="1467"/>
              <a:ext cx="98" cy="1"/>
            </a:xfrm>
            <a:prstGeom prst="line">
              <a:avLst/>
            </a:prstGeom>
            <a:noFill/>
            <a:ln w="19050">
              <a:solidFill>
                <a:srgbClr val="0000FF"/>
              </a:solidFill>
              <a:round/>
              <a:headEnd/>
              <a:tailEnd/>
            </a:ln>
          </p:spPr>
          <p:txBody>
            <a:bodyPr/>
            <a:lstStyle/>
            <a:p>
              <a:endParaRPr lang="zh-CN" altLang="en-US"/>
            </a:p>
          </p:txBody>
        </p:sp>
        <p:sp>
          <p:nvSpPr>
            <p:cNvPr id="403523" name="Line 64"/>
            <p:cNvSpPr>
              <a:spLocks noChangeShapeType="1"/>
            </p:cNvSpPr>
            <p:nvPr/>
          </p:nvSpPr>
          <p:spPr bwMode="auto">
            <a:xfrm>
              <a:off x="4595" y="1467"/>
              <a:ext cx="1" cy="244"/>
            </a:xfrm>
            <a:prstGeom prst="line">
              <a:avLst/>
            </a:prstGeom>
            <a:noFill/>
            <a:ln w="19050">
              <a:solidFill>
                <a:srgbClr val="0000FF"/>
              </a:solidFill>
              <a:round/>
              <a:headEnd/>
              <a:tailEnd/>
            </a:ln>
          </p:spPr>
          <p:txBody>
            <a:bodyPr/>
            <a:lstStyle/>
            <a:p>
              <a:endParaRPr lang="zh-CN" altLang="en-US"/>
            </a:p>
          </p:txBody>
        </p:sp>
        <p:sp>
          <p:nvSpPr>
            <p:cNvPr id="403524" name="Line 65"/>
            <p:cNvSpPr>
              <a:spLocks noChangeShapeType="1"/>
            </p:cNvSpPr>
            <p:nvPr/>
          </p:nvSpPr>
          <p:spPr bwMode="auto">
            <a:xfrm flipH="1">
              <a:off x="4497" y="1711"/>
              <a:ext cx="98" cy="1"/>
            </a:xfrm>
            <a:prstGeom prst="line">
              <a:avLst/>
            </a:prstGeom>
            <a:noFill/>
            <a:ln w="19050">
              <a:solidFill>
                <a:srgbClr val="0000FF"/>
              </a:solidFill>
              <a:round/>
              <a:headEnd/>
              <a:tailEnd/>
            </a:ln>
          </p:spPr>
          <p:txBody>
            <a:bodyPr/>
            <a:lstStyle/>
            <a:p>
              <a:endParaRPr lang="zh-CN" altLang="en-US"/>
            </a:p>
          </p:txBody>
        </p:sp>
        <p:sp>
          <p:nvSpPr>
            <p:cNvPr id="403525" name="Line 66"/>
            <p:cNvSpPr>
              <a:spLocks noChangeShapeType="1"/>
            </p:cNvSpPr>
            <p:nvPr/>
          </p:nvSpPr>
          <p:spPr bwMode="auto">
            <a:xfrm flipV="1">
              <a:off x="4497" y="1467"/>
              <a:ext cx="1" cy="244"/>
            </a:xfrm>
            <a:prstGeom prst="line">
              <a:avLst/>
            </a:prstGeom>
            <a:noFill/>
            <a:ln w="19050">
              <a:solidFill>
                <a:srgbClr val="0000FF"/>
              </a:solidFill>
              <a:round/>
              <a:headEnd/>
              <a:tailEnd/>
            </a:ln>
          </p:spPr>
          <p:txBody>
            <a:bodyPr/>
            <a:lstStyle/>
            <a:p>
              <a:endParaRPr lang="zh-CN" altLang="en-US"/>
            </a:p>
          </p:txBody>
        </p:sp>
        <p:sp>
          <p:nvSpPr>
            <p:cNvPr id="403526" name="Line 67"/>
            <p:cNvSpPr>
              <a:spLocks noChangeShapeType="1"/>
            </p:cNvSpPr>
            <p:nvPr/>
          </p:nvSpPr>
          <p:spPr bwMode="auto">
            <a:xfrm>
              <a:off x="4546" y="1344"/>
              <a:ext cx="1" cy="123"/>
            </a:xfrm>
            <a:prstGeom prst="line">
              <a:avLst/>
            </a:prstGeom>
            <a:noFill/>
            <a:ln w="19050">
              <a:solidFill>
                <a:srgbClr val="400000"/>
              </a:solidFill>
              <a:round/>
              <a:headEnd/>
              <a:tailEnd/>
            </a:ln>
          </p:spPr>
          <p:txBody>
            <a:bodyPr/>
            <a:lstStyle/>
            <a:p>
              <a:endParaRPr lang="zh-CN" altLang="en-US"/>
            </a:p>
          </p:txBody>
        </p:sp>
        <p:sp>
          <p:nvSpPr>
            <p:cNvPr id="403527" name="Line 68"/>
            <p:cNvSpPr>
              <a:spLocks noChangeShapeType="1"/>
            </p:cNvSpPr>
            <p:nvPr/>
          </p:nvSpPr>
          <p:spPr bwMode="auto">
            <a:xfrm flipV="1">
              <a:off x="4546" y="1711"/>
              <a:ext cx="1" cy="123"/>
            </a:xfrm>
            <a:prstGeom prst="line">
              <a:avLst/>
            </a:prstGeom>
            <a:noFill/>
            <a:ln w="19050">
              <a:solidFill>
                <a:srgbClr val="400000"/>
              </a:solidFill>
              <a:round/>
              <a:headEnd/>
              <a:tailEnd/>
            </a:ln>
          </p:spPr>
          <p:txBody>
            <a:bodyPr/>
            <a:lstStyle/>
            <a:p>
              <a:endParaRPr lang="zh-CN" altLang="en-US"/>
            </a:p>
          </p:txBody>
        </p:sp>
        <p:sp>
          <p:nvSpPr>
            <p:cNvPr id="403528" name="Line 69"/>
            <p:cNvSpPr>
              <a:spLocks noChangeShapeType="1"/>
            </p:cNvSpPr>
            <p:nvPr/>
          </p:nvSpPr>
          <p:spPr bwMode="auto">
            <a:xfrm>
              <a:off x="4546" y="2262"/>
              <a:ext cx="122" cy="86"/>
            </a:xfrm>
            <a:prstGeom prst="line">
              <a:avLst/>
            </a:prstGeom>
            <a:noFill/>
            <a:ln w="19050">
              <a:solidFill>
                <a:srgbClr val="0000FF"/>
              </a:solidFill>
              <a:round/>
              <a:headEnd/>
              <a:tailEnd/>
            </a:ln>
          </p:spPr>
          <p:txBody>
            <a:bodyPr/>
            <a:lstStyle/>
            <a:p>
              <a:endParaRPr lang="zh-CN" altLang="en-US"/>
            </a:p>
          </p:txBody>
        </p:sp>
        <p:sp>
          <p:nvSpPr>
            <p:cNvPr id="403529" name="Line 70"/>
            <p:cNvSpPr>
              <a:spLocks noChangeShapeType="1"/>
            </p:cNvSpPr>
            <p:nvPr/>
          </p:nvSpPr>
          <p:spPr bwMode="auto">
            <a:xfrm flipH="1">
              <a:off x="4546" y="2421"/>
              <a:ext cx="122" cy="86"/>
            </a:xfrm>
            <a:prstGeom prst="line">
              <a:avLst/>
            </a:prstGeom>
            <a:noFill/>
            <a:ln w="19050">
              <a:solidFill>
                <a:srgbClr val="0000FF"/>
              </a:solidFill>
              <a:round/>
              <a:headEnd/>
              <a:tailEnd/>
            </a:ln>
          </p:spPr>
          <p:txBody>
            <a:bodyPr/>
            <a:lstStyle/>
            <a:p>
              <a:endParaRPr lang="zh-CN" altLang="en-US"/>
            </a:p>
          </p:txBody>
        </p:sp>
        <p:sp>
          <p:nvSpPr>
            <p:cNvPr id="403530" name="Line 71"/>
            <p:cNvSpPr>
              <a:spLocks noChangeShapeType="1"/>
            </p:cNvSpPr>
            <p:nvPr/>
          </p:nvSpPr>
          <p:spPr bwMode="auto">
            <a:xfrm>
              <a:off x="4668" y="2262"/>
              <a:ext cx="1" cy="245"/>
            </a:xfrm>
            <a:prstGeom prst="line">
              <a:avLst/>
            </a:prstGeom>
            <a:noFill/>
            <a:ln w="19050">
              <a:solidFill>
                <a:srgbClr val="0000FF"/>
              </a:solidFill>
              <a:round/>
              <a:headEnd/>
              <a:tailEnd/>
            </a:ln>
          </p:spPr>
          <p:txBody>
            <a:bodyPr/>
            <a:lstStyle/>
            <a:p>
              <a:endParaRPr lang="zh-CN" altLang="en-US"/>
            </a:p>
          </p:txBody>
        </p:sp>
        <p:sp>
          <p:nvSpPr>
            <p:cNvPr id="403531" name="Line 72"/>
            <p:cNvSpPr>
              <a:spLocks noChangeShapeType="1"/>
            </p:cNvSpPr>
            <p:nvPr/>
          </p:nvSpPr>
          <p:spPr bwMode="auto">
            <a:xfrm>
              <a:off x="4668" y="2384"/>
              <a:ext cx="123" cy="1"/>
            </a:xfrm>
            <a:prstGeom prst="line">
              <a:avLst/>
            </a:prstGeom>
            <a:noFill/>
            <a:ln w="19050">
              <a:solidFill>
                <a:srgbClr val="0000FF"/>
              </a:solidFill>
              <a:round/>
              <a:headEnd/>
              <a:tailEnd/>
            </a:ln>
          </p:spPr>
          <p:txBody>
            <a:bodyPr/>
            <a:lstStyle/>
            <a:p>
              <a:endParaRPr lang="zh-CN" altLang="en-US"/>
            </a:p>
          </p:txBody>
        </p:sp>
        <p:sp>
          <p:nvSpPr>
            <p:cNvPr id="403532" name="Freeform 73"/>
            <p:cNvSpPr>
              <a:spLocks/>
            </p:cNvSpPr>
            <p:nvPr/>
          </p:nvSpPr>
          <p:spPr bwMode="auto">
            <a:xfrm>
              <a:off x="4546" y="2446"/>
              <a:ext cx="73" cy="61"/>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403533" name="Line 74"/>
            <p:cNvSpPr>
              <a:spLocks noChangeShapeType="1"/>
            </p:cNvSpPr>
            <p:nvPr/>
          </p:nvSpPr>
          <p:spPr bwMode="auto">
            <a:xfrm>
              <a:off x="4546" y="2140"/>
              <a:ext cx="1" cy="122"/>
            </a:xfrm>
            <a:prstGeom prst="line">
              <a:avLst/>
            </a:prstGeom>
            <a:noFill/>
            <a:ln w="19050">
              <a:solidFill>
                <a:srgbClr val="400000"/>
              </a:solidFill>
              <a:round/>
              <a:headEnd/>
              <a:tailEnd/>
            </a:ln>
          </p:spPr>
          <p:txBody>
            <a:bodyPr/>
            <a:lstStyle/>
            <a:p>
              <a:endParaRPr lang="zh-CN" altLang="en-US"/>
            </a:p>
          </p:txBody>
        </p:sp>
        <p:sp>
          <p:nvSpPr>
            <p:cNvPr id="403534" name="Line 75"/>
            <p:cNvSpPr>
              <a:spLocks noChangeShapeType="1"/>
            </p:cNvSpPr>
            <p:nvPr/>
          </p:nvSpPr>
          <p:spPr bwMode="auto">
            <a:xfrm flipV="1">
              <a:off x="4546" y="2507"/>
              <a:ext cx="1" cy="122"/>
            </a:xfrm>
            <a:prstGeom prst="line">
              <a:avLst/>
            </a:prstGeom>
            <a:noFill/>
            <a:ln w="19050">
              <a:solidFill>
                <a:srgbClr val="400000"/>
              </a:solidFill>
              <a:round/>
              <a:headEnd/>
              <a:tailEnd/>
            </a:ln>
          </p:spPr>
          <p:txBody>
            <a:bodyPr/>
            <a:lstStyle/>
            <a:p>
              <a:endParaRPr lang="zh-CN" altLang="en-US"/>
            </a:p>
          </p:txBody>
        </p:sp>
        <p:sp>
          <p:nvSpPr>
            <p:cNvPr id="403535" name="Line 76"/>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403536" name="Oval 77"/>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403537" name="Oval 78"/>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403538" name="Line 79"/>
            <p:cNvSpPr>
              <a:spLocks noChangeShapeType="1"/>
            </p:cNvSpPr>
            <p:nvPr/>
          </p:nvSpPr>
          <p:spPr bwMode="auto">
            <a:xfrm>
              <a:off x="2661" y="2556"/>
              <a:ext cx="1" cy="122"/>
            </a:xfrm>
            <a:prstGeom prst="line">
              <a:avLst/>
            </a:prstGeom>
            <a:noFill/>
            <a:ln w="19050">
              <a:solidFill>
                <a:srgbClr val="400000"/>
              </a:solidFill>
              <a:round/>
              <a:headEnd/>
              <a:tailEnd/>
            </a:ln>
          </p:spPr>
          <p:txBody>
            <a:bodyPr/>
            <a:lstStyle/>
            <a:p>
              <a:endParaRPr lang="zh-CN" altLang="en-US"/>
            </a:p>
          </p:txBody>
        </p:sp>
        <p:sp>
          <p:nvSpPr>
            <p:cNvPr id="403539" name="Line 80"/>
            <p:cNvSpPr>
              <a:spLocks noChangeShapeType="1"/>
            </p:cNvSpPr>
            <p:nvPr/>
          </p:nvSpPr>
          <p:spPr bwMode="auto">
            <a:xfrm flipV="1">
              <a:off x="2661" y="2923"/>
              <a:ext cx="1" cy="122"/>
            </a:xfrm>
            <a:prstGeom prst="line">
              <a:avLst/>
            </a:prstGeom>
            <a:noFill/>
            <a:ln w="19050">
              <a:solidFill>
                <a:srgbClr val="400000"/>
              </a:solidFill>
              <a:round/>
              <a:headEnd/>
              <a:tailEnd/>
            </a:ln>
          </p:spPr>
          <p:txBody>
            <a:bodyPr/>
            <a:lstStyle/>
            <a:p>
              <a:endParaRPr lang="zh-CN" altLang="en-US"/>
            </a:p>
          </p:txBody>
        </p:sp>
        <p:sp>
          <p:nvSpPr>
            <p:cNvPr id="403540" name="Rectangle 81"/>
            <p:cNvSpPr>
              <a:spLocks noChangeArrowheads="1"/>
            </p:cNvSpPr>
            <p:nvPr/>
          </p:nvSpPr>
          <p:spPr bwMode="auto">
            <a:xfrm>
              <a:off x="3383"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3541" name="Rectangle 82"/>
            <p:cNvSpPr>
              <a:spLocks noChangeArrowheads="1"/>
            </p:cNvSpPr>
            <p:nvPr/>
          </p:nvSpPr>
          <p:spPr bwMode="auto">
            <a:xfrm>
              <a:off x="2820"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3542" name="Rectangle 83"/>
            <p:cNvSpPr>
              <a:spLocks noChangeArrowheads="1"/>
            </p:cNvSpPr>
            <p:nvPr/>
          </p:nvSpPr>
          <p:spPr bwMode="auto">
            <a:xfrm>
              <a:off x="4913"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3543" name="Rectangle 84"/>
            <p:cNvSpPr>
              <a:spLocks noChangeArrowheads="1"/>
            </p:cNvSpPr>
            <p:nvPr/>
          </p:nvSpPr>
          <p:spPr bwMode="auto">
            <a:xfrm>
              <a:off x="4497"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3544" name="Rectangle 85"/>
            <p:cNvSpPr>
              <a:spLocks noChangeArrowheads="1"/>
            </p:cNvSpPr>
            <p:nvPr/>
          </p:nvSpPr>
          <p:spPr bwMode="auto">
            <a:xfrm>
              <a:off x="4296" y="2976"/>
              <a:ext cx="111"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3545" name="Line 86"/>
            <p:cNvSpPr>
              <a:spLocks noChangeShapeType="1"/>
            </p:cNvSpPr>
            <p:nvPr/>
          </p:nvSpPr>
          <p:spPr bwMode="auto">
            <a:xfrm>
              <a:off x="5231" y="3168"/>
              <a:ext cx="220" cy="1"/>
            </a:xfrm>
            <a:prstGeom prst="line">
              <a:avLst/>
            </a:prstGeom>
            <a:noFill/>
            <a:ln w="19050">
              <a:solidFill>
                <a:srgbClr val="000000"/>
              </a:solidFill>
              <a:round/>
              <a:headEnd/>
              <a:tailEnd/>
            </a:ln>
          </p:spPr>
          <p:txBody>
            <a:bodyPr/>
            <a:lstStyle/>
            <a:p>
              <a:endParaRPr lang="zh-CN" altLang="en-US"/>
            </a:p>
          </p:txBody>
        </p:sp>
        <p:sp>
          <p:nvSpPr>
            <p:cNvPr id="403546" name="Line 87"/>
            <p:cNvSpPr>
              <a:spLocks noChangeShapeType="1"/>
            </p:cNvSpPr>
            <p:nvPr/>
          </p:nvSpPr>
          <p:spPr bwMode="auto">
            <a:xfrm>
              <a:off x="2857" y="2886"/>
              <a:ext cx="245" cy="1"/>
            </a:xfrm>
            <a:prstGeom prst="line">
              <a:avLst/>
            </a:prstGeom>
            <a:noFill/>
            <a:ln w="19050">
              <a:solidFill>
                <a:srgbClr val="FF0000"/>
              </a:solidFill>
              <a:round/>
              <a:headEnd/>
              <a:tailEnd/>
            </a:ln>
          </p:spPr>
          <p:txBody>
            <a:bodyPr/>
            <a:lstStyle/>
            <a:p>
              <a:endParaRPr lang="zh-CN" altLang="en-US"/>
            </a:p>
          </p:txBody>
        </p:sp>
        <p:sp>
          <p:nvSpPr>
            <p:cNvPr id="403547" name="Line 88"/>
            <p:cNvSpPr>
              <a:spLocks noChangeShapeType="1"/>
            </p:cNvSpPr>
            <p:nvPr/>
          </p:nvSpPr>
          <p:spPr bwMode="auto">
            <a:xfrm>
              <a:off x="4876" y="2911"/>
              <a:ext cx="245" cy="1"/>
            </a:xfrm>
            <a:prstGeom prst="line">
              <a:avLst/>
            </a:prstGeom>
            <a:noFill/>
            <a:ln w="19050">
              <a:solidFill>
                <a:srgbClr val="FF0000"/>
              </a:solidFill>
              <a:round/>
              <a:headEnd/>
              <a:tailEnd/>
            </a:ln>
          </p:spPr>
          <p:txBody>
            <a:bodyPr/>
            <a:lstStyle/>
            <a:p>
              <a:endParaRPr lang="zh-CN" altLang="en-US"/>
            </a:p>
          </p:txBody>
        </p:sp>
        <p:sp>
          <p:nvSpPr>
            <p:cNvPr id="403548" name="Line 89"/>
            <p:cNvSpPr>
              <a:spLocks noChangeShapeType="1"/>
            </p:cNvSpPr>
            <p:nvPr/>
          </p:nvSpPr>
          <p:spPr bwMode="auto">
            <a:xfrm>
              <a:off x="3432" y="2629"/>
              <a:ext cx="526" cy="1"/>
            </a:xfrm>
            <a:prstGeom prst="line">
              <a:avLst/>
            </a:prstGeom>
            <a:noFill/>
            <a:ln w="19050">
              <a:solidFill>
                <a:srgbClr val="400000"/>
              </a:solidFill>
              <a:round/>
              <a:headEnd/>
              <a:tailEnd/>
            </a:ln>
          </p:spPr>
          <p:txBody>
            <a:bodyPr/>
            <a:lstStyle/>
            <a:p>
              <a:endParaRPr lang="zh-CN" altLang="en-US"/>
            </a:p>
          </p:txBody>
        </p:sp>
        <p:sp>
          <p:nvSpPr>
            <p:cNvPr id="403549" name="Line 90"/>
            <p:cNvSpPr>
              <a:spLocks noChangeShapeType="1"/>
            </p:cNvSpPr>
            <p:nvPr/>
          </p:nvSpPr>
          <p:spPr bwMode="auto">
            <a:xfrm>
              <a:off x="3958" y="2629"/>
              <a:ext cx="588" cy="1"/>
            </a:xfrm>
            <a:prstGeom prst="line">
              <a:avLst/>
            </a:prstGeom>
            <a:noFill/>
            <a:ln w="19050">
              <a:solidFill>
                <a:srgbClr val="400000"/>
              </a:solidFill>
              <a:round/>
              <a:headEnd/>
              <a:tailEnd/>
            </a:ln>
          </p:spPr>
          <p:txBody>
            <a:bodyPr/>
            <a:lstStyle/>
            <a:p>
              <a:endParaRPr lang="zh-CN" altLang="en-US"/>
            </a:p>
          </p:txBody>
        </p:sp>
        <p:sp>
          <p:nvSpPr>
            <p:cNvPr id="403550" name="Line 91"/>
            <p:cNvSpPr>
              <a:spLocks noChangeShapeType="1"/>
            </p:cNvSpPr>
            <p:nvPr/>
          </p:nvSpPr>
          <p:spPr bwMode="auto">
            <a:xfrm>
              <a:off x="5280" y="2384"/>
              <a:ext cx="49" cy="1"/>
            </a:xfrm>
            <a:prstGeom prst="line">
              <a:avLst/>
            </a:prstGeom>
            <a:noFill/>
            <a:ln w="19050">
              <a:solidFill>
                <a:srgbClr val="400000"/>
              </a:solidFill>
              <a:round/>
              <a:headEnd/>
              <a:tailEnd/>
            </a:ln>
          </p:spPr>
          <p:txBody>
            <a:bodyPr/>
            <a:lstStyle/>
            <a:p>
              <a:endParaRPr lang="zh-CN" altLang="en-US"/>
            </a:p>
          </p:txBody>
        </p:sp>
        <p:sp>
          <p:nvSpPr>
            <p:cNvPr id="403551" name="Line 92"/>
            <p:cNvSpPr>
              <a:spLocks noChangeShapeType="1"/>
            </p:cNvSpPr>
            <p:nvPr/>
          </p:nvSpPr>
          <p:spPr bwMode="auto">
            <a:xfrm>
              <a:off x="5329" y="3045"/>
              <a:ext cx="1" cy="123"/>
            </a:xfrm>
            <a:prstGeom prst="line">
              <a:avLst/>
            </a:prstGeom>
            <a:noFill/>
            <a:ln w="19050">
              <a:solidFill>
                <a:srgbClr val="400000"/>
              </a:solidFill>
              <a:round/>
              <a:headEnd/>
              <a:tailEnd/>
            </a:ln>
          </p:spPr>
          <p:txBody>
            <a:bodyPr/>
            <a:lstStyle/>
            <a:p>
              <a:endParaRPr lang="zh-CN" altLang="en-US"/>
            </a:p>
          </p:txBody>
        </p:sp>
        <p:sp>
          <p:nvSpPr>
            <p:cNvPr id="403552" name="Line 93"/>
            <p:cNvSpPr>
              <a:spLocks noChangeShapeType="1"/>
            </p:cNvSpPr>
            <p:nvPr/>
          </p:nvSpPr>
          <p:spPr bwMode="auto">
            <a:xfrm>
              <a:off x="5329" y="2384"/>
              <a:ext cx="1" cy="172"/>
            </a:xfrm>
            <a:prstGeom prst="line">
              <a:avLst/>
            </a:prstGeom>
            <a:noFill/>
            <a:ln w="19050">
              <a:solidFill>
                <a:srgbClr val="400000"/>
              </a:solidFill>
              <a:round/>
              <a:headEnd/>
              <a:tailEnd/>
            </a:ln>
          </p:spPr>
          <p:txBody>
            <a:bodyPr/>
            <a:lstStyle/>
            <a:p>
              <a:endParaRPr lang="zh-CN" altLang="en-US"/>
            </a:p>
          </p:txBody>
        </p:sp>
        <p:sp>
          <p:nvSpPr>
            <p:cNvPr id="403553" name="Line 94"/>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403554" name="Line 95"/>
            <p:cNvSpPr>
              <a:spLocks noChangeShapeType="1"/>
            </p:cNvSpPr>
            <p:nvPr/>
          </p:nvSpPr>
          <p:spPr bwMode="auto">
            <a:xfrm>
              <a:off x="3432" y="1834"/>
              <a:ext cx="1" cy="306"/>
            </a:xfrm>
            <a:prstGeom prst="line">
              <a:avLst/>
            </a:prstGeom>
            <a:noFill/>
            <a:ln w="19050">
              <a:solidFill>
                <a:srgbClr val="400000"/>
              </a:solidFill>
              <a:round/>
              <a:headEnd/>
              <a:tailEnd/>
            </a:ln>
          </p:spPr>
          <p:txBody>
            <a:bodyPr/>
            <a:lstStyle/>
            <a:p>
              <a:endParaRPr lang="zh-CN" altLang="en-US"/>
            </a:p>
          </p:txBody>
        </p:sp>
        <p:sp>
          <p:nvSpPr>
            <p:cNvPr id="403555" name="Line 96"/>
            <p:cNvSpPr>
              <a:spLocks noChangeShapeType="1"/>
            </p:cNvSpPr>
            <p:nvPr/>
          </p:nvSpPr>
          <p:spPr bwMode="auto">
            <a:xfrm flipV="1">
              <a:off x="3998" y="2629"/>
              <a:ext cx="1" cy="245"/>
            </a:xfrm>
            <a:prstGeom prst="line">
              <a:avLst/>
            </a:prstGeom>
            <a:noFill/>
            <a:ln w="19050">
              <a:solidFill>
                <a:srgbClr val="400000"/>
              </a:solidFill>
              <a:round/>
              <a:headEnd/>
              <a:tailEnd/>
            </a:ln>
          </p:spPr>
          <p:txBody>
            <a:bodyPr/>
            <a:lstStyle/>
            <a:p>
              <a:endParaRPr lang="zh-CN" altLang="en-US"/>
            </a:p>
          </p:txBody>
        </p:sp>
        <p:sp>
          <p:nvSpPr>
            <p:cNvPr id="403556" name="Oval 97"/>
            <p:cNvSpPr>
              <a:spLocks noChangeArrowheads="1"/>
            </p:cNvSpPr>
            <p:nvPr/>
          </p:nvSpPr>
          <p:spPr bwMode="auto">
            <a:xfrm>
              <a:off x="3977" y="2605"/>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403557" name="Line 98"/>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403558" name="Line 99"/>
            <p:cNvSpPr>
              <a:spLocks noChangeShapeType="1"/>
            </p:cNvSpPr>
            <p:nvPr/>
          </p:nvSpPr>
          <p:spPr bwMode="auto">
            <a:xfrm>
              <a:off x="2661" y="2384"/>
              <a:ext cx="1" cy="172"/>
            </a:xfrm>
            <a:prstGeom prst="line">
              <a:avLst/>
            </a:prstGeom>
            <a:noFill/>
            <a:ln w="19050">
              <a:solidFill>
                <a:srgbClr val="400000"/>
              </a:solidFill>
              <a:round/>
              <a:headEnd/>
              <a:tailEnd/>
            </a:ln>
          </p:spPr>
          <p:txBody>
            <a:bodyPr/>
            <a:lstStyle/>
            <a:p>
              <a:endParaRPr lang="zh-CN" altLang="en-US"/>
            </a:p>
          </p:txBody>
        </p:sp>
        <p:sp>
          <p:nvSpPr>
            <p:cNvPr id="403559" name="Line 100"/>
            <p:cNvSpPr>
              <a:spLocks noChangeShapeType="1"/>
            </p:cNvSpPr>
            <p:nvPr/>
          </p:nvSpPr>
          <p:spPr bwMode="auto">
            <a:xfrm flipH="1">
              <a:off x="2661" y="2384"/>
              <a:ext cx="37" cy="1"/>
            </a:xfrm>
            <a:prstGeom prst="line">
              <a:avLst/>
            </a:prstGeom>
            <a:noFill/>
            <a:ln w="19050">
              <a:solidFill>
                <a:srgbClr val="400000"/>
              </a:solidFill>
              <a:round/>
              <a:headEnd/>
              <a:tailEnd/>
            </a:ln>
          </p:spPr>
          <p:txBody>
            <a:bodyPr/>
            <a:lstStyle/>
            <a:p>
              <a:endParaRPr lang="zh-CN" altLang="en-US"/>
            </a:p>
          </p:txBody>
        </p:sp>
        <p:sp>
          <p:nvSpPr>
            <p:cNvPr id="403560" name="Line 101"/>
            <p:cNvSpPr>
              <a:spLocks noChangeShapeType="1"/>
            </p:cNvSpPr>
            <p:nvPr/>
          </p:nvSpPr>
          <p:spPr bwMode="auto">
            <a:xfrm>
              <a:off x="2661" y="3045"/>
              <a:ext cx="1" cy="123"/>
            </a:xfrm>
            <a:prstGeom prst="line">
              <a:avLst/>
            </a:prstGeom>
            <a:noFill/>
            <a:ln w="19050">
              <a:solidFill>
                <a:srgbClr val="400000"/>
              </a:solidFill>
              <a:round/>
              <a:headEnd/>
              <a:tailEnd/>
            </a:ln>
          </p:spPr>
          <p:txBody>
            <a:bodyPr/>
            <a:lstStyle/>
            <a:p>
              <a:endParaRPr lang="zh-CN" altLang="en-US"/>
            </a:p>
          </p:txBody>
        </p:sp>
        <p:sp>
          <p:nvSpPr>
            <p:cNvPr id="403561" name="Line 102"/>
            <p:cNvSpPr>
              <a:spLocks noChangeShapeType="1"/>
            </p:cNvSpPr>
            <p:nvPr/>
          </p:nvSpPr>
          <p:spPr bwMode="auto">
            <a:xfrm>
              <a:off x="2539" y="3168"/>
              <a:ext cx="245" cy="1"/>
            </a:xfrm>
            <a:prstGeom prst="line">
              <a:avLst/>
            </a:prstGeom>
            <a:noFill/>
            <a:ln w="19050">
              <a:solidFill>
                <a:srgbClr val="400000"/>
              </a:solidFill>
              <a:round/>
              <a:headEnd/>
              <a:tailEnd/>
            </a:ln>
          </p:spPr>
          <p:txBody>
            <a:bodyPr/>
            <a:lstStyle/>
            <a:p>
              <a:endParaRPr lang="zh-CN" altLang="en-US"/>
            </a:p>
          </p:txBody>
        </p:sp>
        <p:sp>
          <p:nvSpPr>
            <p:cNvPr id="403562" name="Line 103"/>
            <p:cNvSpPr>
              <a:spLocks noChangeShapeType="1"/>
            </p:cNvSpPr>
            <p:nvPr/>
          </p:nvSpPr>
          <p:spPr bwMode="auto">
            <a:xfrm>
              <a:off x="3860" y="2703"/>
              <a:ext cx="1" cy="220"/>
            </a:xfrm>
            <a:prstGeom prst="line">
              <a:avLst/>
            </a:prstGeom>
            <a:noFill/>
            <a:ln w="19050">
              <a:solidFill>
                <a:srgbClr val="400000"/>
              </a:solidFill>
              <a:round/>
              <a:headEnd/>
              <a:tailEnd/>
            </a:ln>
          </p:spPr>
          <p:txBody>
            <a:bodyPr/>
            <a:lstStyle/>
            <a:p>
              <a:endParaRPr lang="zh-CN" altLang="en-US"/>
            </a:p>
          </p:txBody>
        </p:sp>
        <p:sp>
          <p:nvSpPr>
            <p:cNvPr id="403563" name="Line 104"/>
            <p:cNvSpPr>
              <a:spLocks noChangeShapeType="1"/>
            </p:cNvSpPr>
            <p:nvPr/>
          </p:nvSpPr>
          <p:spPr bwMode="auto">
            <a:xfrm>
              <a:off x="4215" y="2531"/>
              <a:ext cx="245" cy="1"/>
            </a:xfrm>
            <a:prstGeom prst="line">
              <a:avLst/>
            </a:prstGeom>
            <a:noFill/>
            <a:ln w="19050">
              <a:solidFill>
                <a:srgbClr val="400000"/>
              </a:solidFill>
              <a:round/>
              <a:headEnd/>
              <a:tailEnd/>
            </a:ln>
          </p:spPr>
          <p:txBody>
            <a:bodyPr/>
            <a:lstStyle/>
            <a:p>
              <a:endParaRPr lang="zh-CN" altLang="en-US"/>
            </a:p>
          </p:txBody>
        </p:sp>
        <p:sp>
          <p:nvSpPr>
            <p:cNvPr id="403564" name="Line 105"/>
            <p:cNvSpPr>
              <a:spLocks noChangeShapeType="1"/>
            </p:cNvSpPr>
            <p:nvPr/>
          </p:nvSpPr>
          <p:spPr bwMode="auto">
            <a:xfrm>
              <a:off x="4338" y="2482"/>
              <a:ext cx="1" cy="49"/>
            </a:xfrm>
            <a:prstGeom prst="line">
              <a:avLst/>
            </a:prstGeom>
            <a:noFill/>
            <a:ln w="19050">
              <a:solidFill>
                <a:srgbClr val="400000"/>
              </a:solidFill>
              <a:round/>
              <a:headEnd/>
              <a:tailEnd/>
            </a:ln>
          </p:spPr>
          <p:txBody>
            <a:bodyPr/>
            <a:lstStyle/>
            <a:p>
              <a:endParaRPr lang="zh-CN" altLang="en-US"/>
            </a:p>
          </p:txBody>
        </p:sp>
        <p:sp>
          <p:nvSpPr>
            <p:cNvPr id="403565" name="Line 106"/>
            <p:cNvSpPr>
              <a:spLocks noChangeShapeType="1"/>
            </p:cNvSpPr>
            <p:nvPr/>
          </p:nvSpPr>
          <p:spPr bwMode="auto">
            <a:xfrm>
              <a:off x="3530" y="2531"/>
              <a:ext cx="245" cy="1"/>
            </a:xfrm>
            <a:prstGeom prst="line">
              <a:avLst/>
            </a:prstGeom>
            <a:noFill/>
            <a:ln w="19050">
              <a:solidFill>
                <a:srgbClr val="400000"/>
              </a:solidFill>
              <a:round/>
              <a:headEnd/>
              <a:tailEnd/>
            </a:ln>
          </p:spPr>
          <p:txBody>
            <a:bodyPr/>
            <a:lstStyle/>
            <a:p>
              <a:endParaRPr lang="zh-CN" altLang="en-US"/>
            </a:p>
          </p:txBody>
        </p:sp>
        <p:sp>
          <p:nvSpPr>
            <p:cNvPr id="403566" name="Line 107"/>
            <p:cNvSpPr>
              <a:spLocks noChangeShapeType="1"/>
            </p:cNvSpPr>
            <p:nvPr/>
          </p:nvSpPr>
          <p:spPr bwMode="auto">
            <a:xfrm>
              <a:off x="3652" y="2482"/>
              <a:ext cx="1" cy="49"/>
            </a:xfrm>
            <a:prstGeom prst="line">
              <a:avLst/>
            </a:prstGeom>
            <a:noFill/>
            <a:ln w="19050">
              <a:solidFill>
                <a:srgbClr val="400000"/>
              </a:solidFill>
              <a:round/>
              <a:headEnd/>
              <a:tailEnd/>
            </a:ln>
          </p:spPr>
          <p:txBody>
            <a:bodyPr/>
            <a:lstStyle/>
            <a:p>
              <a:endParaRPr lang="zh-CN" altLang="en-US"/>
            </a:p>
          </p:txBody>
        </p:sp>
        <p:sp>
          <p:nvSpPr>
            <p:cNvPr id="403567" name="Line 108"/>
            <p:cNvSpPr>
              <a:spLocks noChangeShapeType="1"/>
            </p:cNvSpPr>
            <p:nvPr/>
          </p:nvSpPr>
          <p:spPr bwMode="auto">
            <a:xfrm>
              <a:off x="4546" y="1834"/>
              <a:ext cx="1" cy="24"/>
            </a:xfrm>
            <a:prstGeom prst="line">
              <a:avLst/>
            </a:prstGeom>
            <a:noFill/>
            <a:ln w="19050">
              <a:solidFill>
                <a:srgbClr val="400000"/>
              </a:solidFill>
              <a:round/>
              <a:headEnd/>
              <a:tailEnd/>
            </a:ln>
          </p:spPr>
          <p:txBody>
            <a:bodyPr/>
            <a:lstStyle/>
            <a:p>
              <a:endParaRPr lang="zh-CN" altLang="en-US"/>
            </a:p>
          </p:txBody>
        </p:sp>
        <p:sp>
          <p:nvSpPr>
            <p:cNvPr id="403568" name="Oval 109"/>
            <p:cNvSpPr>
              <a:spLocks noChangeArrowheads="1"/>
            </p:cNvSpPr>
            <p:nvPr/>
          </p:nvSpPr>
          <p:spPr bwMode="auto">
            <a:xfrm>
              <a:off x="4521"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403569" name="Line 110"/>
            <p:cNvSpPr>
              <a:spLocks noChangeShapeType="1"/>
            </p:cNvSpPr>
            <p:nvPr/>
          </p:nvSpPr>
          <p:spPr bwMode="auto">
            <a:xfrm>
              <a:off x="3432" y="1344"/>
              <a:ext cx="526" cy="1"/>
            </a:xfrm>
            <a:prstGeom prst="line">
              <a:avLst/>
            </a:prstGeom>
            <a:noFill/>
            <a:ln w="19050">
              <a:solidFill>
                <a:srgbClr val="400000"/>
              </a:solidFill>
              <a:round/>
              <a:headEnd/>
              <a:tailEnd/>
            </a:ln>
          </p:spPr>
          <p:txBody>
            <a:bodyPr/>
            <a:lstStyle/>
            <a:p>
              <a:endParaRPr lang="zh-CN" altLang="en-US"/>
            </a:p>
          </p:txBody>
        </p:sp>
        <p:sp>
          <p:nvSpPr>
            <p:cNvPr id="403570" name="Oval 111"/>
            <p:cNvSpPr>
              <a:spLocks noChangeArrowheads="1"/>
            </p:cNvSpPr>
            <p:nvPr/>
          </p:nvSpPr>
          <p:spPr bwMode="auto">
            <a:xfrm>
              <a:off x="3934" y="1320"/>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403571" name="Line 112"/>
            <p:cNvSpPr>
              <a:spLocks noChangeShapeType="1"/>
            </p:cNvSpPr>
            <p:nvPr/>
          </p:nvSpPr>
          <p:spPr bwMode="auto">
            <a:xfrm>
              <a:off x="3958" y="1222"/>
              <a:ext cx="1" cy="122"/>
            </a:xfrm>
            <a:prstGeom prst="line">
              <a:avLst/>
            </a:prstGeom>
            <a:noFill/>
            <a:ln w="19050">
              <a:solidFill>
                <a:srgbClr val="400000"/>
              </a:solidFill>
              <a:round/>
              <a:headEnd/>
              <a:tailEnd/>
            </a:ln>
          </p:spPr>
          <p:txBody>
            <a:bodyPr/>
            <a:lstStyle/>
            <a:p>
              <a:endParaRPr lang="zh-CN" altLang="en-US"/>
            </a:p>
          </p:txBody>
        </p:sp>
        <p:sp>
          <p:nvSpPr>
            <p:cNvPr id="403572" name="Line 113"/>
            <p:cNvSpPr>
              <a:spLocks noChangeShapeType="1"/>
            </p:cNvSpPr>
            <p:nvPr/>
          </p:nvSpPr>
          <p:spPr bwMode="auto">
            <a:xfrm flipH="1">
              <a:off x="3444" y="1858"/>
              <a:ext cx="111" cy="1"/>
            </a:xfrm>
            <a:prstGeom prst="line">
              <a:avLst/>
            </a:prstGeom>
            <a:noFill/>
            <a:ln w="19050">
              <a:solidFill>
                <a:srgbClr val="400000"/>
              </a:solidFill>
              <a:round/>
              <a:headEnd/>
              <a:tailEnd/>
            </a:ln>
          </p:spPr>
          <p:txBody>
            <a:bodyPr/>
            <a:lstStyle/>
            <a:p>
              <a:endParaRPr lang="zh-CN" altLang="en-US"/>
            </a:p>
          </p:txBody>
        </p:sp>
        <p:sp>
          <p:nvSpPr>
            <p:cNvPr id="403573" name="Oval 114"/>
            <p:cNvSpPr>
              <a:spLocks noChangeArrowheads="1"/>
            </p:cNvSpPr>
            <p:nvPr/>
          </p:nvSpPr>
          <p:spPr bwMode="auto">
            <a:xfrm>
              <a:off x="3420"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403574" name="Line 115"/>
            <p:cNvSpPr>
              <a:spLocks noChangeShapeType="1"/>
            </p:cNvSpPr>
            <p:nvPr/>
          </p:nvSpPr>
          <p:spPr bwMode="auto">
            <a:xfrm>
              <a:off x="3958" y="1344"/>
              <a:ext cx="588" cy="1"/>
            </a:xfrm>
            <a:prstGeom prst="line">
              <a:avLst/>
            </a:prstGeom>
            <a:noFill/>
            <a:ln w="19050">
              <a:solidFill>
                <a:srgbClr val="400000"/>
              </a:solidFill>
              <a:round/>
              <a:headEnd/>
              <a:tailEnd/>
            </a:ln>
          </p:spPr>
          <p:txBody>
            <a:bodyPr/>
            <a:lstStyle/>
            <a:p>
              <a:endParaRPr lang="zh-CN" altLang="en-US"/>
            </a:p>
          </p:txBody>
        </p:sp>
        <p:sp>
          <p:nvSpPr>
            <p:cNvPr id="403575" name="Line 116"/>
            <p:cNvSpPr>
              <a:spLocks noChangeShapeType="1"/>
            </p:cNvSpPr>
            <p:nvPr/>
          </p:nvSpPr>
          <p:spPr bwMode="auto">
            <a:xfrm flipH="1">
              <a:off x="3432" y="1858"/>
              <a:ext cx="12" cy="1"/>
            </a:xfrm>
            <a:prstGeom prst="line">
              <a:avLst/>
            </a:prstGeom>
            <a:noFill/>
            <a:ln w="19050">
              <a:solidFill>
                <a:srgbClr val="400000"/>
              </a:solidFill>
              <a:round/>
              <a:headEnd/>
              <a:tailEnd/>
            </a:ln>
          </p:spPr>
          <p:txBody>
            <a:bodyPr/>
            <a:lstStyle/>
            <a:p>
              <a:endParaRPr lang="zh-CN" altLang="en-US"/>
            </a:p>
          </p:txBody>
        </p:sp>
        <p:sp>
          <p:nvSpPr>
            <p:cNvPr id="403576" name="Line 117"/>
            <p:cNvSpPr>
              <a:spLocks noChangeShapeType="1"/>
            </p:cNvSpPr>
            <p:nvPr/>
          </p:nvSpPr>
          <p:spPr bwMode="auto">
            <a:xfrm>
              <a:off x="4423" y="1858"/>
              <a:ext cx="123" cy="1"/>
            </a:xfrm>
            <a:prstGeom prst="line">
              <a:avLst/>
            </a:prstGeom>
            <a:noFill/>
            <a:ln w="19050">
              <a:solidFill>
                <a:srgbClr val="400000"/>
              </a:solidFill>
              <a:round/>
              <a:headEnd/>
              <a:tailEnd/>
            </a:ln>
          </p:spPr>
          <p:txBody>
            <a:bodyPr/>
            <a:lstStyle/>
            <a:p>
              <a:endParaRPr lang="zh-CN" altLang="en-US"/>
            </a:p>
          </p:txBody>
        </p:sp>
        <p:sp>
          <p:nvSpPr>
            <p:cNvPr id="403577" name="Line 118"/>
            <p:cNvSpPr>
              <a:spLocks noChangeShapeType="1"/>
            </p:cNvSpPr>
            <p:nvPr/>
          </p:nvSpPr>
          <p:spPr bwMode="auto">
            <a:xfrm>
              <a:off x="4546" y="1858"/>
              <a:ext cx="1" cy="282"/>
            </a:xfrm>
            <a:prstGeom prst="line">
              <a:avLst/>
            </a:prstGeom>
            <a:noFill/>
            <a:ln w="19050">
              <a:solidFill>
                <a:srgbClr val="400000"/>
              </a:solidFill>
              <a:round/>
              <a:headEnd/>
              <a:tailEnd/>
            </a:ln>
          </p:spPr>
          <p:txBody>
            <a:bodyPr/>
            <a:lstStyle/>
            <a:p>
              <a:endParaRPr lang="zh-CN" altLang="en-US"/>
            </a:p>
          </p:txBody>
        </p:sp>
        <p:sp>
          <p:nvSpPr>
            <p:cNvPr id="403578" name="Rectangle 119"/>
            <p:cNvSpPr>
              <a:spLocks noChangeArrowheads="1"/>
            </p:cNvSpPr>
            <p:nvPr/>
          </p:nvSpPr>
          <p:spPr bwMode="auto">
            <a:xfrm>
              <a:off x="4452" y="2961"/>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3579" name="Rectangle 120"/>
            <p:cNvSpPr>
              <a:spLocks noChangeArrowheads="1"/>
            </p:cNvSpPr>
            <p:nvPr/>
          </p:nvSpPr>
          <p:spPr bwMode="auto">
            <a:xfrm>
              <a:off x="4974" y="2054"/>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3580" name="Rectangle 121"/>
            <p:cNvSpPr>
              <a:spLocks noChangeArrowheads="1"/>
            </p:cNvSpPr>
            <p:nvPr/>
          </p:nvSpPr>
          <p:spPr bwMode="auto">
            <a:xfrm>
              <a:off x="4656" y="2066"/>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3581" name="Rectangle 122"/>
            <p:cNvSpPr>
              <a:spLocks noChangeArrowheads="1"/>
            </p:cNvSpPr>
            <p:nvPr/>
          </p:nvSpPr>
          <p:spPr bwMode="auto">
            <a:xfrm>
              <a:off x="2441" y="24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3582" name="Rectangle 123"/>
            <p:cNvSpPr>
              <a:spLocks noChangeArrowheads="1"/>
            </p:cNvSpPr>
            <p:nvPr/>
          </p:nvSpPr>
          <p:spPr bwMode="auto">
            <a:xfrm>
              <a:off x="2796" y="206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3583" name="Rectangle 124"/>
            <p:cNvSpPr>
              <a:spLocks noChangeArrowheads="1"/>
            </p:cNvSpPr>
            <p:nvPr/>
          </p:nvSpPr>
          <p:spPr bwMode="auto">
            <a:xfrm>
              <a:off x="291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3584" name="Rectangle 125"/>
            <p:cNvSpPr>
              <a:spLocks noChangeArrowheads="1"/>
            </p:cNvSpPr>
            <p:nvPr/>
          </p:nvSpPr>
          <p:spPr bwMode="auto">
            <a:xfrm>
              <a:off x="3126" y="2079"/>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3585" name="Rectangle 126"/>
            <p:cNvSpPr>
              <a:spLocks noChangeArrowheads="1"/>
            </p:cNvSpPr>
            <p:nvPr/>
          </p:nvSpPr>
          <p:spPr bwMode="auto">
            <a:xfrm>
              <a:off x="4289" y="1149"/>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CC</a:t>
              </a:r>
              <a:endParaRPr lang="en-US" altLang="zh-CN">
                <a:ea typeface="宋体" pitchFamily="2" charset="-122"/>
              </a:endParaRPr>
            </a:p>
          </p:txBody>
        </p:sp>
        <p:sp>
          <p:nvSpPr>
            <p:cNvPr id="403586" name="Rectangle 127"/>
            <p:cNvSpPr>
              <a:spLocks noChangeArrowheads="1"/>
            </p:cNvSpPr>
            <p:nvPr/>
          </p:nvSpPr>
          <p:spPr bwMode="auto">
            <a:xfrm>
              <a:off x="3249"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403587" name="Rectangle 128"/>
            <p:cNvSpPr>
              <a:spLocks noChangeArrowheads="1"/>
            </p:cNvSpPr>
            <p:nvPr/>
          </p:nvSpPr>
          <p:spPr bwMode="auto">
            <a:xfrm>
              <a:off x="4644"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3588" name="Rectangle 129"/>
            <p:cNvSpPr>
              <a:spLocks noChangeArrowheads="1"/>
            </p:cNvSpPr>
            <p:nvPr/>
          </p:nvSpPr>
          <p:spPr bwMode="auto">
            <a:xfrm>
              <a:off x="4350" y="3473"/>
              <a:ext cx="13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EE</a:t>
              </a:r>
              <a:endParaRPr lang="en-US" altLang="zh-CN">
                <a:ea typeface="宋体" pitchFamily="2" charset="-122"/>
              </a:endParaRPr>
            </a:p>
          </p:txBody>
        </p:sp>
        <p:sp>
          <p:nvSpPr>
            <p:cNvPr id="403589" name="Rectangle 130"/>
            <p:cNvSpPr>
              <a:spLocks noChangeArrowheads="1"/>
            </p:cNvSpPr>
            <p:nvPr/>
          </p:nvSpPr>
          <p:spPr bwMode="auto">
            <a:xfrm>
              <a:off x="5488"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590" name="Rectangle 131"/>
            <p:cNvSpPr>
              <a:spLocks noChangeArrowheads="1"/>
            </p:cNvSpPr>
            <p:nvPr/>
          </p:nvSpPr>
          <p:spPr bwMode="auto">
            <a:xfrm>
              <a:off x="4497" y="314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403591" name="Rectangle 132"/>
            <p:cNvSpPr>
              <a:spLocks noChangeArrowheads="1"/>
            </p:cNvSpPr>
            <p:nvPr/>
          </p:nvSpPr>
          <p:spPr bwMode="auto">
            <a:xfrm>
              <a:off x="5096" y="2152"/>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3592" name="Rectangle 133"/>
            <p:cNvSpPr>
              <a:spLocks noChangeArrowheads="1"/>
            </p:cNvSpPr>
            <p:nvPr/>
          </p:nvSpPr>
          <p:spPr bwMode="auto">
            <a:xfrm>
              <a:off x="477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403593" name="Rectangle 134"/>
            <p:cNvSpPr>
              <a:spLocks noChangeArrowheads="1"/>
            </p:cNvSpPr>
            <p:nvPr/>
          </p:nvSpPr>
          <p:spPr bwMode="auto">
            <a:xfrm>
              <a:off x="4228" y="3339"/>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594" name="Rectangle 135"/>
            <p:cNvSpPr>
              <a:spLocks noChangeArrowheads="1"/>
            </p:cNvSpPr>
            <p:nvPr/>
          </p:nvSpPr>
          <p:spPr bwMode="auto">
            <a:xfrm>
              <a:off x="3200"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3595" name="Rectangle 136"/>
            <p:cNvSpPr>
              <a:spLocks noChangeArrowheads="1"/>
            </p:cNvSpPr>
            <p:nvPr/>
          </p:nvSpPr>
          <p:spPr bwMode="auto">
            <a:xfrm>
              <a:off x="3322"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3596" name="Rectangle 137"/>
            <p:cNvSpPr>
              <a:spLocks noChangeArrowheads="1"/>
            </p:cNvSpPr>
            <p:nvPr/>
          </p:nvSpPr>
          <p:spPr bwMode="auto">
            <a:xfrm>
              <a:off x="2417" y="289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403597" name="Rectangle 138"/>
            <p:cNvSpPr>
              <a:spLocks noChangeArrowheads="1"/>
            </p:cNvSpPr>
            <p:nvPr/>
          </p:nvSpPr>
          <p:spPr bwMode="auto">
            <a:xfrm>
              <a:off x="4766"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3598" name="Rectangle 139"/>
            <p:cNvSpPr>
              <a:spLocks noChangeArrowheads="1"/>
            </p:cNvSpPr>
            <p:nvPr/>
          </p:nvSpPr>
          <p:spPr bwMode="auto">
            <a:xfrm>
              <a:off x="4166" y="102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599" name="Rectangle 140"/>
            <p:cNvSpPr>
              <a:spLocks noChangeArrowheads="1"/>
            </p:cNvSpPr>
            <p:nvPr/>
          </p:nvSpPr>
          <p:spPr bwMode="auto">
            <a:xfrm>
              <a:off x="5464" y="2458"/>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3600" name="Rectangle 141"/>
            <p:cNvSpPr>
              <a:spLocks noChangeArrowheads="1"/>
            </p:cNvSpPr>
            <p:nvPr/>
          </p:nvSpPr>
          <p:spPr bwMode="auto">
            <a:xfrm>
              <a:off x="5586"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sp>
          <p:nvSpPr>
            <p:cNvPr id="403601" name="Rectangle 142"/>
            <p:cNvSpPr>
              <a:spLocks noChangeArrowheads="1"/>
            </p:cNvSpPr>
            <p:nvPr/>
          </p:nvSpPr>
          <p:spPr bwMode="auto">
            <a:xfrm>
              <a:off x="2245" y="2641"/>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602" name="Rectangle 143"/>
            <p:cNvSpPr>
              <a:spLocks noChangeArrowheads="1"/>
            </p:cNvSpPr>
            <p:nvPr/>
          </p:nvSpPr>
          <p:spPr bwMode="auto">
            <a:xfrm>
              <a:off x="5451" y="2947"/>
              <a:ext cx="160" cy="192"/>
            </a:xfrm>
            <a:prstGeom prst="rect">
              <a:avLst/>
            </a:prstGeom>
            <a:noFill/>
            <a:ln w="9525">
              <a:noFill/>
              <a:miter lim="800000"/>
              <a:headEnd/>
              <a:tailEnd/>
            </a:ln>
          </p:spPr>
          <p:txBody>
            <a:bodyPr wrap="none" lIns="0" tIns="0" rIns="0" bIns="0">
              <a:spAutoFit/>
            </a:bodyPr>
            <a:lstStyle/>
            <a:p>
              <a:pPr algn="l"/>
              <a:r>
                <a:rPr lang="zh-CN" altLang="en-US" sz="2000">
                  <a:ea typeface="宋体" pitchFamily="2" charset="-122"/>
                </a:rPr>
                <a:t>－</a:t>
              </a:r>
            </a:p>
          </p:txBody>
        </p:sp>
        <p:sp>
          <p:nvSpPr>
            <p:cNvPr id="403603" name="Rectangle 144"/>
            <p:cNvSpPr>
              <a:spLocks noChangeArrowheads="1"/>
            </p:cNvSpPr>
            <p:nvPr/>
          </p:nvSpPr>
          <p:spPr bwMode="auto">
            <a:xfrm>
              <a:off x="3934" y="152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3604" name="Rectangle 145"/>
            <p:cNvSpPr>
              <a:spLocks noChangeArrowheads="1"/>
            </p:cNvSpPr>
            <p:nvPr/>
          </p:nvSpPr>
          <p:spPr bwMode="auto">
            <a:xfrm>
              <a:off x="2355" y="2739"/>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403605" name="Rectangle 146"/>
            <p:cNvSpPr>
              <a:spLocks noChangeArrowheads="1"/>
            </p:cNvSpPr>
            <p:nvPr/>
          </p:nvSpPr>
          <p:spPr bwMode="auto">
            <a:xfrm>
              <a:off x="4032" y="162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a:t>
              </a:r>
              <a:endParaRPr lang="en-US" altLang="zh-CN">
                <a:ea typeface="宋体" pitchFamily="2" charset="-122"/>
              </a:endParaRPr>
            </a:p>
          </p:txBody>
        </p:sp>
        <p:sp>
          <p:nvSpPr>
            <p:cNvPr id="403606" name="Rectangle 147"/>
            <p:cNvSpPr>
              <a:spLocks noChangeArrowheads="1"/>
            </p:cNvSpPr>
            <p:nvPr/>
          </p:nvSpPr>
          <p:spPr bwMode="auto">
            <a:xfrm>
              <a:off x="2992" y="2752"/>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403607" name="Rectangle 148"/>
            <p:cNvSpPr>
              <a:spLocks noChangeArrowheads="1"/>
            </p:cNvSpPr>
            <p:nvPr/>
          </p:nvSpPr>
          <p:spPr bwMode="auto">
            <a:xfrm>
              <a:off x="2882" y="265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3608" name="Rectangle 149"/>
            <p:cNvSpPr>
              <a:spLocks noChangeArrowheads="1"/>
            </p:cNvSpPr>
            <p:nvPr/>
          </p:nvSpPr>
          <p:spPr bwMode="auto">
            <a:xfrm>
              <a:off x="2930" y="2911"/>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403609" name="Rectangle 150"/>
            <p:cNvSpPr>
              <a:spLocks noChangeArrowheads="1"/>
            </p:cNvSpPr>
            <p:nvPr/>
          </p:nvSpPr>
          <p:spPr bwMode="auto">
            <a:xfrm>
              <a:off x="5011"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403610" name="Rectangle 151"/>
            <p:cNvSpPr>
              <a:spLocks noChangeArrowheads="1"/>
            </p:cNvSpPr>
            <p:nvPr/>
          </p:nvSpPr>
          <p:spPr bwMode="auto">
            <a:xfrm>
              <a:off x="4901"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3611" name="Rectangle 152"/>
            <p:cNvSpPr>
              <a:spLocks noChangeArrowheads="1"/>
            </p:cNvSpPr>
            <p:nvPr/>
          </p:nvSpPr>
          <p:spPr bwMode="auto">
            <a:xfrm>
              <a:off x="4950" y="2935"/>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403612" name="Rectangle 153"/>
            <p:cNvSpPr>
              <a:spLocks noChangeArrowheads="1"/>
            </p:cNvSpPr>
            <p:nvPr/>
          </p:nvSpPr>
          <p:spPr bwMode="auto">
            <a:xfrm>
              <a:off x="4727" y="2819"/>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403613" name="Rectangle 154"/>
            <p:cNvSpPr>
              <a:spLocks noChangeArrowheads="1"/>
            </p:cNvSpPr>
            <p:nvPr/>
          </p:nvSpPr>
          <p:spPr bwMode="auto">
            <a:xfrm>
              <a:off x="3652" y="2813"/>
              <a:ext cx="67"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I</a:t>
              </a:r>
              <a:endParaRPr lang="en-US" altLang="zh-CN">
                <a:ea typeface="宋体" pitchFamily="2" charset="-122"/>
              </a:endParaRPr>
            </a:p>
          </p:txBody>
        </p:sp>
        <p:sp>
          <p:nvSpPr>
            <p:cNvPr id="403614" name="Rectangle 155"/>
            <p:cNvSpPr>
              <a:spLocks noChangeArrowheads="1"/>
            </p:cNvSpPr>
            <p:nvPr/>
          </p:nvSpPr>
          <p:spPr bwMode="auto">
            <a:xfrm>
              <a:off x="3714" y="2931"/>
              <a:ext cx="60" cy="144"/>
            </a:xfrm>
            <a:prstGeom prst="rect">
              <a:avLst/>
            </a:prstGeom>
            <a:noFill/>
            <a:ln w="9525">
              <a:noFill/>
              <a:miter lim="800000"/>
              <a:headEnd/>
              <a:tailEnd/>
            </a:ln>
          </p:spPr>
          <p:txBody>
            <a:bodyPr wrap="none" lIns="0" tIns="0" rIns="0" bIns="0">
              <a:spAutoFit/>
            </a:bodyPr>
            <a:lstStyle/>
            <a:p>
              <a:pPr algn="l"/>
              <a:r>
                <a:rPr lang="en-US" altLang="zh-CN" sz="1500">
                  <a:solidFill>
                    <a:srgbClr val="400000"/>
                  </a:solidFill>
                  <a:ea typeface="宋体" pitchFamily="2" charset="-122"/>
                </a:rPr>
                <a:t>0</a:t>
              </a:r>
              <a:endParaRPr lang="en-US" altLang="zh-CN">
                <a:ea typeface="宋体" pitchFamily="2" charset="-122"/>
              </a:endParaRPr>
            </a:p>
          </p:txBody>
        </p:sp>
        <p:sp>
          <p:nvSpPr>
            <p:cNvPr id="403615" name="Rectangle 156"/>
            <p:cNvSpPr>
              <a:spLocks noChangeArrowheads="1"/>
            </p:cNvSpPr>
            <p:nvPr/>
          </p:nvSpPr>
          <p:spPr bwMode="auto">
            <a:xfrm>
              <a:off x="3968" y="2372"/>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E</a:t>
              </a:r>
              <a:endParaRPr lang="en-US" altLang="zh-CN">
                <a:ea typeface="宋体" pitchFamily="2" charset="-122"/>
              </a:endParaRPr>
            </a:p>
          </p:txBody>
        </p:sp>
        <p:sp>
          <p:nvSpPr>
            <p:cNvPr id="403616" name="Rectangle 157"/>
            <p:cNvSpPr>
              <a:spLocks noChangeArrowheads="1"/>
            </p:cNvSpPr>
            <p:nvPr/>
          </p:nvSpPr>
          <p:spPr bwMode="auto">
            <a:xfrm>
              <a:off x="4350"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o2</a:t>
              </a:r>
              <a:endParaRPr lang="en-US" altLang="zh-CN">
                <a:ea typeface="宋体" pitchFamily="2" charset="-122"/>
              </a:endParaRPr>
            </a:p>
          </p:txBody>
        </p:sp>
        <p:sp>
          <p:nvSpPr>
            <p:cNvPr id="403617" name="Rectangle 158"/>
            <p:cNvSpPr>
              <a:spLocks noChangeArrowheads="1"/>
            </p:cNvSpPr>
            <p:nvPr/>
          </p:nvSpPr>
          <p:spPr bwMode="auto">
            <a:xfrm>
              <a:off x="4264"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618" name="Rectangle 159"/>
            <p:cNvSpPr>
              <a:spLocks noChangeArrowheads="1"/>
            </p:cNvSpPr>
            <p:nvPr/>
          </p:nvSpPr>
          <p:spPr bwMode="auto">
            <a:xfrm>
              <a:off x="4289"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403619" name="Rectangle 160"/>
            <p:cNvSpPr>
              <a:spLocks noChangeArrowheads="1"/>
            </p:cNvSpPr>
            <p:nvPr/>
          </p:nvSpPr>
          <p:spPr bwMode="auto">
            <a:xfrm>
              <a:off x="3604"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403620" name="Rectangle 161"/>
            <p:cNvSpPr>
              <a:spLocks noChangeArrowheads="1"/>
            </p:cNvSpPr>
            <p:nvPr/>
          </p:nvSpPr>
          <p:spPr bwMode="auto">
            <a:xfrm>
              <a:off x="3579"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3621" name="Rectangle 162"/>
            <p:cNvSpPr>
              <a:spLocks noChangeArrowheads="1"/>
            </p:cNvSpPr>
            <p:nvPr/>
          </p:nvSpPr>
          <p:spPr bwMode="auto">
            <a:xfrm>
              <a:off x="3665"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o1</a:t>
              </a:r>
              <a:endParaRPr lang="en-US" altLang="zh-CN">
                <a:ea typeface="宋体" pitchFamily="2" charset="-122"/>
              </a:endParaRPr>
            </a:p>
          </p:txBody>
        </p:sp>
        <p:sp>
          <p:nvSpPr>
            <p:cNvPr id="403622" name="Oval 163"/>
            <p:cNvSpPr>
              <a:spLocks noChangeArrowheads="1"/>
            </p:cNvSpPr>
            <p:nvPr/>
          </p:nvSpPr>
          <p:spPr bwMode="auto">
            <a:xfrm>
              <a:off x="3890" y="2988"/>
              <a:ext cx="245" cy="245"/>
            </a:xfrm>
            <a:prstGeom prst="ellipse">
              <a:avLst/>
            </a:prstGeom>
            <a:noFill/>
            <a:ln w="19050">
              <a:solidFill>
                <a:srgbClr val="0000FF"/>
              </a:solidFill>
              <a:round/>
              <a:headEnd/>
              <a:tailEnd/>
            </a:ln>
          </p:spPr>
          <p:txBody>
            <a:bodyPr/>
            <a:lstStyle/>
            <a:p>
              <a:endParaRPr lang="zh-CN" altLang="en-US"/>
            </a:p>
          </p:txBody>
        </p:sp>
        <p:sp>
          <p:nvSpPr>
            <p:cNvPr id="403623" name="Line 164"/>
            <p:cNvSpPr>
              <a:spLocks noChangeShapeType="1"/>
            </p:cNvSpPr>
            <p:nvPr/>
          </p:nvSpPr>
          <p:spPr bwMode="auto">
            <a:xfrm>
              <a:off x="3908" y="3115"/>
              <a:ext cx="227" cy="0"/>
            </a:xfrm>
            <a:prstGeom prst="line">
              <a:avLst/>
            </a:prstGeom>
            <a:noFill/>
            <a:ln w="9525">
              <a:solidFill>
                <a:schemeClr val="accent2"/>
              </a:solidFill>
              <a:round/>
              <a:headEnd/>
              <a:tailEnd/>
            </a:ln>
          </p:spPr>
          <p:txBody>
            <a:bodyPr wrap="none"/>
            <a:lstStyle/>
            <a:p>
              <a:endParaRPr lang="zh-CN" altLang="en-US"/>
            </a:p>
          </p:txBody>
        </p:sp>
        <p:sp>
          <p:nvSpPr>
            <p:cNvPr id="403624" name="Line 165"/>
            <p:cNvSpPr>
              <a:spLocks noChangeShapeType="1"/>
            </p:cNvSpPr>
            <p:nvPr/>
          </p:nvSpPr>
          <p:spPr bwMode="auto">
            <a:xfrm>
              <a:off x="3999" y="2779"/>
              <a:ext cx="363" cy="0"/>
            </a:xfrm>
            <a:prstGeom prst="line">
              <a:avLst/>
            </a:prstGeom>
            <a:noFill/>
            <a:ln w="9525">
              <a:solidFill>
                <a:schemeClr val="tx1"/>
              </a:solidFill>
              <a:prstDash val="dashDot"/>
              <a:round/>
              <a:headEnd/>
              <a:tailEnd/>
            </a:ln>
          </p:spPr>
          <p:txBody>
            <a:bodyPr wrap="none"/>
            <a:lstStyle/>
            <a:p>
              <a:endParaRPr lang="zh-CN" altLang="en-US"/>
            </a:p>
          </p:txBody>
        </p:sp>
        <p:sp>
          <p:nvSpPr>
            <p:cNvPr id="403625" name="Line 166"/>
            <p:cNvSpPr>
              <a:spLocks noChangeShapeType="1"/>
            </p:cNvSpPr>
            <p:nvPr/>
          </p:nvSpPr>
          <p:spPr bwMode="auto">
            <a:xfrm>
              <a:off x="3999" y="3324"/>
              <a:ext cx="363" cy="0"/>
            </a:xfrm>
            <a:prstGeom prst="line">
              <a:avLst/>
            </a:prstGeom>
            <a:noFill/>
            <a:ln w="9525">
              <a:solidFill>
                <a:schemeClr val="tx1"/>
              </a:solidFill>
              <a:prstDash val="dashDot"/>
              <a:round/>
              <a:headEnd/>
              <a:tailEnd/>
            </a:ln>
          </p:spPr>
          <p:txBody>
            <a:bodyPr wrap="none"/>
            <a:lstStyle/>
            <a:p>
              <a:endParaRPr lang="zh-CN" altLang="en-US"/>
            </a:p>
          </p:txBody>
        </p:sp>
        <p:sp>
          <p:nvSpPr>
            <p:cNvPr id="403626" name="Line 167"/>
            <p:cNvSpPr>
              <a:spLocks noChangeShapeType="1"/>
            </p:cNvSpPr>
            <p:nvPr/>
          </p:nvSpPr>
          <p:spPr bwMode="auto">
            <a:xfrm>
              <a:off x="4344" y="2779"/>
              <a:ext cx="0" cy="182"/>
            </a:xfrm>
            <a:prstGeom prst="line">
              <a:avLst/>
            </a:prstGeom>
            <a:noFill/>
            <a:ln w="9525">
              <a:solidFill>
                <a:schemeClr val="tx1"/>
              </a:solidFill>
              <a:prstDash val="dashDot"/>
              <a:round/>
              <a:headEnd/>
              <a:tailEnd/>
            </a:ln>
          </p:spPr>
          <p:txBody>
            <a:bodyPr wrap="none"/>
            <a:lstStyle/>
            <a:p>
              <a:endParaRPr lang="zh-CN" altLang="en-US"/>
            </a:p>
          </p:txBody>
        </p:sp>
        <p:sp>
          <p:nvSpPr>
            <p:cNvPr id="403627" name="Line 168"/>
            <p:cNvSpPr>
              <a:spLocks noChangeShapeType="1"/>
            </p:cNvSpPr>
            <p:nvPr/>
          </p:nvSpPr>
          <p:spPr bwMode="auto">
            <a:xfrm>
              <a:off x="4353" y="3233"/>
              <a:ext cx="0" cy="91"/>
            </a:xfrm>
            <a:prstGeom prst="line">
              <a:avLst/>
            </a:prstGeom>
            <a:noFill/>
            <a:ln w="9525">
              <a:solidFill>
                <a:schemeClr val="tx1"/>
              </a:solidFill>
              <a:prstDash val="dashDot"/>
              <a:round/>
              <a:headEnd/>
              <a:tailEnd/>
            </a:ln>
          </p:spPr>
          <p:txBody>
            <a:bodyPr wrap="none"/>
            <a:lstStyle/>
            <a:p>
              <a:endParaRPr lang="zh-CN" altLang="en-US"/>
            </a:p>
          </p:txBody>
        </p:sp>
        <p:sp>
          <p:nvSpPr>
            <p:cNvPr id="403628" name="Line 169"/>
            <p:cNvSpPr>
              <a:spLocks noChangeShapeType="1"/>
            </p:cNvSpPr>
            <p:nvPr/>
          </p:nvSpPr>
          <p:spPr bwMode="auto">
            <a:xfrm rot="5400000">
              <a:off x="2547" y="2811"/>
              <a:ext cx="227" cy="0"/>
            </a:xfrm>
            <a:prstGeom prst="line">
              <a:avLst/>
            </a:prstGeom>
            <a:noFill/>
            <a:ln w="19050">
              <a:solidFill>
                <a:schemeClr val="accent2"/>
              </a:solidFill>
              <a:round/>
              <a:headEnd/>
              <a:tailEnd/>
            </a:ln>
          </p:spPr>
          <p:txBody>
            <a:bodyPr wrap="none"/>
            <a:lstStyle/>
            <a:p>
              <a:endParaRPr lang="zh-CN" altLang="en-US"/>
            </a:p>
          </p:txBody>
        </p:sp>
        <p:sp>
          <p:nvSpPr>
            <p:cNvPr id="403629" name="Line 170"/>
            <p:cNvSpPr>
              <a:spLocks noChangeShapeType="1"/>
            </p:cNvSpPr>
            <p:nvPr/>
          </p:nvSpPr>
          <p:spPr bwMode="auto">
            <a:xfrm rot="5400000">
              <a:off x="5216" y="2811"/>
              <a:ext cx="227" cy="0"/>
            </a:xfrm>
            <a:prstGeom prst="line">
              <a:avLst/>
            </a:prstGeom>
            <a:noFill/>
            <a:ln w="19050">
              <a:solidFill>
                <a:schemeClr val="accent2"/>
              </a:solidFill>
              <a:round/>
              <a:headEnd/>
              <a:tailEnd/>
            </a:ln>
          </p:spPr>
          <p:txBody>
            <a:bodyPr wrap="none"/>
            <a:lstStyle/>
            <a:p>
              <a:endParaRPr lang="zh-CN" altLang="en-US"/>
            </a:p>
          </p:txBody>
        </p:sp>
      </p:grpSp>
      <p:sp>
        <p:nvSpPr>
          <p:cNvPr id="403464" name="Rectangle 173"/>
          <p:cNvSpPr>
            <a:spLocks noChangeArrowheads="1"/>
          </p:cNvSpPr>
          <p:nvPr/>
        </p:nvSpPr>
        <p:spPr bwMode="auto">
          <a:xfrm>
            <a:off x="323850" y="1773238"/>
            <a:ext cx="4572000" cy="457200"/>
          </a:xfrm>
          <a:prstGeom prst="rect">
            <a:avLst/>
          </a:prstGeom>
          <a:noFill/>
          <a:ln w="9525">
            <a:noFill/>
            <a:miter lim="800000"/>
            <a:headEnd/>
            <a:tailEnd/>
          </a:ln>
        </p:spPr>
        <p:txBody>
          <a:bodyPr>
            <a:spAutoFit/>
          </a:bodyPr>
          <a:lstStyle/>
          <a:p>
            <a:pPr algn="l"/>
            <a:r>
              <a:rPr lang="zh-CN" altLang="en-US" b="1">
                <a:ea typeface="宋体" pitchFamily="2" charset="-122"/>
              </a:rPr>
              <a:t>射极耦合（</a:t>
            </a:r>
            <a:r>
              <a:rPr lang="en-US" altLang="zh-CN" b="1">
                <a:ea typeface="宋体" pitchFamily="2" charset="-122"/>
              </a:rPr>
              <a:t>Emitter-coupled)</a:t>
            </a:r>
            <a:r>
              <a:rPr lang="zh-CN" altLang="en-US" b="1">
                <a:ea typeface="宋体" pitchFamily="2" charset="-122"/>
              </a:rPr>
              <a:t>方式</a:t>
            </a: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19</a:t>
            </a:fld>
            <a:endParaRPr lang="zh-CN" altLang="en-US"/>
          </a:p>
        </p:txBody>
      </p:sp>
    </p:spTree>
  </p:cSld>
  <p:clrMapOvr>
    <a:masterClrMapping/>
  </p:clrMapOvr>
  <p:transition>
    <p:blinds/>
    <p:sndAc>
      <p:stSnd>
        <p:snd r:embed="rId2"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1295400" y="549275"/>
            <a:ext cx="6445250" cy="1447192"/>
          </a:xfrm>
          <a:prstGeom prst="rect">
            <a:avLst/>
          </a:prstGeom>
          <a:noFill/>
          <a:ln w="9525">
            <a:noFill/>
            <a:miter lim="800000"/>
            <a:headEnd/>
            <a:tailEnd/>
          </a:ln>
        </p:spPr>
        <p:txBody>
          <a:bodyPr lIns="92075" tIns="46038" rIns="92075" bIns="46038" anchor="b">
            <a:spAutoFit/>
          </a:bodyPr>
          <a:lstStyle/>
          <a:p>
            <a:r>
              <a:rPr lang="en-US" altLang="zh-CN" sz="4400" b="1" dirty="0" smtClean="0">
                <a:solidFill>
                  <a:srgbClr val="FF3300"/>
                </a:solidFill>
                <a:ea typeface="黑体" pitchFamily="49" charset="-122"/>
              </a:rPr>
              <a:t>4.1  </a:t>
            </a:r>
            <a:r>
              <a:rPr lang="zh-CN" altLang="en-US" sz="4400" b="1" dirty="0">
                <a:solidFill>
                  <a:srgbClr val="FF3300"/>
                </a:solidFill>
                <a:ea typeface="黑体" pitchFamily="49" charset="-122"/>
              </a:rPr>
              <a:t>模拟集成电路中的直流偏置技术</a:t>
            </a:r>
            <a:endParaRPr lang="zh-CN" altLang="en-US" sz="4400" dirty="0">
              <a:ea typeface="宋体" pitchFamily="2" charset="-122"/>
            </a:endParaRPr>
          </a:p>
        </p:txBody>
      </p:sp>
      <p:sp>
        <p:nvSpPr>
          <p:cNvPr id="396291" name="Line 3"/>
          <p:cNvSpPr>
            <a:spLocks noChangeShapeType="1"/>
          </p:cNvSpPr>
          <p:nvPr/>
        </p:nvSpPr>
        <p:spPr bwMode="auto">
          <a:xfrm>
            <a:off x="838200" y="2057400"/>
            <a:ext cx="7391400"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396292" name="AutoShape 4"/>
          <p:cNvSpPr>
            <a:spLocks noChangeArrowheads="1"/>
          </p:cNvSpPr>
          <p:nvPr/>
        </p:nvSpPr>
        <p:spPr bwMode="auto">
          <a:xfrm>
            <a:off x="228600" y="1524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p>
        </p:txBody>
      </p:sp>
      <p:sp>
        <p:nvSpPr>
          <p:cNvPr id="396293" name="Rectangle 5">
            <a:hlinkClick r:id="" action="ppaction://noaction"/>
          </p:cNvPr>
          <p:cNvSpPr>
            <a:spLocks noChangeArrowheads="1"/>
          </p:cNvSpPr>
          <p:nvPr/>
        </p:nvSpPr>
        <p:spPr bwMode="auto">
          <a:xfrm>
            <a:off x="1600200" y="2438400"/>
            <a:ext cx="3962400" cy="549275"/>
          </a:xfrm>
          <a:prstGeom prst="rect">
            <a:avLst/>
          </a:prstGeom>
          <a:noFill/>
          <a:ln w="9525">
            <a:noFill/>
            <a:miter lim="800000"/>
            <a:headEnd/>
            <a:tailEnd/>
          </a:ln>
        </p:spPr>
        <p:txBody>
          <a:bodyPr lIns="0" tIns="0" rIns="0" bIns="0" anchor="b">
            <a:spAutoFit/>
          </a:bodyPr>
          <a:lstStyle/>
          <a:p>
            <a:pPr algn="l"/>
            <a:r>
              <a:rPr lang="en-US" altLang="zh-CN" sz="3600" b="1">
                <a:solidFill>
                  <a:srgbClr val="0000FF"/>
                </a:solidFill>
                <a:ea typeface="黑体" pitchFamily="49" charset="-122"/>
                <a:sym typeface="Symbol" pitchFamily="18" charset="2"/>
              </a:rPr>
              <a:t></a:t>
            </a:r>
            <a:r>
              <a:rPr lang="en-US" altLang="zh-CN" sz="3600" b="1">
                <a:solidFill>
                  <a:srgbClr val="800000"/>
                </a:solidFill>
                <a:ea typeface="黑体" pitchFamily="49" charset="-122"/>
              </a:rPr>
              <a:t>  </a:t>
            </a:r>
            <a:r>
              <a:rPr lang="en-US" altLang="zh-CN" sz="3600" b="1">
                <a:ea typeface="黑体" pitchFamily="49" charset="-122"/>
              </a:rPr>
              <a:t>BJT</a:t>
            </a:r>
            <a:r>
              <a:rPr lang="zh-CN" altLang="en-US" sz="3600" b="1">
                <a:ea typeface="黑体" pitchFamily="49" charset="-122"/>
              </a:rPr>
              <a:t>电流源电路</a:t>
            </a:r>
            <a:endParaRPr lang="zh-CN" altLang="en-US" sz="3600" b="1">
              <a:solidFill>
                <a:srgbClr val="800000"/>
              </a:solidFill>
              <a:ea typeface="黑体" pitchFamily="49" charset="-122"/>
            </a:endParaRPr>
          </a:p>
        </p:txBody>
      </p:sp>
      <p:sp>
        <p:nvSpPr>
          <p:cNvPr id="396294" name="Rectangle 6">
            <a:hlinkClick r:id="rId3" action="ppaction://hlinksldjump"/>
          </p:cNvPr>
          <p:cNvSpPr>
            <a:spLocks noChangeArrowheads="1"/>
          </p:cNvSpPr>
          <p:nvPr/>
        </p:nvSpPr>
        <p:spPr bwMode="auto">
          <a:xfrm>
            <a:off x="1905000" y="3244850"/>
            <a:ext cx="4572000" cy="549275"/>
          </a:xfrm>
          <a:prstGeom prst="rect">
            <a:avLst/>
          </a:prstGeom>
          <a:noFill/>
          <a:ln w="9525">
            <a:noFill/>
            <a:miter lim="800000"/>
            <a:headEnd/>
            <a:tailEnd/>
          </a:ln>
        </p:spPr>
        <p:txBody>
          <a:bodyPr lIns="0" tIns="0" rIns="0" bIns="0" anchor="b">
            <a:spAutoFit/>
          </a:bodyPr>
          <a:lstStyle/>
          <a:p>
            <a:pPr algn="l"/>
            <a:r>
              <a:rPr lang="en-US" altLang="zh-CN" sz="3600" b="1">
                <a:solidFill>
                  <a:srgbClr val="0000FF"/>
                </a:solidFill>
                <a:ea typeface="黑体" pitchFamily="49" charset="-122"/>
                <a:sym typeface="Symbol" pitchFamily="18" charset="2"/>
              </a:rPr>
              <a:t></a:t>
            </a:r>
            <a:r>
              <a:rPr lang="en-US" altLang="zh-CN" sz="3600" b="1">
                <a:ea typeface="黑体" pitchFamily="49" charset="-122"/>
              </a:rPr>
              <a:t>  FET</a:t>
            </a:r>
            <a:r>
              <a:rPr lang="zh-CN" altLang="en-US" sz="3600" b="1">
                <a:ea typeface="黑体" pitchFamily="49" charset="-122"/>
              </a:rPr>
              <a:t>电流源</a:t>
            </a:r>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2</a:t>
            </a:fld>
            <a:endParaRPr lang="zh-CN" altLang="en-US"/>
          </a:p>
        </p:txBody>
      </p:sp>
    </p:spTree>
  </p:cSld>
  <p:clrMapOvr>
    <a:masterClrMapping/>
  </p:clrMapOvr>
  <p:transition>
    <p:split orient="vert"/>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ChangeArrowheads="1"/>
          </p:cNvSpPr>
          <p:nvPr/>
        </p:nvSpPr>
        <p:spPr bwMode="auto">
          <a:xfrm>
            <a:off x="250825" y="188913"/>
            <a:ext cx="65532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  </a:t>
            </a:r>
            <a:r>
              <a:rPr lang="zh-CN" altLang="en-US" sz="3200" b="1" dirty="0">
                <a:solidFill>
                  <a:srgbClr val="FF0000"/>
                </a:solidFill>
                <a:ea typeface="宋体" pitchFamily="2" charset="-122"/>
              </a:rPr>
              <a:t>射极耦合差分式放大电路</a:t>
            </a:r>
          </a:p>
        </p:txBody>
      </p:sp>
      <p:sp>
        <p:nvSpPr>
          <p:cNvPr id="169988" name="Line 3"/>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69989" name="Text Box 4"/>
          <p:cNvSpPr txBox="1">
            <a:spLocks noChangeArrowheads="1"/>
          </p:cNvSpPr>
          <p:nvPr/>
        </p:nvSpPr>
        <p:spPr bwMode="auto">
          <a:xfrm>
            <a:off x="250825" y="1125538"/>
            <a:ext cx="5545138" cy="519112"/>
          </a:xfrm>
          <a:prstGeom prst="rect">
            <a:avLst/>
          </a:prstGeom>
          <a:noFill/>
          <a:ln w="12700">
            <a:noFill/>
            <a:miter lim="800000"/>
            <a:headEnd/>
            <a:tailEnd/>
          </a:ln>
        </p:spPr>
        <p:txBody>
          <a:bodyPr>
            <a:spAutoFit/>
          </a:bodyPr>
          <a:lstStyle/>
          <a:p>
            <a:pPr algn="l" eaLnBrk="0" hangingPunct="0">
              <a:spcBef>
                <a:spcPct val="50000"/>
              </a:spcBef>
            </a:pPr>
            <a:r>
              <a:rPr lang="en-US" altLang="zh-CN" sz="2800" b="1">
                <a:solidFill>
                  <a:schemeClr val="accent2"/>
                </a:solidFill>
                <a:latin typeface="宋体" pitchFamily="2" charset="-122"/>
                <a:ea typeface="宋体" pitchFamily="2" charset="-122"/>
              </a:rPr>
              <a:t>2.</a:t>
            </a:r>
            <a:r>
              <a:rPr lang="zh-CN" altLang="en-US" sz="2800" b="1">
                <a:solidFill>
                  <a:schemeClr val="accent2"/>
                </a:solidFill>
                <a:latin typeface="宋体" pitchFamily="2" charset="-122"/>
                <a:ea typeface="宋体" pitchFamily="2" charset="-122"/>
              </a:rPr>
              <a:t>工作原理</a:t>
            </a:r>
          </a:p>
        </p:txBody>
      </p:sp>
      <p:sp>
        <p:nvSpPr>
          <p:cNvPr id="491525" name="Text Box 5"/>
          <p:cNvSpPr txBox="1">
            <a:spLocks noChangeArrowheads="1"/>
          </p:cNvSpPr>
          <p:nvPr/>
        </p:nvSpPr>
        <p:spPr bwMode="auto">
          <a:xfrm>
            <a:off x="250825" y="2060575"/>
            <a:ext cx="4686300"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静态分析：</a:t>
            </a:r>
          </a:p>
        </p:txBody>
      </p:sp>
      <p:graphicFrame>
        <p:nvGraphicFramePr>
          <p:cNvPr id="491526" name="Object 6"/>
          <p:cNvGraphicFramePr>
            <a:graphicFrameLocks noChangeAspect="1"/>
          </p:cNvGraphicFramePr>
          <p:nvPr/>
        </p:nvGraphicFramePr>
        <p:xfrm>
          <a:off x="323850" y="2636838"/>
          <a:ext cx="3324225" cy="1444625"/>
        </p:xfrm>
        <a:graphic>
          <a:graphicData uri="http://schemas.openxmlformats.org/presentationml/2006/ole">
            <mc:AlternateContent xmlns:mc="http://schemas.openxmlformats.org/markup-compatibility/2006">
              <mc:Choice xmlns:v="urn:schemas-microsoft-com:vml" Requires="v">
                <p:oleObj spid="_x0000_s15387" name="公式" r:id="rId4" imgW="1460160" imgH="634680" progId="Equation.3">
                  <p:embed/>
                </p:oleObj>
              </mc:Choice>
              <mc:Fallback>
                <p:oleObj name="公式" r:id="rId4" imgW="1460160" imgH="6346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636838"/>
                        <a:ext cx="3324225"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3667125" y="1484313"/>
            <a:ext cx="5441950" cy="4097337"/>
            <a:chOff x="2245" y="1026"/>
            <a:chExt cx="3428" cy="2581"/>
          </a:xfrm>
        </p:grpSpPr>
        <p:sp>
          <p:nvSpPr>
            <p:cNvPr id="169995" name="Line 8"/>
            <p:cNvSpPr>
              <a:spLocks noChangeShapeType="1"/>
            </p:cNvSpPr>
            <p:nvPr/>
          </p:nvSpPr>
          <p:spPr bwMode="auto">
            <a:xfrm flipH="1">
              <a:off x="3555" y="1858"/>
              <a:ext cx="49" cy="1"/>
            </a:xfrm>
            <a:prstGeom prst="line">
              <a:avLst/>
            </a:prstGeom>
            <a:noFill/>
            <a:ln w="19050">
              <a:solidFill>
                <a:srgbClr val="000000"/>
              </a:solidFill>
              <a:round/>
              <a:headEnd/>
              <a:tailEnd/>
            </a:ln>
          </p:spPr>
          <p:txBody>
            <a:bodyPr/>
            <a:lstStyle/>
            <a:p>
              <a:endParaRPr lang="zh-CN" altLang="en-US"/>
            </a:p>
          </p:txBody>
        </p:sp>
        <p:sp>
          <p:nvSpPr>
            <p:cNvPr id="169996" name="Oval 9"/>
            <p:cNvSpPr>
              <a:spLocks noChangeArrowheads="1"/>
            </p:cNvSpPr>
            <p:nvPr/>
          </p:nvSpPr>
          <p:spPr bwMode="auto">
            <a:xfrm>
              <a:off x="3604" y="1822"/>
              <a:ext cx="73" cy="73"/>
            </a:xfrm>
            <a:prstGeom prst="ellipse">
              <a:avLst/>
            </a:prstGeom>
            <a:noFill/>
            <a:ln w="19050">
              <a:solidFill>
                <a:srgbClr val="000000"/>
              </a:solidFill>
              <a:round/>
              <a:headEnd/>
              <a:tailEnd/>
            </a:ln>
          </p:spPr>
          <p:txBody>
            <a:bodyPr/>
            <a:lstStyle/>
            <a:p>
              <a:endParaRPr lang="zh-CN" altLang="en-US"/>
            </a:p>
          </p:txBody>
        </p:sp>
        <p:sp>
          <p:nvSpPr>
            <p:cNvPr id="169997" name="Rectangle 10"/>
            <p:cNvSpPr>
              <a:spLocks noChangeArrowheads="1"/>
            </p:cNvSpPr>
            <p:nvPr/>
          </p:nvSpPr>
          <p:spPr bwMode="auto">
            <a:xfrm>
              <a:off x="3726" y="156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169998" name="Line 11"/>
            <p:cNvSpPr>
              <a:spLocks noChangeShapeType="1"/>
            </p:cNvSpPr>
            <p:nvPr/>
          </p:nvSpPr>
          <p:spPr bwMode="auto">
            <a:xfrm>
              <a:off x="3958" y="1173"/>
              <a:ext cx="1" cy="49"/>
            </a:xfrm>
            <a:prstGeom prst="line">
              <a:avLst/>
            </a:prstGeom>
            <a:noFill/>
            <a:ln w="19050">
              <a:solidFill>
                <a:srgbClr val="000000"/>
              </a:solidFill>
              <a:round/>
              <a:headEnd/>
              <a:tailEnd/>
            </a:ln>
          </p:spPr>
          <p:txBody>
            <a:bodyPr/>
            <a:lstStyle/>
            <a:p>
              <a:endParaRPr lang="zh-CN" altLang="en-US"/>
            </a:p>
          </p:txBody>
        </p:sp>
        <p:sp>
          <p:nvSpPr>
            <p:cNvPr id="169999" name="Oval 12"/>
            <p:cNvSpPr>
              <a:spLocks noChangeArrowheads="1"/>
            </p:cNvSpPr>
            <p:nvPr/>
          </p:nvSpPr>
          <p:spPr bwMode="auto">
            <a:xfrm>
              <a:off x="3922" y="1100"/>
              <a:ext cx="73" cy="73"/>
            </a:xfrm>
            <a:prstGeom prst="ellipse">
              <a:avLst/>
            </a:prstGeom>
            <a:noFill/>
            <a:ln w="19050">
              <a:solidFill>
                <a:srgbClr val="000000"/>
              </a:solidFill>
              <a:round/>
              <a:headEnd/>
              <a:tailEnd/>
            </a:ln>
          </p:spPr>
          <p:txBody>
            <a:bodyPr/>
            <a:lstStyle/>
            <a:p>
              <a:endParaRPr lang="zh-CN" altLang="en-US"/>
            </a:p>
          </p:txBody>
        </p:sp>
        <p:sp>
          <p:nvSpPr>
            <p:cNvPr id="170000" name="Rectangle 13"/>
            <p:cNvSpPr>
              <a:spLocks noChangeArrowheads="1"/>
            </p:cNvSpPr>
            <p:nvPr/>
          </p:nvSpPr>
          <p:spPr bwMode="auto">
            <a:xfrm>
              <a:off x="4056" y="107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000000"/>
                  </a:solidFill>
                  <a:ea typeface="宋体" pitchFamily="2" charset="-122"/>
                </a:rPr>
                <a:t>+</a:t>
              </a:r>
              <a:endParaRPr lang="en-US" altLang="zh-CN">
                <a:ea typeface="宋体" pitchFamily="2" charset="-122"/>
              </a:endParaRPr>
            </a:p>
          </p:txBody>
        </p:sp>
        <p:sp>
          <p:nvSpPr>
            <p:cNvPr id="170001" name="Line 14"/>
            <p:cNvSpPr>
              <a:spLocks noChangeShapeType="1"/>
            </p:cNvSpPr>
            <p:nvPr/>
          </p:nvSpPr>
          <p:spPr bwMode="auto">
            <a:xfrm flipV="1">
              <a:off x="3998" y="3363"/>
              <a:ext cx="1" cy="49"/>
            </a:xfrm>
            <a:prstGeom prst="line">
              <a:avLst/>
            </a:prstGeom>
            <a:noFill/>
            <a:ln w="19050">
              <a:solidFill>
                <a:srgbClr val="000000"/>
              </a:solidFill>
              <a:round/>
              <a:headEnd/>
              <a:tailEnd/>
            </a:ln>
          </p:spPr>
          <p:txBody>
            <a:bodyPr/>
            <a:lstStyle/>
            <a:p>
              <a:endParaRPr lang="zh-CN" altLang="en-US"/>
            </a:p>
          </p:txBody>
        </p:sp>
        <p:sp>
          <p:nvSpPr>
            <p:cNvPr id="170002" name="Oval 15"/>
            <p:cNvSpPr>
              <a:spLocks noChangeArrowheads="1"/>
            </p:cNvSpPr>
            <p:nvPr/>
          </p:nvSpPr>
          <p:spPr bwMode="auto">
            <a:xfrm>
              <a:off x="3971" y="3412"/>
              <a:ext cx="73" cy="74"/>
            </a:xfrm>
            <a:prstGeom prst="ellipse">
              <a:avLst/>
            </a:prstGeom>
            <a:noFill/>
            <a:ln w="19050">
              <a:solidFill>
                <a:srgbClr val="000000"/>
              </a:solidFill>
              <a:round/>
              <a:headEnd/>
              <a:tailEnd/>
            </a:ln>
          </p:spPr>
          <p:txBody>
            <a:bodyPr/>
            <a:lstStyle/>
            <a:p>
              <a:endParaRPr lang="zh-CN" altLang="en-US"/>
            </a:p>
          </p:txBody>
        </p:sp>
        <p:sp>
          <p:nvSpPr>
            <p:cNvPr id="170003" name="Rectangle 16"/>
            <p:cNvSpPr>
              <a:spLocks noChangeArrowheads="1"/>
            </p:cNvSpPr>
            <p:nvPr/>
          </p:nvSpPr>
          <p:spPr bwMode="auto">
            <a:xfrm>
              <a:off x="4081" y="3204"/>
              <a:ext cx="124" cy="298"/>
            </a:xfrm>
            <a:prstGeom prst="rect">
              <a:avLst/>
            </a:prstGeom>
            <a:noFill/>
            <a:ln w="9525">
              <a:noFill/>
              <a:miter lim="800000"/>
              <a:headEnd/>
              <a:tailEnd/>
            </a:ln>
          </p:spPr>
          <p:txBody>
            <a:bodyPr wrap="none" lIns="0" tIns="0" rIns="0" bIns="0">
              <a:spAutoFit/>
            </a:bodyPr>
            <a:lstStyle/>
            <a:p>
              <a:pPr algn="l"/>
              <a:r>
                <a:rPr lang="en-US" altLang="zh-CN" sz="3100">
                  <a:solidFill>
                    <a:srgbClr val="000000"/>
                  </a:solidFill>
                  <a:ea typeface="宋体" pitchFamily="2" charset="-122"/>
                </a:rPr>
                <a:t>_</a:t>
              </a:r>
              <a:endParaRPr lang="en-US" altLang="zh-CN">
                <a:ea typeface="宋体" pitchFamily="2" charset="-122"/>
              </a:endParaRPr>
            </a:p>
          </p:txBody>
        </p:sp>
        <p:sp>
          <p:nvSpPr>
            <p:cNvPr id="170004" name="Line 17"/>
            <p:cNvSpPr>
              <a:spLocks noChangeShapeType="1"/>
            </p:cNvSpPr>
            <p:nvPr/>
          </p:nvSpPr>
          <p:spPr bwMode="auto">
            <a:xfrm>
              <a:off x="4374" y="1858"/>
              <a:ext cx="49" cy="1"/>
            </a:xfrm>
            <a:prstGeom prst="line">
              <a:avLst/>
            </a:prstGeom>
            <a:noFill/>
            <a:ln w="19050">
              <a:solidFill>
                <a:srgbClr val="000000"/>
              </a:solidFill>
              <a:round/>
              <a:headEnd/>
              <a:tailEnd/>
            </a:ln>
          </p:spPr>
          <p:txBody>
            <a:bodyPr/>
            <a:lstStyle/>
            <a:p>
              <a:endParaRPr lang="zh-CN" altLang="en-US"/>
            </a:p>
          </p:txBody>
        </p:sp>
        <p:sp>
          <p:nvSpPr>
            <p:cNvPr id="170005" name="Oval 18"/>
            <p:cNvSpPr>
              <a:spLocks noChangeArrowheads="1"/>
            </p:cNvSpPr>
            <p:nvPr/>
          </p:nvSpPr>
          <p:spPr bwMode="auto">
            <a:xfrm>
              <a:off x="4301" y="1822"/>
              <a:ext cx="73" cy="73"/>
            </a:xfrm>
            <a:prstGeom prst="ellipse">
              <a:avLst/>
            </a:prstGeom>
            <a:noFill/>
            <a:ln w="19050">
              <a:solidFill>
                <a:srgbClr val="000000"/>
              </a:solidFill>
              <a:round/>
              <a:headEnd/>
              <a:tailEnd/>
            </a:ln>
          </p:spPr>
          <p:txBody>
            <a:bodyPr/>
            <a:lstStyle/>
            <a:p>
              <a:endParaRPr lang="zh-CN" altLang="en-US"/>
            </a:p>
          </p:txBody>
        </p:sp>
        <p:sp>
          <p:nvSpPr>
            <p:cNvPr id="170006" name="Rectangle 19"/>
            <p:cNvSpPr>
              <a:spLocks noChangeArrowheads="1"/>
            </p:cNvSpPr>
            <p:nvPr/>
          </p:nvSpPr>
          <p:spPr bwMode="auto">
            <a:xfrm>
              <a:off x="4191" y="1600"/>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0007" name="Line 20"/>
            <p:cNvSpPr>
              <a:spLocks noChangeShapeType="1"/>
            </p:cNvSpPr>
            <p:nvPr/>
          </p:nvSpPr>
          <p:spPr bwMode="auto">
            <a:xfrm>
              <a:off x="4338" y="2433"/>
              <a:ext cx="1" cy="49"/>
            </a:xfrm>
            <a:prstGeom prst="line">
              <a:avLst/>
            </a:prstGeom>
            <a:noFill/>
            <a:ln w="19050">
              <a:solidFill>
                <a:srgbClr val="000000"/>
              </a:solidFill>
              <a:round/>
              <a:headEnd/>
              <a:tailEnd/>
            </a:ln>
          </p:spPr>
          <p:txBody>
            <a:bodyPr/>
            <a:lstStyle/>
            <a:p>
              <a:endParaRPr lang="zh-CN" altLang="en-US"/>
            </a:p>
          </p:txBody>
        </p:sp>
        <p:sp>
          <p:nvSpPr>
            <p:cNvPr id="170008" name="Oval 21"/>
            <p:cNvSpPr>
              <a:spLocks noChangeArrowheads="1"/>
            </p:cNvSpPr>
            <p:nvPr/>
          </p:nvSpPr>
          <p:spPr bwMode="auto">
            <a:xfrm>
              <a:off x="4301" y="2360"/>
              <a:ext cx="73" cy="73"/>
            </a:xfrm>
            <a:prstGeom prst="ellipse">
              <a:avLst/>
            </a:prstGeom>
            <a:noFill/>
            <a:ln w="19050">
              <a:solidFill>
                <a:srgbClr val="000000"/>
              </a:solidFill>
              <a:round/>
              <a:headEnd/>
              <a:tailEnd/>
            </a:ln>
          </p:spPr>
          <p:txBody>
            <a:bodyPr/>
            <a:lstStyle/>
            <a:p>
              <a:endParaRPr lang="zh-CN" altLang="en-US"/>
            </a:p>
          </p:txBody>
        </p:sp>
        <p:sp>
          <p:nvSpPr>
            <p:cNvPr id="170009" name="Rectangle 22"/>
            <p:cNvSpPr>
              <a:spLocks noChangeArrowheads="1"/>
            </p:cNvSpPr>
            <p:nvPr/>
          </p:nvSpPr>
          <p:spPr bwMode="auto">
            <a:xfrm>
              <a:off x="4271" y="2246"/>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0010" name="Line 23"/>
            <p:cNvSpPr>
              <a:spLocks noChangeShapeType="1"/>
            </p:cNvSpPr>
            <p:nvPr/>
          </p:nvSpPr>
          <p:spPr bwMode="auto">
            <a:xfrm>
              <a:off x="3652" y="2433"/>
              <a:ext cx="1" cy="49"/>
            </a:xfrm>
            <a:prstGeom prst="line">
              <a:avLst/>
            </a:prstGeom>
            <a:noFill/>
            <a:ln w="19050">
              <a:solidFill>
                <a:srgbClr val="000000"/>
              </a:solidFill>
              <a:round/>
              <a:headEnd/>
              <a:tailEnd/>
            </a:ln>
          </p:spPr>
          <p:txBody>
            <a:bodyPr/>
            <a:lstStyle/>
            <a:p>
              <a:endParaRPr lang="zh-CN" altLang="en-US"/>
            </a:p>
          </p:txBody>
        </p:sp>
        <p:sp>
          <p:nvSpPr>
            <p:cNvPr id="170011" name="Oval 24"/>
            <p:cNvSpPr>
              <a:spLocks noChangeArrowheads="1"/>
            </p:cNvSpPr>
            <p:nvPr/>
          </p:nvSpPr>
          <p:spPr bwMode="auto">
            <a:xfrm>
              <a:off x="3616" y="2360"/>
              <a:ext cx="73" cy="73"/>
            </a:xfrm>
            <a:prstGeom prst="ellipse">
              <a:avLst/>
            </a:prstGeom>
            <a:noFill/>
            <a:ln w="19050">
              <a:solidFill>
                <a:srgbClr val="000000"/>
              </a:solidFill>
              <a:round/>
              <a:headEnd/>
              <a:tailEnd/>
            </a:ln>
          </p:spPr>
          <p:txBody>
            <a:bodyPr/>
            <a:lstStyle/>
            <a:p>
              <a:endParaRPr lang="zh-CN" altLang="en-US"/>
            </a:p>
          </p:txBody>
        </p:sp>
        <p:sp>
          <p:nvSpPr>
            <p:cNvPr id="170012" name="Rectangle 25"/>
            <p:cNvSpPr>
              <a:spLocks noChangeArrowheads="1"/>
            </p:cNvSpPr>
            <p:nvPr/>
          </p:nvSpPr>
          <p:spPr bwMode="auto">
            <a:xfrm>
              <a:off x="3599" y="2235"/>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0013" name="Line 26"/>
            <p:cNvSpPr>
              <a:spLocks noChangeShapeType="1"/>
            </p:cNvSpPr>
            <p:nvPr/>
          </p:nvSpPr>
          <p:spPr bwMode="auto">
            <a:xfrm flipV="1">
              <a:off x="3860" y="3045"/>
              <a:ext cx="13" cy="74"/>
            </a:xfrm>
            <a:prstGeom prst="line">
              <a:avLst/>
            </a:prstGeom>
            <a:noFill/>
            <a:ln w="19050">
              <a:solidFill>
                <a:srgbClr val="0000FF"/>
              </a:solidFill>
              <a:round/>
              <a:headEnd/>
              <a:tailEnd/>
            </a:ln>
          </p:spPr>
          <p:txBody>
            <a:bodyPr/>
            <a:lstStyle/>
            <a:p>
              <a:endParaRPr lang="zh-CN" altLang="en-US"/>
            </a:p>
          </p:txBody>
        </p:sp>
        <p:sp>
          <p:nvSpPr>
            <p:cNvPr id="170014" name="Line 27"/>
            <p:cNvSpPr>
              <a:spLocks noChangeShapeType="1"/>
            </p:cNvSpPr>
            <p:nvPr/>
          </p:nvSpPr>
          <p:spPr bwMode="auto">
            <a:xfrm>
              <a:off x="3848" y="3045"/>
              <a:ext cx="12" cy="74"/>
            </a:xfrm>
            <a:prstGeom prst="line">
              <a:avLst/>
            </a:prstGeom>
            <a:noFill/>
            <a:ln w="19050">
              <a:solidFill>
                <a:srgbClr val="0000FF"/>
              </a:solidFill>
              <a:round/>
              <a:headEnd/>
              <a:tailEnd/>
            </a:ln>
          </p:spPr>
          <p:txBody>
            <a:bodyPr/>
            <a:lstStyle/>
            <a:p>
              <a:endParaRPr lang="zh-CN" altLang="en-US"/>
            </a:p>
          </p:txBody>
        </p:sp>
        <p:sp>
          <p:nvSpPr>
            <p:cNvPr id="170015" name="Line 28"/>
            <p:cNvSpPr>
              <a:spLocks noChangeShapeType="1"/>
            </p:cNvSpPr>
            <p:nvPr/>
          </p:nvSpPr>
          <p:spPr bwMode="auto">
            <a:xfrm flipH="1">
              <a:off x="3848" y="3045"/>
              <a:ext cx="25" cy="1"/>
            </a:xfrm>
            <a:prstGeom prst="line">
              <a:avLst/>
            </a:prstGeom>
            <a:noFill/>
            <a:ln w="19050">
              <a:solidFill>
                <a:srgbClr val="0000FF"/>
              </a:solidFill>
              <a:round/>
              <a:headEnd/>
              <a:tailEnd/>
            </a:ln>
          </p:spPr>
          <p:txBody>
            <a:bodyPr/>
            <a:lstStyle/>
            <a:p>
              <a:endParaRPr lang="zh-CN" altLang="en-US"/>
            </a:p>
          </p:txBody>
        </p:sp>
        <p:sp>
          <p:nvSpPr>
            <p:cNvPr id="170016" name="Line 29"/>
            <p:cNvSpPr>
              <a:spLocks noChangeShapeType="1"/>
            </p:cNvSpPr>
            <p:nvPr/>
          </p:nvSpPr>
          <p:spPr bwMode="auto">
            <a:xfrm>
              <a:off x="3848" y="3045"/>
              <a:ext cx="1" cy="1"/>
            </a:xfrm>
            <a:prstGeom prst="line">
              <a:avLst/>
            </a:prstGeom>
            <a:noFill/>
            <a:ln w="19050">
              <a:solidFill>
                <a:srgbClr val="0000FF"/>
              </a:solidFill>
              <a:round/>
              <a:headEnd/>
              <a:tailEnd/>
            </a:ln>
          </p:spPr>
          <p:txBody>
            <a:bodyPr/>
            <a:lstStyle/>
            <a:p>
              <a:endParaRPr lang="zh-CN" altLang="en-US"/>
            </a:p>
          </p:txBody>
        </p:sp>
        <p:sp>
          <p:nvSpPr>
            <p:cNvPr id="170017" name="Line 30"/>
            <p:cNvSpPr>
              <a:spLocks noChangeShapeType="1"/>
            </p:cNvSpPr>
            <p:nvPr/>
          </p:nvSpPr>
          <p:spPr bwMode="auto">
            <a:xfrm>
              <a:off x="3860" y="3119"/>
              <a:ext cx="1" cy="1"/>
            </a:xfrm>
            <a:prstGeom prst="line">
              <a:avLst/>
            </a:prstGeom>
            <a:noFill/>
            <a:ln w="19050">
              <a:solidFill>
                <a:srgbClr val="0000FF"/>
              </a:solidFill>
              <a:round/>
              <a:headEnd/>
              <a:tailEnd/>
            </a:ln>
          </p:spPr>
          <p:txBody>
            <a:bodyPr/>
            <a:lstStyle/>
            <a:p>
              <a:endParaRPr lang="zh-CN" altLang="en-US"/>
            </a:p>
          </p:txBody>
        </p:sp>
        <p:sp>
          <p:nvSpPr>
            <p:cNvPr id="170018" name="Line 31"/>
            <p:cNvSpPr>
              <a:spLocks noChangeShapeType="1"/>
            </p:cNvSpPr>
            <p:nvPr/>
          </p:nvSpPr>
          <p:spPr bwMode="auto">
            <a:xfrm>
              <a:off x="3860" y="3045"/>
              <a:ext cx="1" cy="74"/>
            </a:xfrm>
            <a:prstGeom prst="line">
              <a:avLst/>
            </a:prstGeom>
            <a:noFill/>
            <a:ln w="19050">
              <a:solidFill>
                <a:srgbClr val="0000FF"/>
              </a:solidFill>
              <a:round/>
              <a:headEnd/>
              <a:tailEnd/>
            </a:ln>
          </p:spPr>
          <p:txBody>
            <a:bodyPr/>
            <a:lstStyle/>
            <a:p>
              <a:endParaRPr lang="zh-CN" altLang="en-US"/>
            </a:p>
          </p:txBody>
        </p:sp>
        <p:sp>
          <p:nvSpPr>
            <p:cNvPr id="170019" name="Line 32"/>
            <p:cNvSpPr>
              <a:spLocks noChangeShapeType="1"/>
            </p:cNvSpPr>
            <p:nvPr/>
          </p:nvSpPr>
          <p:spPr bwMode="auto">
            <a:xfrm>
              <a:off x="3873" y="3045"/>
              <a:ext cx="1" cy="1"/>
            </a:xfrm>
            <a:prstGeom prst="line">
              <a:avLst/>
            </a:prstGeom>
            <a:noFill/>
            <a:ln w="19050">
              <a:solidFill>
                <a:srgbClr val="0000FF"/>
              </a:solidFill>
              <a:round/>
              <a:headEnd/>
              <a:tailEnd/>
            </a:ln>
          </p:spPr>
          <p:txBody>
            <a:bodyPr/>
            <a:lstStyle/>
            <a:p>
              <a:endParaRPr lang="zh-CN" altLang="en-US"/>
            </a:p>
          </p:txBody>
        </p:sp>
        <p:sp>
          <p:nvSpPr>
            <p:cNvPr id="170020" name="Line 33"/>
            <p:cNvSpPr>
              <a:spLocks noChangeShapeType="1"/>
            </p:cNvSpPr>
            <p:nvPr/>
          </p:nvSpPr>
          <p:spPr bwMode="auto">
            <a:xfrm>
              <a:off x="3860" y="2923"/>
              <a:ext cx="1" cy="122"/>
            </a:xfrm>
            <a:prstGeom prst="line">
              <a:avLst/>
            </a:prstGeom>
            <a:noFill/>
            <a:ln w="19050">
              <a:solidFill>
                <a:srgbClr val="400000"/>
              </a:solidFill>
              <a:round/>
              <a:headEnd/>
              <a:tailEnd/>
            </a:ln>
          </p:spPr>
          <p:txBody>
            <a:bodyPr/>
            <a:lstStyle/>
            <a:p>
              <a:endParaRPr lang="zh-CN" altLang="en-US"/>
            </a:p>
          </p:txBody>
        </p:sp>
        <p:sp>
          <p:nvSpPr>
            <p:cNvPr id="170021" name="Line 34"/>
            <p:cNvSpPr>
              <a:spLocks noChangeShapeType="1"/>
            </p:cNvSpPr>
            <p:nvPr/>
          </p:nvSpPr>
          <p:spPr bwMode="auto">
            <a:xfrm flipH="1">
              <a:off x="3310" y="2262"/>
              <a:ext cx="122" cy="86"/>
            </a:xfrm>
            <a:prstGeom prst="line">
              <a:avLst/>
            </a:prstGeom>
            <a:noFill/>
            <a:ln w="19050">
              <a:solidFill>
                <a:srgbClr val="0000FF"/>
              </a:solidFill>
              <a:round/>
              <a:headEnd/>
              <a:tailEnd/>
            </a:ln>
          </p:spPr>
          <p:txBody>
            <a:bodyPr/>
            <a:lstStyle/>
            <a:p>
              <a:endParaRPr lang="zh-CN" altLang="en-US"/>
            </a:p>
          </p:txBody>
        </p:sp>
        <p:sp>
          <p:nvSpPr>
            <p:cNvPr id="170022" name="Line 35"/>
            <p:cNvSpPr>
              <a:spLocks noChangeShapeType="1"/>
            </p:cNvSpPr>
            <p:nvPr/>
          </p:nvSpPr>
          <p:spPr bwMode="auto">
            <a:xfrm>
              <a:off x="3310" y="2421"/>
              <a:ext cx="122" cy="86"/>
            </a:xfrm>
            <a:prstGeom prst="line">
              <a:avLst/>
            </a:prstGeom>
            <a:noFill/>
            <a:ln w="19050">
              <a:solidFill>
                <a:srgbClr val="0000FF"/>
              </a:solidFill>
              <a:round/>
              <a:headEnd/>
              <a:tailEnd/>
            </a:ln>
          </p:spPr>
          <p:txBody>
            <a:bodyPr/>
            <a:lstStyle/>
            <a:p>
              <a:endParaRPr lang="zh-CN" altLang="en-US"/>
            </a:p>
          </p:txBody>
        </p:sp>
        <p:sp>
          <p:nvSpPr>
            <p:cNvPr id="170023" name="Line 36"/>
            <p:cNvSpPr>
              <a:spLocks noChangeShapeType="1"/>
            </p:cNvSpPr>
            <p:nvPr/>
          </p:nvSpPr>
          <p:spPr bwMode="auto">
            <a:xfrm>
              <a:off x="3310" y="2262"/>
              <a:ext cx="1" cy="245"/>
            </a:xfrm>
            <a:prstGeom prst="line">
              <a:avLst/>
            </a:prstGeom>
            <a:noFill/>
            <a:ln w="19050">
              <a:solidFill>
                <a:srgbClr val="0000FF"/>
              </a:solidFill>
              <a:round/>
              <a:headEnd/>
              <a:tailEnd/>
            </a:ln>
          </p:spPr>
          <p:txBody>
            <a:bodyPr/>
            <a:lstStyle/>
            <a:p>
              <a:endParaRPr lang="zh-CN" altLang="en-US"/>
            </a:p>
          </p:txBody>
        </p:sp>
        <p:sp>
          <p:nvSpPr>
            <p:cNvPr id="170024" name="Line 37"/>
            <p:cNvSpPr>
              <a:spLocks noChangeShapeType="1"/>
            </p:cNvSpPr>
            <p:nvPr/>
          </p:nvSpPr>
          <p:spPr bwMode="auto">
            <a:xfrm flipH="1">
              <a:off x="3187" y="2384"/>
              <a:ext cx="123" cy="1"/>
            </a:xfrm>
            <a:prstGeom prst="line">
              <a:avLst/>
            </a:prstGeom>
            <a:noFill/>
            <a:ln w="19050">
              <a:solidFill>
                <a:srgbClr val="0000FF"/>
              </a:solidFill>
              <a:round/>
              <a:headEnd/>
              <a:tailEnd/>
            </a:ln>
          </p:spPr>
          <p:txBody>
            <a:bodyPr/>
            <a:lstStyle/>
            <a:p>
              <a:endParaRPr lang="zh-CN" altLang="en-US"/>
            </a:p>
          </p:txBody>
        </p:sp>
        <p:sp>
          <p:nvSpPr>
            <p:cNvPr id="170025" name="Freeform 38"/>
            <p:cNvSpPr>
              <a:spLocks/>
            </p:cNvSpPr>
            <p:nvPr/>
          </p:nvSpPr>
          <p:spPr bwMode="auto">
            <a:xfrm>
              <a:off x="3359" y="2446"/>
              <a:ext cx="73" cy="61"/>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0026" name="Line 39"/>
            <p:cNvSpPr>
              <a:spLocks noChangeShapeType="1"/>
            </p:cNvSpPr>
            <p:nvPr/>
          </p:nvSpPr>
          <p:spPr bwMode="auto">
            <a:xfrm>
              <a:off x="3432" y="2140"/>
              <a:ext cx="1" cy="122"/>
            </a:xfrm>
            <a:prstGeom prst="line">
              <a:avLst/>
            </a:prstGeom>
            <a:noFill/>
            <a:ln w="19050">
              <a:solidFill>
                <a:srgbClr val="400000"/>
              </a:solidFill>
              <a:round/>
              <a:headEnd/>
              <a:tailEnd/>
            </a:ln>
          </p:spPr>
          <p:txBody>
            <a:bodyPr/>
            <a:lstStyle/>
            <a:p>
              <a:endParaRPr lang="zh-CN" altLang="en-US"/>
            </a:p>
          </p:txBody>
        </p:sp>
        <p:sp>
          <p:nvSpPr>
            <p:cNvPr id="170027" name="Line 40"/>
            <p:cNvSpPr>
              <a:spLocks noChangeShapeType="1"/>
            </p:cNvSpPr>
            <p:nvPr/>
          </p:nvSpPr>
          <p:spPr bwMode="auto">
            <a:xfrm flipV="1">
              <a:off x="3432" y="2507"/>
              <a:ext cx="1" cy="122"/>
            </a:xfrm>
            <a:prstGeom prst="line">
              <a:avLst/>
            </a:prstGeom>
            <a:noFill/>
            <a:ln w="19050">
              <a:solidFill>
                <a:srgbClr val="400000"/>
              </a:solidFill>
              <a:round/>
              <a:headEnd/>
              <a:tailEnd/>
            </a:ln>
          </p:spPr>
          <p:txBody>
            <a:bodyPr/>
            <a:lstStyle/>
            <a:p>
              <a:endParaRPr lang="zh-CN" altLang="en-US"/>
            </a:p>
          </p:txBody>
        </p:sp>
        <p:sp>
          <p:nvSpPr>
            <p:cNvPr id="170028" name="Line 41"/>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170029" name="Line 42"/>
            <p:cNvSpPr>
              <a:spLocks noChangeShapeType="1"/>
            </p:cNvSpPr>
            <p:nvPr/>
          </p:nvSpPr>
          <p:spPr bwMode="auto">
            <a:xfrm>
              <a:off x="3998" y="2874"/>
              <a:ext cx="1" cy="122"/>
            </a:xfrm>
            <a:prstGeom prst="line">
              <a:avLst/>
            </a:prstGeom>
            <a:noFill/>
            <a:ln w="19050">
              <a:solidFill>
                <a:srgbClr val="400000"/>
              </a:solidFill>
              <a:round/>
              <a:headEnd/>
              <a:tailEnd/>
            </a:ln>
          </p:spPr>
          <p:txBody>
            <a:bodyPr/>
            <a:lstStyle/>
            <a:p>
              <a:endParaRPr lang="zh-CN" altLang="en-US"/>
            </a:p>
          </p:txBody>
        </p:sp>
        <p:sp>
          <p:nvSpPr>
            <p:cNvPr id="170030" name="Line 43"/>
            <p:cNvSpPr>
              <a:spLocks noChangeShapeType="1"/>
            </p:cNvSpPr>
            <p:nvPr/>
          </p:nvSpPr>
          <p:spPr bwMode="auto">
            <a:xfrm flipV="1">
              <a:off x="3998" y="3241"/>
              <a:ext cx="1" cy="122"/>
            </a:xfrm>
            <a:prstGeom prst="line">
              <a:avLst/>
            </a:prstGeom>
            <a:noFill/>
            <a:ln w="19050">
              <a:solidFill>
                <a:srgbClr val="400000"/>
              </a:solidFill>
              <a:round/>
              <a:headEnd/>
              <a:tailEnd/>
            </a:ln>
          </p:spPr>
          <p:txBody>
            <a:bodyPr/>
            <a:lstStyle/>
            <a:p>
              <a:endParaRPr lang="zh-CN" altLang="en-US"/>
            </a:p>
          </p:txBody>
        </p:sp>
        <p:sp>
          <p:nvSpPr>
            <p:cNvPr id="170031" name="Line 44"/>
            <p:cNvSpPr>
              <a:spLocks noChangeShapeType="1"/>
            </p:cNvSpPr>
            <p:nvPr/>
          </p:nvSpPr>
          <p:spPr bwMode="auto">
            <a:xfrm>
              <a:off x="3383" y="1467"/>
              <a:ext cx="98" cy="1"/>
            </a:xfrm>
            <a:prstGeom prst="line">
              <a:avLst/>
            </a:prstGeom>
            <a:noFill/>
            <a:ln w="19050">
              <a:solidFill>
                <a:srgbClr val="0000FF"/>
              </a:solidFill>
              <a:round/>
              <a:headEnd/>
              <a:tailEnd/>
            </a:ln>
          </p:spPr>
          <p:txBody>
            <a:bodyPr/>
            <a:lstStyle/>
            <a:p>
              <a:endParaRPr lang="zh-CN" altLang="en-US"/>
            </a:p>
          </p:txBody>
        </p:sp>
        <p:sp>
          <p:nvSpPr>
            <p:cNvPr id="170032" name="Line 45"/>
            <p:cNvSpPr>
              <a:spLocks noChangeShapeType="1"/>
            </p:cNvSpPr>
            <p:nvPr/>
          </p:nvSpPr>
          <p:spPr bwMode="auto">
            <a:xfrm>
              <a:off x="3481" y="1467"/>
              <a:ext cx="1" cy="244"/>
            </a:xfrm>
            <a:prstGeom prst="line">
              <a:avLst/>
            </a:prstGeom>
            <a:noFill/>
            <a:ln w="19050">
              <a:solidFill>
                <a:srgbClr val="0000FF"/>
              </a:solidFill>
              <a:round/>
              <a:headEnd/>
              <a:tailEnd/>
            </a:ln>
          </p:spPr>
          <p:txBody>
            <a:bodyPr/>
            <a:lstStyle/>
            <a:p>
              <a:endParaRPr lang="zh-CN" altLang="en-US"/>
            </a:p>
          </p:txBody>
        </p:sp>
        <p:sp>
          <p:nvSpPr>
            <p:cNvPr id="170033" name="Line 46"/>
            <p:cNvSpPr>
              <a:spLocks noChangeShapeType="1"/>
            </p:cNvSpPr>
            <p:nvPr/>
          </p:nvSpPr>
          <p:spPr bwMode="auto">
            <a:xfrm flipH="1">
              <a:off x="3383" y="1711"/>
              <a:ext cx="98" cy="1"/>
            </a:xfrm>
            <a:prstGeom prst="line">
              <a:avLst/>
            </a:prstGeom>
            <a:noFill/>
            <a:ln w="19050">
              <a:solidFill>
                <a:srgbClr val="0000FF"/>
              </a:solidFill>
              <a:round/>
              <a:headEnd/>
              <a:tailEnd/>
            </a:ln>
          </p:spPr>
          <p:txBody>
            <a:bodyPr/>
            <a:lstStyle/>
            <a:p>
              <a:endParaRPr lang="zh-CN" altLang="en-US"/>
            </a:p>
          </p:txBody>
        </p:sp>
        <p:sp>
          <p:nvSpPr>
            <p:cNvPr id="170034" name="Line 47"/>
            <p:cNvSpPr>
              <a:spLocks noChangeShapeType="1"/>
            </p:cNvSpPr>
            <p:nvPr/>
          </p:nvSpPr>
          <p:spPr bwMode="auto">
            <a:xfrm flipV="1">
              <a:off x="3383" y="1467"/>
              <a:ext cx="1" cy="244"/>
            </a:xfrm>
            <a:prstGeom prst="line">
              <a:avLst/>
            </a:prstGeom>
            <a:noFill/>
            <a:ln w="19050">
              <a:solidFill>
                <a:srgbClr val="0000FF"/>
              </a:solidFill>
              <a:round/>
              <a:headEnd/>
              <a:tailEnd/>
            </a:ln>
          </p:spPr>
          <p:txBody>
            <a:bodyPr/>
            <a:lstStyle/>
            <a:p>
              <a:endParaRPr lang="zh-CN" altLang="en-US"/>
            </a:p>
          </p:txBody>
        </p:sp>
        <p:sp>
          <p:nvSpPr>
            <p:cNvPr id="170035" name="Line 48"/>
            <p:cNvSpPr>
              <a:spLocks noChangeShapeType="1"/>
            </p:cNvSpPr>
            <p:nvPr/>
          </p:nvSpPr>
          <p:spPr bwMode="auto">
            <a:xfrm>
              <a:off x="3432" y="1344"/>
              <a:ext cx="1" cy="123"/>
            </a:xfrm>
            <a:prstGeom prst="line">
              <a:avLst/>
            </a:prstGeom>
            <a:noFill/>
            <a:ln w="19050">
              <a:solidFill>
                <a:srgbClr val="400000"/>
              </a:solidFill>
              <a:round/>
              <a:headEnd/>
              <a:tailEnd/>
            </a:ln>
          </p:spPr>
          <p:txBody>
            <a:bodyPr/>
            <a:lstStyle/>
            <a:p>
              <a:endParaRPr lang="zh-CN" altLang="en-US"/>
            </a:p>
          </p:txBody>
        </p:sp>
        <p:sp>
          <p:nvSpPr>
            <p:cNvPr id="170036" name="Line 49"/>
            <p:cNvSpPr>
              <a:spLocks noChangeShapeType="1"/>
            </p:cNvSpPr>
            <p:nvPr/>
          </p:nvSpPr>
          <p:spPr bwMode="auto">
            <a:xfrm flipV="1">
              <a:off x="3432" y="1711"/>
              <a:ext cx="1" cy="123"/>
            </a:xfrm>
            <a:prstGeom prst="line">
              <a:avLst/>
            </a:prstGeom>
            <a:noFill/>
            <a:ln w="19050">
              <a:solidFill>
                <a:srgbClr val="400000"/>
              </a:solidFill>
              <a:round/>
              <a:headEnd/>
              <a:tailEnd/>
            </a:ln>
          </p:spPr>
          <p:txBody>
            <a:bodyPr/>
            <a:lstStyle/>
            <a:p>
              <a:endParaRPr lang="zh-CN" altLang="en-US"/>
            </a:p>
          </p:txBody>
        </p:sp>
        <p:sp>
          <p:nvSpPr>
            <p:cNvPr id="170037" name="Line 50"/>
            <p:cNvSpPr>
              <a:spLocks noChangeShapeType="1"/>
            </p:cNvSpPr>
            <p:nvPr/>
          </p:nvSpPr>
          <p:spPr bwMode="auto">
            <a:xfrm flipV="1">
              <a:off x="2820" y="2335"/>
              <a:ext cx="1" cy="98"/>
            </a:xfrm>
            <a:prstGeom prst="line">
              <a:avLst/>
            </a:prstGeom>
            <a:noFill/>
            <a:ln w="19050">
              <a:solidFill>
                <a:srgbClr val="0000FF"/>
              </a:solidFill>
              <a:round/>
              <a:headEnd/>
              <a:tailEnd/>
            </a:ln>
          </p:spPr>
          <p:txBody>
            <a:bodyPr/>
            <a:lstStyle/>
            <a:p>
              <a:endParaRPr lang="zh-CN" altLang="en-US"/>
            </a:p>
          </p:txBody>
        </p:sp>
        <p:sp>
          <p:nvSpPr>
            <p:cNvPr id="170038" name="Line 51"/>
            <p:cNvSpPr>
              <a:spLocks noChangeShapeType="1"/>
            </p:cNvSpPr>
            <p:nvPr/>
          </p:nvSpPr>
          <p:spPr bwMode="auto">
            <a:xfrm>
              <a:off x="2820" y="2335"/>
              <a:ext cx="245" cy="1"/>
            </a:xfrm>
            <a:prstGeom prst="line">
              <a:avLst/>
            </a:prstGeom>
            <a:noFill/>
            <a:ln w="19050">
              <a:solidFill>
                <a:srgbClr val="0000FF"/>
              </a:solidFill>
              <a:round/>
              <a:headEnd/>
              <a:tailEnd/>
            </a:ln>
          </p:spPr>
          <p:txBody>
            <a:bodyPr/>
            <a:lstStyle/>
            <a:p>
              <a:endParaRPr lang="zh-CN" altLang="en-US"/>
            </a:p>
          </p:txBody>
        </p:sp>
        <p:sp>
          <p:nvSpPr>
            <p:cNvPr id="170039" name="Line 52"/>
            <p:cNvSpPr>
              <a:spLocks noChangeShapeType="1"/>
            </p:cNvSpPr>
            <p:nvPr/>
          </p:nvSpPr>
          <p:spPr bwMode="auto">
            <a:xfrm>
              <a:off x="3065" y="2335"/>
              <a:ext cx="1" cy="98"/>
            </a:xfrm>
            <a:prstGeom prst="line">
              <a:avLst/>
            </a:prstGeom>
            <a:noFill/>
            <a:ln w="19050">
              <a:solidFill>
                <a:srgbClr val="0000FF"/>
              </a:solidFill>
              <a:round/>
              <a:headEnd/>
              <a:tailEnd/>
            </a:ln>
          </p:spPr>
          <p:txBody>
            <a:bodyPr/>
            <a:lstStyle/>
            <a:p>
              <a:endParaRPr lang="zh-CN" altLang="en-US"/>
            </a:p>
          </p:txBody>
        </p:sp>
        <p:sp>
          <p:nvSpPr>
            <p:cNvPr id="170040" name="Line 53"/>
            <p:cNvSpPr>
              <a:spLocks noChangeShapeType="1"/>
            </p:cNvSpPr>
            <p:nvPr/>
          </p:nvSpPr>
          <p:spPr bwMode="auto">
            <a:xfrm flipH="1">
              <a:off x="2820" y="2433"/>
              <a:ext cx="245" cy="1"/>
            </a:xfrm>
            <a:prstGeom prst="line">
              <a:avLst/>
            </a:prstGeom>
            <a:noFill/>
            <a:ln w="19050">
              <a:solidFill>
                <a:srgbClr val="0000FF"/>
              </a:solidFill>
              <a:round/>
              <a:headEnd/>
              <a:tailEnd/>
            </a:ln>
          </p:spPr>
          <p:txBody>
            <a:bodyPr/>
            <a:lstStyle/>
            <a:p>
              <a:endParaRPr lang="zh-CN" altLang="en-US"/>
            </a:p>
          </p:txBody>
        </p:sp>
        <p:sp>
          <p:nvSpPr>
            <p:cNvPr id="170041" name="Line 54"/>
            <p:cNvSpPr>
              <a:spLocks noChangeShapeType="1"/>
            </p:cNvSpPr>
            <p:nvPr/>
          </p:nvSpPr>
          <p:spPr bwMode="auto">
            <a:xfrm>
              <a:off x="2698" y="2384"/>
              <a:ext cx="122" cy="1"/>
            </a:xfrm>
            <a:prstGeom prst="line">
              <a:avLst/>
            </a:prstGeom>
            <a:noFill/>
            <a:ln w="19050">
              <a:solidFill>
                <a:srgbClr val="400000"/>
              </a:solidFill>
              <a:round/>
              <a:headEnd/>
              <a:tailEnd/>
            </a:ln>
          </p:spPr>
          <p:txBody>
            <a:bodyPr/>
            <a:lstStyle/>
            <a:p>
              <a:endParaRPr lang="zh-CN" altLang="en-US"/>
            </a:p>
          </p:txBody>
        </p:sp>
        <p:sp>
          <p:nvSpPr>
            <p:cNvPr id="170042" name="Line 55"/>
            <p:cNvSpPr>
              <a:spLocks noChangeShapeType="1"/>
            </p:cNvSpPr>
            <p:nvPr/>
          </p:nvSpPr>
          <p:spPr bwMode="auto">
            <a:xfrm flipH="1">
              <a:off x="3065" y="2384"/>
              <a:ext cx="122" cy="1"/>
            </a:xfrm>
            <a:prstGeom prst="line">
              <a:avLst/>
            </a:prstGeom>
            <a:noFill/>
            <a:ln w="19050">
              <a:solidFill>
                <a:srgbClr val="400000"/>
              </a:solidFill>
              <a:round/>
              <a:headEnd/>
              <a:tailEnd/>
            </a:ln>
          </p:spPr>
          <p:txBody>
            <a:bodyPr/>
            <a:lstStyle/>
            <a:p>
              <a:endParaRPr lang="zh-CN" altLang="en-US"/>
            </a:p>
          </p:txBody>
        </p:sp>
        <p:sp>
          <p:nvSpPr>
            <p:cNvPr id="170043" name="Line 56"/>
            <p:cNvSpPr>
              <a:spLocks noChangeShapeType="1"/>
            </p:cNvSpPr>
            <p:nvPr/>
          </p:nvSpPr>
          <p:spPr bwMode="auto">
            <a:xfrm flipV="1">
              <a:off x="4913" y="2335"/>
              <a:ext cx="1" cy="98"/>
            </a:xfrm>
            <a:prstGeom prst="line">
              <a:avLst/>
            </a:prstGeom>
            <a:noFill/>
            <a:ln w="19050">
              <a:solidFill>
                <a:srgbClr val="0000FF"/>
              </a:solidFill>
              <a:round/>
              <a:headEnd/>
              <a:tailEnd/>
            </a:ln>
          </p:spPr>
          <p:txBody>
            <a:bodyPr/>
            <a:lstStyle/>
            <a:p>
              <a:endParaRPr lang="zh-CN" altLang="en-US"/>
            </a:p>
          </p:txBody>
        </p:sp>
        <p:sp>
          <p:nvSpPr>
            <p:cNvPr id="170044" name="Line 57"/>
            <p:cNvSpPr>
              <a:spLocks noChangeShapeType="1"/>
            </p:cNvSpPr>
            <p:nvPr/>
          </p:nvSpPr>
          <p:spPr bwMode="auto">
            <a:xfrm>
              <a:off x="4913" y="2335"/>
              <a:ext cx="245" cy="1"/>
            </a:xfrm>
            <a:prstGeom prst="line">
              <a:avLst/>
            </a:prstGeom>
            <a:noFill/>
            <a:ln w="19050">
              <a:solidFill>
                <a:srgbClr val="0000FF"/>
              </a:solidFill>
              <a:round/>
              <a:headEnd/>
              <a:tailEnd/>
            </a:ln>
          </p:spPr>
          <p:txBody>
            <a:bodyPr/>
            <a:lstStyle/>
            <a:p>
              <a:endParaRPr lang="zh-CN" altLang="en-US"/>
            </a:p>
          </p:txBody>
        </p:sp>
        <p:sp>
          <p:nvSpPr>
            <p:cNvPr id="170045" name="Line 58"/>
            <p:cNvSpPr>
              <a:spLocks noChangeShapeType="1"/>
            </p:cNvSpPr>
            <p:nvPr/>
          </p:nvSpPr>
          <p:spPr bwMode="auto">
            <a:xfrm>
              <a:off x="5158" y="2335"/>
              <a:ext cx="1" cy="98"/>
            </a:xfrm>
            <a:prstGeom prst="line">
              <a:avLst/>
            </a:prstGeom>
            <a:noFill/>
            <a:ln w="19050">
              <a:solidFill>
                <a:srgbClr val="0000FF"/>
              </a:solidFill>
              <a:round/>
              <a:headEnd/>
              <a:tailEnd/>
            </a:ln>
          </p:spPr>
          <p:txBody>
            <a:bodyPr/>
            <a:lstStyle/>
            <a:p>
              <a:endParaRPr lang="zh-CN" altLang="en-US"/>
            </a:p>
          </p:txBody>
        </p:sp>
        <p:sp>
          <p:nvSpPr>
            <p:cNvPr id="170046" name="Line 59"/>
            <p:cNvSpPr>
              <a:spLocks noChangeShapeType="1"/>
            </p:cNvSpPr>
            <p:nvPr/>
          </p:nvSpPr>
          <p:spPr bwMode="auto">
            <a:xfrm flipH="1">
              <a:off x="4913" y="2433"/>
              <a:ext cx="245" cy="1"/>
            </a:xfrm>
            <a:prstGeom prst="line">
              <a:avLst/>
            </a:prstGeom>
            <a:noFill/>
            <a:ln w="19050">
              <a:solidFill>
                <a:srgbClr val="0000FF"/>
              </a:solidFill>
              <a:round/>
              <a:headEnd/>
              <a:tailEnd/>
            </a:ln>
          </p:spPr>
          <p:txBody>
            <a:bodyPr/>
            <a:lstStyle/>
            <a:p>
              <a:endParaRPr lang="zh-CN" altLang="en-US"/>
            </a:p>
          </p:txBody>
        </p:sp>
        <p:sp>
          <p:nvSpPr>
            <p:cNvPr id="170047" name="Line 60"/>
            <p:cNvSpPr>
              <a:spLocks noChangeShapeType="1"/>
            </p:cNvSpPr>
            <p:nvPr/>
          </p:nvSpPr>
          <p:spPr bwMode="auto">
            <a:xfrm>
              <a:off x="4791" y="2384"/>
              <a:ext cx="122" cy="1"/>
            </a:xfrm>
            <a:prstGeom prst="line">
              <a:avLst/>
            </a:prstGeom>
            <a:noFill/>
            <a:ln w="19050">
              <a:solidFill>
                <a:srgbClr val="400000"/>
              </a:solidFill>
              <a:round/>
              <a:headEnd/>
              <a:tailEnd/>
            </a:ln>
          </p:spPr>
          <p:txBody>
            <a:bodyPr/>
            <a:lstStyle/>
            <a:p>
              <a:endParaRPr lang="zh-CN" altLang="en-US"/>
            </a:p>
          </p:txBody>
        </p:sp>
        <p:sp>
          <p:nvSpPr>
            <p:cNvPr id="170048" name="Line 61"/>
            <p:cNvSpPr>
              <a:spLocks noChangeShapeType="1"/>
            </p:cNvSpPr>
            <p:nvPr/>
          </p:nvSpPr>
          <p:spPr bwMode="auto">
            <a:xfrm flipH="1">
              <a:off x="5158" y="2384"/>
              <a:ext cx="122" cy="1"/>
            </a:xfrm>
            <a:prstGeom prst="line">
              <a:avLst/>
            </a:prstGeom>
            <a:noFill/>
            <a:ln w="19050">
              <a:solidFill>
                <a:srgbClr val="400000"/>
              </a:solidFill>
              <a:round/>
              <a:headEnd/>
              <a:tailEnd/>
            </a:ln>
          </p:spPr>
          <p:txBody>
            <a:bodyPr/>
            <a:lstStyle/>
            <a:p>
              <a:endParaRPr lang="zh-CN" altLang="en-US"/>
            </a:p>
          </p:txBody>
        </p:sp>
        <p:sp>
          <p:nvSpPr>
            <p:cNvPr id="170049" name="Oval 62"/>
            <p:cNvSpPr>
              <a:spLocks noChangeArrowheads="1"/>
            </p:cNvSpPr>
            <p:nvPr/>
          </p:nvSpPr>
          <p:spPr bwMode="auto">
            <a:xfrm>
              <a:off x="5207" y="2678"/>
              <a:ext cx="244" cy="245"/>
            </a:xfrm>
            <a:prstGeom prst="ellipse">
              <a:avLst/>
            </a:prstGeom>
            <a:noFill/>
            <a:ln w="19050">
              <a:solidFill>
                <a:srgbClr val="0000FF"/>
              </a:solidFill>
              <a:round/>
              <a:headEnd/>
              <a:tailEnd/>
            </a:ln>
          </p:spPr>
          <p:txBody>
            <a:bodyPr/>
            <a:lstStyle/>
            <a:p>
              <a:endParaRPr lang="zh-CN" altLang="en-US"/>
            </a:p>
          </p:txBody>
        </p:sp>
        <p:sp>
          <p:nvSpPr>
            <p:cNvPr id="170050" name="Line 63"/>
            <p:cNvSpPr>
              <a:spLocks noChangeShapeType="1"/>
            </p:cNvSpPr>
            <p:nvPr/>
          </p:nvSpPr>
          <p:spPr bwMode="auto">
            <a:xfrm>
              <a:off x="5329" y="2556"/>
              <a:ext cx="1" cy="122"/>
            </a:xfrm>
            <a:prstGeom prst="line">
              <a:avLst/>
            </a:prstGeom>
            <a:noFill/>
            <a:ln w="19050">
              <a:solidFill>
                <a:srgbClr val="400000"/>
              </a:solidFill>
              <a:round/>
              <a:headEnd/>
              <a:tailEnd/>
            </a:ln>
          </p:spPr>
          <p:txBody>
            <a:bodyPr/>
            <a:lstStyle/>
            <a:p>
              <a:endParaRPr lang="zh-CN" altLang="en-US"/>
            </a:p>
          </p:txBody>
        </p:sp>
        <p:sp>
          <p:nvSpPr>
            <p:cNvPr id="170051" name="Line 64"/>
            <p:cNvSpPr>
              <a:spLocks noChangeShapeType="1"/>
            </p:cNvSpPr>
            <p:nvPr/>
          </p:nvSpPr>
          <p:spPr bwMode="auto">
            <a:xfrm flipV="1">
              <a:off x="5329" y="2923"/>
              <a:ext cx="1" cy="122"/>
            </a:xfrm>
            <a:prstGeom prst="line">
              <a:avLst/>
            </a:prstGeom>
            <a:noFill/>
            <a:ln w="19050">
              <a:solidFill>
                <a:srgbClr val="400000"/>
              </a:solidFill>
              <a:round/>
              <a:headEnd/>
              <a:tailEnd/>
            </a:ln>
          </p:spPr>
          <p:txBody>
            <a:bodyPr/>
            <a:lstStyle/>
            <a:p>
              <a:endParaRPr lang="zh-CN" altLang="en-US"/>
            </a:p>
          </p:txBody>
        </p:sp>
        <p:sp>
          <p:nvSpPr>
            <p:cNvPr id="170052" name="Line 65"/>
            <p:cNvSpPr>
              <a:spLocks noChangeShapeType="1"/>
            </p:cNvSpPr>
            <p:nvPr/>
          </p:nvSpPr>
          <p:spPr bwMode="auto">
            <a:xfrm>
              <a:off x="4497" y="1467"/>
              <a:ext cx="98" cy="1"/>
            </a:xfrm>
            <a:prstGeom prst="line">
              <a:avLst/>
            </a:prstGeom>
            <a:noFill/>
            <a:ln w="19050">
              <a:solidFill>
                <a:srgbClr val="0000FF"/>
              </a:solidFill>
              <a:round/>
              <a:headEnd/>
              <a:tailEnd/>
            </a:ln>
          </p:spPr>
          <p:txBody>
            <a:bodyPr/>
            <a:lstStyle/>
            <a:p>
              <a:endParaRPr lang="zh-CN" altLang="en-US"/>
            </a:p>
          </p:txBody>
        </p:sp>
        <p:sp>
          <p:nvSpPr>
            <p:cNvPr id="170053" name="Line 66"/>
            <p:cNvSpPr>
              <a:spLocks noChangeShapeType="1"/>
            </p:cNvSpPr>
            <p:nvPr/>
          </p:nvSpPr>
          <p:spPr bwMode="auto">
            <a:xfrm>
              <a:off x="4595" y="1467"/>
              <a:ext cx="1" cy="244"/>
            </a:xfrm>
            <a:prstGeom prst="line">
              <a:avLst/>
            </a:prstGeom>
            <a:noFill/>
            <a:ln w="19050">
              <a:solidFill>
                <a:srgbClr val="0000FF"/>
              </a:solidFill>
              <a:round/>
              <a:headEnd/>
              <a:tailEnd/>
            </a:ln>
          </p:spPr>
          <p:txBody>
            <a:bodyPr/>
            <a:lstStyle/>
            <a:p>
              <a:endParaRPr lang="zh-CN" altLang="en-US"/>
            </a:p>
          </p:txBody>
        </p:sp>
        <p:sp>
          <p:nvSpPr>
            <p:cNvPr id="170054" name="Line 67"/>
            <p:cNvSpPr>
              <a:spLocks noChangeShapeType="1"/>
            </p:cNvSpPr>
            <p:nvPr/>
          </p:nvSpPr>
          <p:spPr bwMode="auto">
            <a:xfrm flipH="1">
              <a:off x="4497" y="1711"/>
              <a:ext cx="98" cy="1"/>
            </a:xfrm>
            <a:prstGeom prst="line">
              <a:avLst/>
            </a:prstGeom>
            <a:noFill/>
            <a:ln w="19050">
              <a:solidFill>
                <a:srgbClr val="0000FF"/>
              </a:solidFill>
              <a:round/>
              <a:headEnd/>
              <a:tailEnd/>
            </a:ln>
          </p:spPr>
          <p:txBody>
            <a:bodyPr/>
            <a:lstStyle/>
            <a:p>
              <a:endParaRPr lang="zh-CN" altLang="en-US"/>
            </a:p>
          </p:txBody>
        </p:sp>
        <p:sp>
          <p:nvSpPr>
            <p:cNvPr id="170055" name="Line 68"/>
            <p:cNvSpPr>
              <a:spLocks noChangeShapeType="1"/>
            </p:cNvSpPr>
            <p:nvPr/>
          </p:nvSpPr>
          <p:spPr bwMode="auto">
            <a:xfrm flipV="1">
              <a:off x="4497" y="1467"/>
              <a:ext cx="1" cy="244"/>
            </a:xfrm>
            <a:prstGeom prst="line">
              <a:avLst/>
            </a:prstGeom>
            <a:noFill/>
            <a:ln w="19050">
              <a:solidFill>
                <a:srgbClr val="0000FF"/>
              </a:solidFill>
              <a:round/>
              <a:headEnd/>
              <a:tailEnd/>
            </a:ln>
          </p:spPr>
          <p:txBody>
            <a:bodyPr/>
            <a:lstStyle/>
            <a:p>
              <a:endParaRPr lang="zh-CN" altLang="en-US"/>
            </a:p>
          </p:txBody>
        </p:sp>
        <p:sp>
          <p:nvSpPr>
            <p:cNvPr id="170056" name="Line 69"/>
            <p:cNvSpPr>
              <a:spLocks noChangeShapeType="1"/>
            </p:cNvSpPr>
            <p:nvPr/>
          </p:nvSpPr>
          <p:spPr bwMode="auto">
            <a:xfrm>
              <a:off x="4546" y="1344"/>
              <a:ext cx="1" cy="123"/>
            </a:xfrm>
            <a:prstGeom prst="line">
              <a:avLst/>
            </a:prstGeom>
            <a:noFill/>
            <a:ln w="19050">
              <a:solidFill>
                <a:srgbClr val="400000"/>
              </a:solidFill>
              <a:round/>
              <a:headEnd/>
              <a:tailEnd/>
            </a:ln>
          </p:spPr>
          <p:txBody>
            <a:bodyPr/>
            <a:lstStyle/>
            <a:p>
              <a:endParaRPr lang="zh-CN" altLang="en-US"/>
            </a:p>
          </p:txBody>
        </p:sp>
        <p:sp>
          <p:nvSpPr>
            <p:cNvPr id="170057" name="Line 70"/>
            <p:cNvSpPr>
              <a:spLocks noChangeShapeType="1"/>
            </p:cNvSpPr>
            <p:nvPr/>
          </p:nvSpPr>
          <p:spPr bwMode="auto">
            <a:xfrm flipV="1">
              <a:off x="4546" y="1711"/>
              <a:ext cx="1" cy="123"/>
            </a:xfrm>
            <a:prstGeom prst="line">
              <a:avLst/>
            </a:prstGeom>
            <a:noFill/>
            <a:ln w="19050">
              <a:solidFill>
                <a:srgbClr val="400000"/>
              </a:solidFill>
              <a:round/>
              <a:headEnd/>
              <a:tailEnd/>
            </a:ln>
          </p:spPr>
          <p:txBody>
            <a:bodyPr/>
            <a:lstStyle/>
            <a:p>
              <a:endParaRPr lang="zh-CN" altLang="en-US"/>
            </a:p>
          </p:txBody>
        </p:sp>
        <p:sp>
          <p:nvSpPr>
            <p:cNvPr id="170058" name="Line 71"/>
            <p:cNvSpPr>
              <a:spLocks noChangeShapeType="1"/>
            </p:cNvSpPr>
            <p:nvPr/>
          </p:nvSpPr>
          <p:spPr bwMode="auto">
            <a:xfrm>
              <a:off x="4546" y="2262"/>
              <a:ext cx="122" cy="86"/>
            </a:xfrm>
            <a:prstGeom prst="line">
              <a:avLst/>
            </a:prstGeom>
            <a:noFill/>
            <a:ln w="19050">
              <a:solidFill>
                <a:srgbClr val="0000FF"/>
              </a:solidFill>
              <a:round/>
              <a:headEnd/>
              <a:tailEnd/>
            </a:ln>
          </p:spPr>
          <p:txBody>
            <a:bodyPr/>
            <a:lstStyle/>
            <a:p>
              <a:endParaRPr lang="zh-CN" altLang="en-US"/>
            </a:p>
          </p:txBody>
        </p:sp>
        <p:sp>
          <p:nvSpPr>
            <p:cNvPr id="170059" name="Line 72"/>
            <p:cNvSpPr>
              <a:spLocks noChangeShapeType="1"/>
            </p:cNvSpPr>
            <p:nvPr/>
          </p:nvSpPr>
          <p:spPr bwMode="auto">
            <a:xfrm flipH="1">
              <a:off x="4546" y="2421"/>
              <a:ext cx="122" cy="86"/>
            </a:xfrm>
            <a:prstGeom prst="line">
              <a:avLst/>
            </a:prstGeom>
            <a:noFill/>
            <a:ln w="19050">
              <a:solidFill>
                <a:srgbClr val="0000FF"/>
              </a:solidFill>
              <a:round/>
              <a:headEnd/>
              <a:tailEnd/>
            </a:ln>
          </p:spPr>
          <p:txBody>
            <a:bodyPr/>
            <a:lstStyle/>
            <a:p>
              <a:endParaRPr lang="zh-CN" altLang="en-US"/>
            </a:p>
          </p:txBody>
        </p:sp>
        <p:sp>
          <p:nvSpPr>
            <p:cNvPr id="170060" name="Line 73"/>
            <p:cNvSpPr>
              <a:spLocks noChangeShapeType="1"/>
            </p:cNvSpPr>
            <p:nvPr/>
          </p:nvSpPr>
          <p:spPr bwMode="auto">
            <a:xfrm>
              <a:off x="4668" y="2262"/>
              <a:ext cx="1" cy="245"/>
            </a:xfrm>
            <a:prstGeom prst="line">
              <a:avLst/>
            </a:prstGeom>
            <a:noFill/>
            <a:ln w="19050">
              <a:solidFill>
                <a:srgbClr val="0000FF"/>
              </a:solidFill>
              <a:round/>
              <a:headEnd/>
              <a:tailEnd/>
            </a:ln>
          </p:spPr>
          <p:txBody>
            <a:bodyPr/>
            <a:lstStyle/>
            <a:p>
              <a:endParaRPr lang="zh-CN" altLang="en-US"/>
            </a:p>
          </p:txBody>
        </p:sp>
        <p:sp>
          <p:nvSpPr>
            <p:cNvPr id="170061" name="Line 74"/>
            <p:cNvSpPr>
              <a:spLocks noChangeShapeType="1"/>
            </p:cNvSpPr>
            <p:nvPr/>
          </p:nvSpPr>
          <p:spPr bwMode="auto">
            <a:xfrm>
              <a:off x="4668" y="2384"/>
              <a:ext cx="123" cy="1"/>
            </a:xfrm>
            <a:prstGeom prst="line">
              <a:avLst/>
            </a:prstGeom>
            <a:noFill/>
            <a:ln w="19050">
              <a:solidFill>
                <a:srgbClr val="0000FF"/>
              </a:solidFill>
              <a:round/>
              <a:headEnd/>
              <a:tailEnd/>
            </a:ln>
          </p:spPr>
          <p:txBody>
            <a:bodyPr/>
            <a:lstStyle/>
            <a:p>
              <a:endParaRPr lang="zh-CN" altLang="en-US"/>
            </a:p>
          </p:txBody>
        </p:sp>
        <p:sp>
          <p:nvSpPr>
            <p:cNvPr id="170062" name="Freeform 75"/>
            <p:cNvSpPr>
              <a:spLocks/>
            </p:cNvSpPr>
            <p:nvPr/>
          </p:nvSpPr>
          <p:spPr bwMode="auto">
            <a:xfrm>
              <a:off x="4546" y="2446"/>
              <a:ext cx="73" cy="61"/>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0063" name="Line 76"/>
            <p:cNvSpPr>
              <a:spLocks noChangeShapeType="1"/>
            </p:cNvSpPr>
            <p:nvPr/>
          </p:nvSpPr>
          <p:spPr bwMode="auto">
            <a:xfrm>
              <a:off x="4546" y="2140"/>
              <a:ext cx="1" cy="122"/>
            </a:xfrm>
            <a:prstGeom prst="line">
              <a:avLst/>
            </a:prstGeom>
            <a:noFill/>
            <a:ln w="19050">
              <a:solidFill>
                <a:srgbClr val="400000"/>
              </a:solidFill>
              <a:round/>
              <a:headEnd/>
              <a:tailEnd/>
            </a:ln>
          </p:spPr>
          <p:txBody>
            <a:bodyPr/>
            <a:lstStyle/>
            <a:p>
              <a:endParaRPr lang="zh-CN" altLang="en-US"/>
            </a:p>
          </p:txBody>
        </p:sp>
        <p:sp>
          <p:nvSpPr>
            <p:cNvPr id="170064" name="Line 77"/>
            <p:cNvSpPr>
              <a:spLocks noChangeShapeType="1"/>
            </p:cNvSpPr>
            <p:nvPr/>
          </p:nvSpPr>
          <p:spPr bwMode="auto">
            <a:xfrm flipV="1">
              <a:off x="4546" y="2507"/>
              <a:ext cx="1" cy="122"/>
            </a:xfrm>
            <a:prstGeom prst="line">
              <a:avLst/>
            </a:prstGeom>
            <a:noFill/>
            <a:ln w="19050">
              <a:solidFill>
                <a:srgbClr val="400000"/>
              </a:solidFill>
              <a:round/>
              <a:headEnd/>
              <a:tailEnd/>
            </a:ln>
          </p:spPr>
          <p:txBody>
            <a:bodyPr/>
            <a:lstStyle/>
            <a:p>
              <a:endParaRPr lang="zh-CN" altLang="en-US"/>
            </a:p>
          </p:txBody>
        </p:sp>
        <p:sp>
          <p:nvSpPr>
            <p:cNvPr id="170065" name="Line 78"/>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170066" name="Oval 79"/>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170067" name="Oval 80"/>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170068" name="Line 81"/>
            <p:cNvSpPr>
              <a:spLocks noChangeShapeType="1"/>
            </p:cNvSpPr>
            <p:nvPr/>
          </p:nvSpPr>
          <p:spPr bwMode="auto">
            <a:xfrm>
              <a:off x="2661" y="2556"/>
              <a:ext cx="1" cy="122"/>
            </a:xfrm>
            <a:prstGeom prst="line">
              <a:avLst/>
            </a:prstGeom>
            <a:noFill/>
            <a:ln w="19050">
              <a:solidFill>
                <a:srgbClr val="400000"/>
              </a:solidFill>
              <a:round/>
              <a:headEnd/>
              <a:tailEnd/>
            </a:ln>
          </p:spPr>
          <p:txBody>
            <a:bodyPr/>
            <a:lstStyle/>
            <a:p>
              <a:endParaRPr lang="zh-CN" altLang="en-US"/>
            </a:p>
          </p:txBody>
        </p:sp>
        <p:sp>
          <p:nvSpPr>
            <p:cNvPr id="170069" name="Line 82"/>
            <p:cNvSpPr>
              <a:spLocks noChangeShapeType="1"/>
            </p:cNvSpPr>
            <p:nvPr/>
          </p:nvSpPr>
          <p:spPr bwMode="auto">
            <a:xfrm flipV="1">
              <a:off x="2661" y="2923"/>
              <a:ext cx="1" cy="122"/>
            </a:xfrm>
            <a:prstGeom prst="line">
              <a:avLst/>
            </a:prstGeom>
            <a:noFill/>
            <a:ln w="19050">
              <a:solidFill>
                <a:srgbClr val="400000"/>
              </a:solidFill>
              <a:round/>
              <a:headEnd/>
              <a:tailEnd/>
            </a:ln>
          </p:spPr>
          <p:txBody>
            <a:bodyPr/>
            <a:lstStyle/>
            <a:p>
              <a:endParaRPr lang="zh-CN" altLang="en-US"/>
            </a:p>
          </p:txBody>
        </p:sp>
        <p:sp>
          <p:nvSpPr>
            <p:cNvPr id="170070" name="Rectangle 83"/>
            <p:cNvSpPr>
              <a:spLocks noChangeArrowheads="1"/>
            </p:cNvSpPr>
            <p:nvPr/>
          </p:nvSpPr>
          <p:spPr bwMode="auto">
            <a:xfrm>
              <a:off x="3383"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0071" name="Rectangle 84"/>
            <p:cNvSpPr>
              <a:spLocks noChangeArrowheads="1"/>
            </p:cNvSpPr>
            <p:nvPr/>
          </p:nvSpPr>
          <p:spPr bwMode="auto">
            <a:xfrm>
              <a:off x="2820"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0072" name="Rectangle 85"/>
            <p:cNvSpPr>
              <a:spLocks noChangeArrowheads="1"/>
            </p:cNvSpPr>
            <p:nvPr/>
          </p:nvSpPr>
          <p:spPr bwMode="auto">
            <a:xfrm>
              <a:off x="4913"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0073" name="Rectangle 86"/>
            <p:cNvSpPr>
              <a:spLocks noChangeArrowheads="1"/>
            </p:cNvSpPr>
            <p:nvPr/>
          </p:nvSpPr>
          <p:spPr bwMode="auto">
            <a:xfrm>
              <a:off x="4497"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0074" name="Rectangle 87"/>
            <p:cNvSpPr>
              <a:spLocks noChangeArrowheads="1"/>
            </p:cNvSpPr>
            <p:nvPr/>
          </p:nvSpPr>
          <p:spPr bwMode="auto">
            <a:xfrm>
              <a:off x="4296" y="2976"/>
              <a:ext cx="111"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0075" name="Line 88"/>
            <p:cNvSpPr>
              <a:spLocks noChangeShapeType="1"/>
            </p:cNvSpPr>
            <p:nvPr/>
          </p:nvSpPr>
          <p:spPr bwMode="auto">
            <a:xfrm>
              <a:off x="5231" y="3168"/>
              <a:ext cx="220" cy="1"/>
            </a:xfrm>
            <a:prstGeom prst="line">
              <a:avLst/>
            </a:prstGeom>
            <a:noFill/>
            <a:ln w="19050">
              <a:solidFill>
                <a:srgbClr val="000000"/>
              </a:solidFill>
              <a:round/>
              <a:headEnd/>
              <a:tailEnd/>
            </a:ln>
          </p:spPr>
          <p:txBody>
            <a:bodyPr/>
            <a:lstStyle/>
            <a:p>
              <a:endParaRPr lang="zh-CN" altLang="en-US"/>
            </a:p>
          </p:txBody>
        </p:sp>
        <p:sp>
          <p:nvSpPr>
            <p:cNvPr id="170076" name="Line 89"/>
            <p:cNvSpPr>
              <a:spLocks noChangeShapeType="1"/>
            </p:cNvSpPr>
            <p:nvPr/>
          </p:nvSpPr>
          <p:spPr bwMode="auto">
            <a:xfrm>
              <a:off x="2857" y="2886"/>
              <a:ext cx="245" cy="1"/>
            </a:xfrm>
            <a:prstGeom prst="line">
              <a:avLst/>
            </a:prstGeom>
            <a:noFill/>
            <a:ln w="19050">
              <a:solidFill>
                <a:srgbClr val="FF0000"/>
              </a:solidFill>
              <a:round/>
              <a:headEnd/>
              <a:tailEnd/>
            </a:ln>
          </p:spPr>
          <p:txBody>
            <a:bodyPr/>
            <a:lstStyle/>
            <a:p>
              <a:endParaRPr lang="zh-CN" altLang="en-US"/>
            </a:p>
          </p:txBody>
        </p:sp>
        <p:sp>
          <p:nvSpPr>
            <p:cNvPr id="170077" name="Line 90"/>
            <p:cNvSpPr>
              <a:spLocks noChangeShapeType="1"/>
            </p:cNvSpPr>
            <p:nvPr/>
          </p:nvSpPr>
          <p:spPr bwMode="auto">
            <a:xfrm>
              <a:off x="4876" y="2911"/>
              <a:ext cx="245" cy="1"/>
            </a:xfrm>
            <a:prstGeom prst="line">
              <a:avLst/>
            </a:prstGeom>
            <a:noFill/>
            <a:ln w="19050">
              <a:solidFill>
                <a:srgbClr val="FF0000"/>
              </a:solidFill>
              <a:round/>
              <a:headEnd/>
              <a:tailEnd/>
            </a:ln>
          </p:spPr>
          <p:txBody>
            <a:bodyPr/>
            <a:lstStyle/>
            <a:p>
              <a:endParaRPr lang="zh-CN" altLang="en-US"/>
            </a:p>
          </p:txBody>
        </p:sp>
        <p:sp>
          <p:nvSpPr>
            <p:cNvPr id="170078" name="Line 91"/>
            <p:cNvSpPr>
              <a:spLocks noChangeShapeType="1"/>
            </p:cNvSpPr>
            <p:nvPr/>
          </p:nvSpPr>
          <p:spPr bwMode="auto">
            <a:xfrm>
              <a:off x="3432" y="2629"/>
              <a:ext cx="526" cy="1"/>
            </a:xfrm>
            <a:prstGeom prst="line">
              <a:avLst/>
            </a:prstGeom>
            <a:noFill/>
            <a:ln w="19050">
              <a:solidFill>
                <a:srgbClr val="400000"/>
              </a:solidFill>
              <a:round/>
              <a:headEnd/>
              <a:tailEnd/>
            </a:ln>
          </p:spPr>
          <p:txBody>
            <a:bodyPr/>
            <a:lstStyle/>
            <a:p>
              <a:endParaRPr lang="zh-CN" altLang="en-US"/>
            </a:p>
          </p:txBody>
        </p:sp>
        <p:sp>
          <p:nvSpPr>
            <p:cNvPr id="170079" name="Line 92"/>
            <p:cNvSpPr>
              <a:spLocks noChangeShapeType="1"/>
            </p:cNvSpPr>
            <p:nvPr/>
          </p:nvSpPr>
          <p:spPr bwMode="auto">
            <a:xfrm>
              <a:off x="3958" y="2629"/>
              <a:ext cx="588" cy="1"/>
            </a:xfrm>
            <a:prstGeom prst="line">
              <a:avLst/>
            </a:prstGeom>
            <a:noFill/>
            <a:ln w="19050">
              <a:solidFill>
                <a:srgbClr val="400000"/>
              </a:solidFill>
              <a:round/>
              <a:headEnd/>
              <a:tailEnd/>
            </a:ln>
          </p:spPr>
          <p:txBody>
            <a:bodyPr/>
            <a:lstStyle/>
            <a:p>
              <a:endParaRPr lang="zh-CN" altLang="en-US"/>
            </a:p>
          </p:txBody>
        </p:sp>
        <p:sp>
          <p:nvSpPr>
            <p:cNvPr id="170080" name="Line 93"/>
            <p:cNvSpPr>
              <a:spLocks noChangeShapeType="1"/>
            </p:cNvSpPr>
            <p:nvPr/>
          </p:nvSpPr>
          <p:spPr bwMode="auto">
            <a:xfrm>
              <a:off x="5280" y="2384"/>
              <a:ext cx="49" cy="1"/>
            </a:xfrm>
            <a:prstGeom prst="line">
              <a:avLst/>
            </a:prstGeom>
            <a:noFill/>
            <a:ln w="19050">
              <a:solidFill>
                <a:srgbClr val="400000"/>
              </a:solidFill>
              <a:round/>
              <a:headEnd/>
              <a:tailEnd/>
            </a:ln>
          </p:spPr>
          <p:txBody>
            <a:bodyPr/>
            <a:lstStyle/>
            <a:p>
              <a:endParaRPr lang="zh-CN" altLang="en-US"/>
            </a:p>
          </p:txBody>
        </p:sp>
        <p:sp>
          <p:nvSpPr>
            <p:cNvPr id="170081" name="Line 94"/>
            <p:cNvSpPr>
              <a:spLocks noChangeShapeType="1"/>
            </p:cNvSpPr>
            <p:nvPr/>
          </p:nvSpPr>
          <p:spPr bwMode="auto">
            <a:xfrm>
              <a:off x="5329" y="3045"/>
              <a:ext cx="1" cy="123"/>
            </a:xfrm>
            <a:prstGeom prst="line">
              <a:avLst/>
            </a:prstGeom>
            <a:noFill/>
            <a:ln w="19050">
              <a:solidFill>
                <a:srgbClr val="400000"/>
              </a:solidFill>
              <a:round/>
              <a:headEnd/>
              <a:tailEnd/>
            </a:ln>
          </p:spPr>
          <p:txBody>
            <a:bodyPr/>
            <a:lstStyle/>
            <a:p>
              <a:endParaRPr lang="zh-CN" altLang="en-US"/>
            </a:p>
          </p:txBody>
        </p:sp>
        <p:sp>
          <p:nvSpPr>
            <p:cNvPr id="170082" name="Line 95"/>
            <p:cNvSpPr>
              <a:spLocks noChangeShapeType="1"/>
            </p:cNvSpPr>
            <p:nvPr/>
          </p:nvSpPr>
          <p:spPr bwMode="auto">
            <a:xfrm>
              <a:off x="5329" y="2384"/>
              <a:ext cx="1" cy="172"/>
            </a:xfrm>
            <a:prstGeom prst="line">
              <a:avLst/>
            </a:prstGeom>
            <a:noFill/>
            <a:ln w="19050">
              <a:solidFill>
                <a:srgbClr val="400000"/>
              </a:solidFill>
              <a:round/>
              <a:headEnd/>
              <a:tailEnd/>
            </a:ln>
          </p:spPr>
          <p:txBody>
            <a:bodyPr/>
            <a:lstStyle/>
            <a:p>
              <a:endParaRPr lang="zh-CN" altLang="en-US"/>
            </a:p>
          </p:txBody>
        </p:sp>
        <p:sp>
          <p:nvSpPr>
            <p:cNvPr id="170083" name="Line 96"/>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170084" name="Line 97"/>
            <p:cNvSpPr>
              <a:spLocks noChangeShapeType="1"/>
            </p:cNvSpPr>
            <p:nvPr/>
          </p:nvSpPr>
          <p:spPr bwMode="auto">
            <a:xfrm>
              <a:off x="3432" y="1834"/>
              <a:ext cx="1" cy="306"/>
            </a:xfrm>
            <a:prstGeom prst="line">
              <a:avLst/>
            </a:prstGeom>
            <a:noFill/>
            <a:ln w="19050">
              <a:solidFill>
                <a:srgbClr val="400000"/>
              </a:solidFill>
              <a:round/>
              <a:headEnd/>
              <a:tailEnd/>
            </a:ln>
          </p:spPr>
          <p:txBody>
            <a:bodyPr/>
            <a:lstStyle/>
            <a:p>
              <a:endParaRPr lang="zh-CN" altLang="en-US"/>
            </a:p>
          </p:txBody>
        </p:sp>
        <p:sp>
          <p:nvSpPr>
            <p:cNvPr id="170085" name="Line 98"/>
            <p:cNvSpPr>
              <a:spLocks noChangeShapeType="1"/>
            </p:cNvSpPr>
            <p:nvPr/>
          </p:nvSpPr>
          <p:spPr bwMode="auto">
            <a:xfrm flipV="1">
              <a:off x="3998" y="2629"/>
              <a:ext cx="1" cy="245"/>
            </a:xfrm>
            <a:prstGeom prst="line">
              <a:avLst/>
            </a:prstGeom>
            <a:noFill/>
            <a:ln w="19050">
              <a:solidFill>
                <a:srgbClr val="400000"/>
              </a:solidFill>
              <a:round/>
              <a:headEnd/>
              <a:tailEnd/>
            </a:ln>
          </p:spPr>
          <p:txBody>
            <a:bodyPr/>
            <a:lstStyle/>
            <a:p>
              <a:endParaRPr lang="zh-CN" altLang="en-US"/>
            </a:p>
          </p:txBody>
        </p:sp>
        <p:sp>
          <p:nvSpPr>
            <p:cNvPr id="170086" name="Oval 99"/>
            <p:cNvSpPr>
              <a:spLocks noChangeArrowheads="1"/>
            </p:cNvSpPr>
            <p:nvPr/>
          </p:nvSpPr>
          <p:spPr bwMode="auto">
            <a:xfrm>
              <a:off x="3977" y="2605"/>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0087" name="Line 100"/>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170088" name="Line 101"/>
            <p:cNvSpPr>
              <a:spLocks noChangeShapeType="1"/>
            </p:cNvSpPr>
            <p:nvPr/>
          </p:nvSpPr>
          <p:spPr bwMode="auto">
            <a:xfrm>
              <a:off x="2661" y="2384"/>
              <a:ext cx="1" cy="172"/>
            </a:xfrm>
            <a:prstGeom prst="line">
              <a:avLst/>
            </a:prstGeom>
            <a:noFill/>
            <a:ln w="19050">
              <a:solidFill>
                <a:srgbClr val="400000"/>
              </a:solidFill>
              <a:round/>
              <a:headEnd/>
              <a:tailEnd/>
            </a:ln>
          </p:spPr>
          <p:txBody>
            <a:bodyPr/>
            <a:lstStyle/>
            <a:p>
              <a:endParaRPr lang="zh-CN" altLang="en-US"/>
            </a:p>
          </p:txBody>
        </p:sp>
        <p:sp>
          <p:nvSpPr>
            <p:cNvPr id="170089" name="Line 102"/>
            <p:cNvSpPr>
              <a:spLocks noChangeShapeType="1"/>
            </p:cNvSpPr>
            <p:nvPr/>
          </p:nvSpPr>
          <p:spPr bwMode="auto">
            <a:xfrm flipH="1">
              <a:off x="2661" y="2384"/>
              <a:ext cx="37" cy="1"/>
            </a:xfrm>
            <a:prstGeom prst="line">
              <a:avLst/>
            </a:prstGeom>
            <a:noFill/>
            <a:ln w="19050">
              <a:solidFill>
                <a:srgbClr val="400000"/>
              </a:solidFill>
              <a:round/>
              <a:headEnd/>
              <a:tailEnd/>
            </a:ln>
          </p:spPr>
          <p:txBody>
            <a:bodyPr/>
            <a:lstStyle/>
            <a:p>
              <a:endParaRPr lang="zh-CN" altLang="en-US"/>
            </a:p>
          </p:txBody>
        </p:sp>
        <p:sp>
          <p:nvSpPr>
            <p:cNvPr id="170090" name="Line 103"/>
            <p:cNvSpPr>
              <a:spLocks noChangeShapeType="1"/>
            </p:cNvSpPr>
            <p:nvPr/>
          </p:nvSpPr>
          <p:spPr bwMode="auto">
            <a:xfrm>
              <a:off x="2661" y="3045"/>
              <a:ext cx="1" cy="123"/>
            </a:xfrm>
            <a:prstGeom prst="line">
              <a:avLst/>
            </a:prstGeom>
            <a:noFill/>
            <a:ln w="19050">
              <a:solidFill>
                <a:srgbClr val="400000"/>
              </a:solidFill>
              <a:round/>
              <a:headEnd/>
              <a:tailEnd/>
            </a:ln>
          </p:spPr>
          <p:txBody>
            <a:bodyPr/>
            <a:lstStyle/>
            <a:p>
              <a:endParaRPr lang="zh-CN" altLang="en-US"/>
            </a:p>
          </p:txBody>
        </p:sp>
        <p:sp>
          <p:nvSpPr>
            <p:cNvPr id="170091" name="Line 104"/>
            <p:cNvSpPr>
              <a:spLocks noChangeShapeType="1"/>
            </p:cNvSpPr>
            <p:nvPr/>
          </p:nvSpPr>
          <p:spPr bwMode="auto">
            <a:xfrm>
              <a:off x="2539" y="3168"/>
              <a:ext cx="245" cy="1"/>
            </a:xfrm>
            <a:prstGeom prst="line">
              <a:avLst/>
            </a:prstGeom>
            <a:noFill/>
            <a:ln w="19050">
              <a:solidFill>
                <a:srgbClr val="400000"/>
              </a:solidFill>
              <a:round/>
              <a:headEnd/>
              <a:tailEnd/>
            </a:ln>
          </p:spPr>
          <p:txBody>
            <a:bodyPr/>
            <a:lstStyle/>
            <a:p>
              <a:endParaRPr lang="zh-CN" altLang="en-US"/>
            </a:p>
          </p:txBody>
        </p:sp>
        <p:sp>
          <p:nvSpPr>
            <p:cNvPr id="170092" name="Line 105"/>
            <p:cNvSpPr>
              <a:spLocks noChangeShapeType="1"/>
            </p:cNvSpPr>
            <p:nvPr/>
          </p:nvSpPr>
          <p:spPr bwMode="auto">
            <a:xfrm>
              <a:off x="3860" y="2703"/>
              <a:ext cx="1" cy="220"/>
            </a:xfrm>
            <a:prstGeom prst="line">
              <a:avLst/>
            </a:prstGeom>
            <a:noFill/>
            <a:ln w="19050">
              <a:solidFill>
                <a:srgbClr val="400000"/>
              </a:solidFill>
              <a:round/>
              <a:headEnd/>
              <a:tailEnd/>
            </a:ln>
          </p:spPr>
          <p:txBody>
            <a:bodyPr/>
            <a:lstStyle/>
            <a:p>
              <a:endParaRPr lang="zh-CN" altLang="en-US"/>
            </a:p>
          </p:txBody>
        </p:sp>
        <p:sp>
          <p:nvSpPr>
            <p:cNvPr id="170093" name="Line 106"/>
            <p:cNvSpPr>
              <a:spLocks noChangeShapeType="1"/>
            </p:cNvSpPr>
            <p:nvPr/>
          </p:nvSpPr>
          <p:spPr bwMode="auto">
            <a:xfrm>
              <a:off x="4215" y="2531"/>
              <a:ext cx="245" cy="1"/>
            </a:xfrm>
            <a:prstGeom prst="line">
              <a:avLst/>
            </a:prstGeom>
            <a:noFill/>
            <a:ln w="19050">
              <a:solidFill>
                <a:srgbClr val="400000"/>
              </a:solidFill>
              <a:round/>
              <a:headEnd/>
              <a:tailEnd/>
            </a:ln>
          </p:spPr>
          <p:txBody>
            <a:bodyPr/>
            <a:lstStyle/>
            <a:p>
              <a:endParaRPr lang="zh-CN" altLang="en-US"/>
            </a:p>
          </p:txBody>
        </p:sp>
        <p:sp>
          <p:nvSpPr>
            <p:cNvPr id="170094" name="Line 107"/>
            <p:cNvSpPr>
              <a:spLocks noChangeShapeType="1"/>
            </p:cNvSpPr>
            <p:nvPr/>
          </p:nvSpPr>
          <p:spPr bwMode="auto">
            <a:xfrm>
              <a:off x="4338" y="2482"/>
              <a:ext cx="1" cy="49"/>
            </a:xfrm>
            <a:prstGeom prst="line">
              <a:avLst/>
            </a:prstGeom>
            <a:noFill/>
            <a:ln w="19050">
              <a:solidFill>
                <a:srgbClr val="400000"/>
              </a:solidFill>
              <a:round/>
              <a:headEnd/>
              <a:tailEnd/>
            </a:ln>
          </p:spPr>
          <p:txBody>
            <a:bodyPr/>
            <a:lstStyle/>
            <a:p>
              <a:endParaRPr lang="zh-CN" altLang="en-US"/>
            </a:p>
          </p:txBody>
        </p:sp>
        <p:sp>
          <p:nvSpPr>
            <p:cNvPr id="170095" name="Line 108"/>
            <p:cNvSpPr>
              <a:spLocks noChangeShapeType="1"/>
            </p:cNvSpPr>
            <p:nvPr/>
          </p:nvSpPr>
          <p:spPr bwMode="auto">
            <a:xfrm>
              <a:off x="3530" y="2531"/>
              <a:ext cx="245" cy="1"/>
            </a:xfrm>
            <a:prstGeom prst="line">
              <a:avLst/>
            </a:prstGeom>
            <a:noFill/>
            <a:ln w="19050">
              <a:solidFill>
                <a:srgbClr val="400000"/>
              </a:solidFill>
              <a:round/>
              <a:headEnd/>
              <a:tailEnd/>
            </a:ln>
          </p:spPr>
          <p:txBody>
            <a:bodyPr/>
            <a:lstStyle/>
            <a:p>
              <a:endParaRPr lang="zh-CN" altLang="en-US"/>
            </a:p>
          </p:txBody>
        </p:sp>
        <p:sp>
          <p:nvSpPr>
            <p:cNvPr id="170096" name="Line 109"/>
            <p:cNvSpPr>
              <a:spLocks noChangeShapeType="1"/>
            </p:cNvSpPr>
            <p:nvPr/>
          </p:nvSpPr>
          <p:spPr bwMode="auto">
            <a:xfrm>
              <a:off x="3652" y="2482"/>
              <a:ext cx="1" cy="49"/>
            </a:xfrm>
            <a:prstGeom prst="line">
              <a:avLst/>
            </a:prstGeom>
            <a:noFill/>
            <a:ln w="19050">
              <a:solidFill>
                <a:srgbClr val="400000"/>
              </a:solidFill>
              <a:round/>
              <a:headEnd/>
              <a:tailEnd/>
            </a:ln>
          </p:spPr>
          <p:txBody>
            <a:bodyPr/>
            <a:lstStyle/>
            <a:p>
              <a:endParaRPr lang="zh-CN" altLang="en-US"/>
            </a:p>
          </p:txBody>
        </p:sp>
        <p:sp>
          <p:nvSpPr>
            <p:cNvPr id="170097" name="Line 110"/>
            <p:cNvSpPr>
              <a:spLocks noChangeShapeType="1"/>
            </p:cNvSpPr>
            <p:nvPr/>
          </p:nvSpPr>
          <p:spPr bwMode="auto">
            <a:xfrm>
              <a:off x="4546" y="1834"/>
              <a:ext cx="1" cy="24"/>
            </a:xfrm>
            <a:prstGeom prst="line">
              <a:avLst/>
            </a:prstGeom>
            <a:noFill/>
            <a:ln w="19050">
              <a:solidFill>
                <a:srgbClr val="400000"/>
              </a:solidFill>
              <a:round/>
              <a:headEnd/>
              <a:tailEnd/>
            </a:ln>
          </p:spPr>
          <p:txBody>
            <a:bodyPr/>
            <a:lstStyle/>
            <a:p>
              <a:endParaRPr lang="zh-CN" altLang="en-US"/>
            </a:p>
          </p:txBody>
        </p:sp>
        <p:sp>
          <p:nvSpPr>
            <p:cNvPr id="170098" name="Oval 111"/>
            <p:cNvSpPr>
              <a:spLocks noChangeArrowheads="1"/>
            </p:cNvSpPr>
            <p:nvPr/>
          </p:nvSpPr>
          <p:spPr bwMode="auto">
            <a:xfrm>
              <a:off x="4521"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0099" name="Line 112"/>
            <p:cNvSpPr>
              <a:spLocks noChangeShapeType="1"/>
            </p:cNvSpPr>
            <p:nvPr/>
          </p:nvSpPr>
          <p:spPr bwMode="auto">
            <a:xfrm>
              <a:off x="3432" y="1344"/>
              <a:ext cx="526" cy="1"/>
            </a:xfrm>
            <a:prstGeom prst="line">
              <a:avLst/>
            </a:prstGeom>
            <a:noFill/>
            <a:ln w="19050">
              <a:solidFill>
                <a:srgbClr val="400000"/>
              </a:solidFill>
              <a:round/>
              <a:headEnd/>
              <a:tailEnd/>
            </a:ln>
          </p:spPr>
          <p:txBody>
            <a:bodyPr/>
            <a:lstStyle/>
            <a:p>
              <a:endParaRPr lang="zh-CN" altLang="en-US"/>
            </a:p>
          </p:txBody>
        </p:sp>
        <p:sp>
          <p:nvSpPr>
            <p:cNvPr id="170100" name="Oval 113"/>
            <p:cNvSpPr>
              <a:spLocks noChangeArrowheads="1"/>
            </p:cNvSpPr>
            <p:nvPr/>
          </p:nvSpPr>
          <p:spPr bwMode="auto">
            <a:xfrm>
              <a:off x="3934" y="1320"/>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0101" name="Line 114"/>
            <p:cNvSpPr>
              <a:spLocks noChangeShapeType="1"/>
            </p:cNvSpPr>
            <p:nvPr/>
          </p:nvSpPr>
          <p:spPr bwMode="auto">
            <a:xfrm>
              <a:off x="3958" y="1222"/>
              <a:ext cx="1" cy="122"/>
            </a:xfrm>
            <a:prstGeom prst="line">
              <a:avLst/>
            </a:prstGeom>
            <a:noFill/>
            <a:ln w="19050">
              <a:solidFill>
                <a:srgbClr val="400000"/>
              </a:solidFill>
              <a:round/>
              <a:headEnd/>
              <a:tailEnd/>
            </a:ln>
          </p:spPr>
          <p:txBody>
            <a:bodyPr/>
            <a:lstStyle/>
            <a:p>
              <a:endParaRPr lang="zh-CN" altLang="en-US"/>
            </a:p>
          </p:txBody>
        </p:sp>
        <p:sp>
          <p:nvSpPr>
            <p:cNvPr id="170102" name="Line 115"/>
            <p:cNvSpPr>
              <a:spLocks noChangeShapeType="1"/>
            </p:cNvSpPr>
            <p:nvPr/>
          </p:nvSpPr>
          <p:spPr bwMode="auto">
            <a:xfrm flipH="1">
              <a:off x="3444" y="1858"/>
              <a:ext cx="111" cy="1"/>
            </a:xfrm>
            <a:prstGeom prst="line">
              <a:avLst/>
            </a:prstGeom>
            <a:noFill/>
            <a:ln w="19050">
              <a:solidFill>
                <a:srgbClr val="400000"/>
              </a:solidFill>
              <a:round/>
              <a:headEnd/>
              <a:tailEnd/>
            </a:ln>
          </p:spPr>
          <p:txBody>
            <a:bodyPr/>
            <a:lstStyle/>
            <a:p>
              <a:endParaRPr lang="zh-CN" altLang="en-US"/>
            </a:p>
          </p:txBody>
        </p:sp>
        <p:sp>
          <p:nvSpPr>
            <p:cNvPr id="170103" name="Oval 116"/>
            <p:cNvSpPr>
              <a:spLocks noChangeArrowheads="1"/>
            </p:cNvSpPr>
            <p:nvPr/>
          </p:nvSpPr>
          <p:spPr bwMode="auto">
            <a:xfrm>
              <a:off x="3420"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0104" name="Line 117"/>
            <p:cNvSpPr>
              <a:spLocks noChangeShapeType="1"/>
            </p:cNvSpPr>
            <p:nvPr/>
          </p:nvSpPr>
          <p:spPr bwMode="auto">
            <a:xfrm>
              <a:off x="3958" y="1344"/>
              <a:ext cx="588" cy="1"/>
            </a:xfrm>
            <a:prstGeom prst="line">
              <a:avLst/>
            </a:prstGeom>
            <a:noFill/>
            <a:ln w="19050">
              <a:solidFill>
                <a:srgbClr val="400000"/>
              </a:solidFill>
              <a:round/>
              <a:headEnd/>
              <a:tailEnd/>
            </a:ln>
          </p:spPr>
          <p:txBody>
            <a:bodyPr/>
            <a:lstStyle/>
            <a:p>
              <a:endParaRPr lang="zh-CN" altLang="en-US"/>
            </a:p>
          </p:txBody>
        </p:sp>
        <p:sp>
          <p:nvSpPr>
            <p:cNvPr id="170105" name="Line 118"/>
            <p:cNvSpPr>
              <a:spLocks noChangeShapeType="1"/>
            </p:cNvSpPr>
            <p:nvPr/>
          </p:nvSpPr>
          <p:spPr bwMode="auto">
            <a:xfrm flipH="1">
              <a:off x="3432" y="1858"/>
              <a:ext cx="12" cy="1"/>
            </a:xfrm>
            <a:prstGeom prst="line">
              <a:avLst/>
            </a:prstGeom>
            <a:noFill/>
            <a:ln w="19050">
              <a:solidFill>
                <a:srgbClr val="400000"/>
              </a:solidFill>
              <a:round/>
              <a:headEnd/>
              <a:tailEnd/>
            </a:ln>
          </p:spPr>
          <p:txBody>
            <a:bodyPr/>
            <a:lstStyle/>
            <a:p>
              <a:endParaRPr lang="zh-CN" altLang="en-US"/>
            </a:p>
          </p:txBody>
        </p:sp>
        <p:sp>
          <p:nvSpPr>
            <p:cNvPr id="170106" name="Line 119"/>
            <p:cNvSpPr>
              <a:spLocks noChangeShapeType="1"/>
            </p:cNvSpPr>
            <p:nvPr/>
          </p:nvSpPr>
          <p:spPr bwMode="auto">
            <a:xfrm>
              <a:off x="4423" y="1858"/>
              <a:ext cx="123" cy="1"/>
            </a:xfrm>
            <a:prstGeom prst="line">
              <a:avLst/>
            </a:prstGeom>
            <a:noFill/>
            <a:ln w="19050">
              <a:solidFill>
                <a:srgbClr val="400000"/>
              </a:solidFill>
              <a:round/>
              <a:headEnd/>
              <a:tailEnd/>
            </a:ln>
          </p:spPr>
          <p:txBody>
            <a:bodyPr/>
            <a:lstStyle/>
            <a:p>
              <a:endParaRPr lang="zh-CN" altLang="en-US"/>
            </a:p>
          </p:txBody>
        </p:sp>
        <p:sp>
          <p:nvSpPr>
            <p:cNvPr id="170107" name="Line 120"/>
            <p:cNvSpPr>
              <a:spLocks noChangeShapeType="1"/>
            </p:cNvSpPr>
            <p:nvPr/>
          </p:nvSpPr>
          <p:spPr bwMode="auto">
            <a:xfrm>
              <a:off x="4546" y="1858"/>
              <a:ext cx="1" cy="282"/>
            </a:xfrm>
            <a:prstGeom prst="line">
              <a:avLst/>
            </a:prstGeom>
            <a:noFill/>
            <a:ln w="19050">
              <a:solidFill>
                <a:srgbClr val="400000"/>
              </a:solidFill>
              <a:round/>
              <a:headEnd/>
              <a:tailEnd/>
            </a:ln>
          </p:spPr>
          <p:txBody>
            <a:bodyPr/>
            <a:lstStyle/>
            <a:p>
              <a:endParaRPr lang="zh-CN" altLang="en-US"/>
            </a:p>
          </p:txBody>
        </p:sp>
        <p:sp>
          <p:nvSpPr>
            <p:cNvPr id="170108" name="Rectangle 121"/>
            <p:cNvSpPr>
              <a:spLocks noChangeArrowheads="1"/>
            </p:cNvSpPr>
            <p:nvPr/>
          </p:nvSpPr>
          <p:spPr bwMode="auto">
            <a:xfrm>
              <a:off x="4452" y="2961"/>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0109" name="Rectangle 122"/>
            <p:cNvSpPr>
              <a:spLocks noChangeArrowheads="1"/>
            </p:cNvSpPr>
            <p:nvPr/>
          </p:nvSpPr>
          <p:spPr bwMode="auto">
            <a:xfrm>
              <a:off x="4974" y="2054"/>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0110" name="Rectangle 123"/>
            <p:cNvSpPr>
              <a:spLocks noChangeArrowheads="1"/>
            </p:cNvSpPr>
            <p:nvPr/>
          </p:nvSpPr>
          <p:spPr bwMode="auto">
            <a:xfrm>
              <a:off x="4656" y="2066"/>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0111" name="Rectangle 124"/>
            <p:cNvSpPr>
              <a:spLocks noChangeArrowheads="1"/>
            </p:cNvSpPr>
            <p:nvPr/>
          </p:nvSpPr>
          <p:spPr bwMode="auto">
            <a:xfrm>
              <a:off x="2441" y="24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0112" name="Rectangle 125"/>
            <p:cNvSpPr>
              <a:spLocks noChangeArrowheads="1"/>
            </p:cNvSpPr>
            <p:nvPr/>
          </p:nvSpPr>
          <p:spPr bwMode="auto">
            <a:xfrm>
              <a:off x="2796" y="206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0113" name="Rectangle 126"/>
            <p:cNvSpPr>
              <a:spLocks noChangeArrowheads="1"/>
            </p:cNvSpPr>
            <p:nvPr/>
          </p:nvSpPr>
          <p:spPr bwMode="auto">
            <a:xfrm>
              <a:off x="291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0114" name="Rectangle 127"/>
            <p:cNvSpPr>
              <a:spLocks noChangeArrowheads="1"/>
            </p:cNvSpPr>
            <p:nvPr/>
          </p:nvSpPr>
          <p:spPr bwMode="auto">
            <a:xfrm>
              <a:off x="3126" y="2079"/>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0115" name="Rectangle 128"/>
            <p:cNvSpPr>
              <a:spLocks noChangeArrowheads="1"/>
            </p:cNvSpPr>
            <p:nvPr/>
          </p:nvSpPr>
          <p:spPr bwMode="auto">
            <a:xfrm>
              <a:off x="4289" y="1149"/>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CC</a:t>
              </a:r>
              <a:endParaRPr lang="en-US" altLang="zh-CN">
                <a:ea typeface="宋体" pitchFamily="2" charset="-122"/>
              </a:endParaRPr>
            </a:p>
          </p:txBody>
        </p:sp>
        <p:sp>
          <p:nvSpPr>
            <p:cNvPr id="170116" name="Rectangle 129"/>
            <p:cNvSpPr>
              <a:spLocks noChangeArrowheads="1"/>
            </p:cNvSpPr>
            <p:nvPr/>
          </p:nvSpPr>
          <p:spPr bwMode="auto">
            <a:xfrm>
              <a:off x="3249"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170117" name="Rectangle 130"/>
            <p:cNvSpPr>
              <a:spLocks noChangeArrowheads="1"/>
            </p:cNvSpPr>
            <p:nvPr/>
          </p:nvSpPr>
          <p:spPr bwMode="auto">
            <a:xfrm>
              <a:off x="4644"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0118" name="Rectangle 131"/>
            <p:cNvSpPr>
              <a:spLocks noChangeArrowheads="1"/>
            </p:cNvSpPr>
            <p:nvPr/>
          </p:nvSpPr>
          <p:spPr bwMode="auto">
            <a:xfrm>
              <a:off x="4350" y="3473"/>
              <a:ext cx="13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EE</a:t>
              </a:r>
              <a:endParaRPr lang="en-US" altLang="zh-CN">
                <a:ea typeface="宋体" pitchFamily="2" charset="-122"/>
              </a:endParaRPr>
            </a:p>
          </p:txBody>
        </p:sp>
        <p:sp>
          <p:nvSpPr>
            <p:cNvPr id="170119" name="Rectangle 132"/>
            <p:cNvSpPr>
              <a:spLocks noChangeArrowheads="1"/>
            </p:cNvSpPr>
            <p:nvPr/>
          </p:nvSpPr>
          <p:spPr bwMode="auto">
            <a:xfrm>
              <a:off x="5488"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20" name="Rectangle 133"/>
            <p:cNvSpPr>
              <a:spLocks noChangeArrowheads="1"/>
            </p:cNvSpPr>
            <p:nvPr/>
          </p:nvSpPr>
          <p:spPr bwMode="auto">
            <a:xfrm>
              <a:off x="4497" y="314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170121" name="Rectangle 134"/>
            <p:cNvSpPr>
              <a:spLocks noChangeArrowheads="1"/>
            </p:cNvSpPr>
            <p:nvPr/>
          </p:nvSpPr>
          <p:spPr bwMode="auto">
            <a:xfrm>
              <a:off x="5096" y="2152"/>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0122" name="Rectangle 135"/>
            <p:cNvSpPr>
              <a:spLocks noChangeArrowheads="1"/>
            </p:cNvSpPr>
            <p:nvPr/>
          </p:nvSpPr>
          <p:spPr bwMode="auto">
            <a:xfrm>
              <a:off x="477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170123" name="Rectangle 136"/>
            <p:cNvSpPr>
              <a:spLocks noChangeArrowheads="1"/>
            </p:cNvSpPr>
            <p:nvPr/>
          </p:nvSpPr>
          <p:spPr bwMode="auto">
            <a:xfrm>
              <a:off x="4228" y="3339"/>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24" name="Rectangle 137"/>
            <p:cNvSpPr>
              <a:spLocks noChangeArrowheads="1"/>
            </p:cNvSpPr>
            <p:nvPr/>
          </p:nvSpPr>
          <p:spPr bwMode="auto">
            <a:xfrm>
              <a:off x="3200"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0125" name="Rectangle 138"/>
            <p:cNvSpPr>
              <a:spLocks noChangeArrowheads="1"/>
            </p:cNvSpPr>
            <p:nvPr/>
          </p:nvSpPr>
          <p:spPr bwMode="auto">
            <a:xfrm>
              <a:off x="3322"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0126" name="Rectangle 139"/>
            <p:cNvSpPr>
              <a:spLocks noChangeArrowheads="1"/>
            </p:cNvSpPr>
            <p:nvPr/>
          </p:nvSpPr>
          <p:spPr bwMode="auto">
            <a:xfrm>
              <a:off x="2417" y="289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0127" name="Rectangle 140"/>
            <p:cNvSpPr>
              <a:spLocks noChangeArrowheads="1"/>
            </p:cNvSpPr>
            <p:nvPr/>
          </p:nvSpPr>
          <p:spPr bwMode="auto">
            <a:xfrm>
              <a:off x="4766"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0128" name="Rectangle 141"/>
            <p:cNvSpPr>
              <a:spLocks noChangeArrowheads="1"/>
            </p:cNvSpPr>
            <p:nvPr/>
          </p:nvSpPr>
          <p:spPr bwMode="auto">
            <a:xfrm>
              <a:off x="4166" y="102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29" name="Rectangle 142"/>
            <p:cNvSpPr>
              <a:spLocks noChangeArrowheads="1"/>
            </p:cNvSpPr>
            <p:nvPr/>
          </p:nvSpPr>
          <p:spPr bwMode="auto">
            <a:xfrm>
              <a:off x="5464" y="2458"/>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0130" name="Rectangle 143"/>
            <p:cNvSpPr>
              <a:spLocks noChangeArrowheads="1"/>
            </p:cNvSpPr>
            <p:nvPr/>
          </p:nvSpPr>
          <p:spPr bwMode="auto">
            <a:xfrm>
              <a:off x="5586"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sp>
          <p:nvSpPr>
            <p:cNvPr id="170131" name="Rectangle 144"/>
            <p:cNvSpPr>
              <a:spLocks noChangeArrowheads="1"/>
            </p:cNvSpPr>
            <p:nvPr/>
          </p:nvSpPr>
          <p:spPr bwMode="auto">
            <a:xfrm>
              <a:off x="2245" y="2641"/>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32" name="Rectangle 145"/>
            <p:cNvSpPr>
              <a:spLocks noChangeArrowheads="1"/>
            </p:cNvSpPr>
            <p:nvPr/>
          </p:nvSpPr>
          <p:spPr bwMode="auto">
            <a:xfrm>
              <a:off x="5451" y="2947"/>
              <a:ext cx="160" cy="192"/>
            </a:xfrm>
            <a:prstGeom prst="rect">
              <a:avLst/>
            </a:prstGeom>
            <a:noFill/>
            <a:ln w="9525">
              <a:noFill/>
              <a:miter lim="800000"/>
              <a:headEnd/>
              <a:tailEnd/>
            </a:ln>
          </p:spPr>
          <p:txBody>
            <a:bodyPr wrap="none" lIns="0" tIns="0" rIns="0" bIns="0">
              <a:spAutoFit/>
            </a:bodyPr>
            <a:lstStyle/>
            <a:p>
              <a:pPr algn="l"/>
              <a:r>
                <a:rPr lang="zh-CN" altLang="en-US" sz="2000">
                  <a:ea typeface="宋体" pitchFamily="2" charset="-122"/>
                </a:rPr>
                <a:t>－</a:t>
              </a:r>
            </a:p>
          </p:txBody>
        </p:sp>
        <p:sp>
          <p:nvSpPr>
            <p:cNvPr id="170133" name="Rectangle 146"/>
            <p:cNvSpPr>
              <a:spLocks noChangeArrowheads="1"/>
            </p:cNvSpPr>
            <p:nvPr/>
          </p:nvSpPr>
          <p:spPr bwMode="auto">
            <a:xfrm>
              <a:off x="3934" y="152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0134" name="Rectangle 147"/>
            <p:cNvSpPr>
              <a:spLocks noChangeArrowheads="1"/>
            </p:cNvSpPr>
            <p:nvPr/>
          </p:nvSpPr>
          <p:spPr bwMode="auto">
            <a:xfrm>
              <a:off x="2355" y="2739"/>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170135" name="Rectangle 148"/>
            <p:cNvSpPr>
              <a:spLocks noChangeArrowheads="1"/>
            </p:cNvSpPr>
            <p:nvPr/>
          </p:nvSpPr>
          <p:spPr bwMode="auto">
            <a:xfrm>
              <a:off x="4032" y="162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a:t>
              </a:r>
              <a:endParaRPr lang="en-US" altLang="zh-CN">
                <a:ea typeface="宋体" pitchFamily="2" charset="-122"/>
              </a:endParaRPr>
            </a:p>
          </p:txBody>
        </p:sp>
        <p:sp>
          <p:nvSpPr>
            <p:cNvPr id="170136" name="Rectangle 149"/>
            <p:cNvSpPr>
              <a:spLocks noChangeArrowheads="1"/>
            </p:cNvSpPr>
            <p:nvPr/>
          </p:nvSpPr>
          <p:spPr bwMode="auto">
            <a:xfrm>
              <a:off x="2992" y="2752"/>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0137" name="Rectangle 150"/>
            <p:cNvSpPr>
              <a:spLocks noChangeArrowheads="1"/>
            </p:cNvSpPr>
            <p:nvPr/>
          </p:nvSpPr>
          <p:spPr bwMode="auto">
            <a:xfrm>
              <a:off x="2882" y="265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0138" name="Rectangle 151"/>
            <p:cNvSpPr>
              <a:spLocks noChangeArrowheads="1"/>
            </p:cNvSpPr>
            <p:nvPr/>
          </p:nvSpPr>
          <p:spPr bwMode="auto">
            <a:xfrm>
              <a:off x="2930" y="2911"/>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0139" name="Rectangle 152"/>
            <p:cNvSpPr>
              <a:spLocks noChangeArrowheads="1"/>
            </p:cNvSpPr>
            <p:nvPr/>
          </p:nvSpPr>
          <p:spPr bwMode="auto">
            <a:xfrm>
              <a:off x="5011"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0140" name="Rectangle 153"/>
            <p:cNvSpPr>
              <a:spLocks noChangeArrowheads="1"/>
            </p:cNvSpPr>
            <p:nvPr/>
          </p:nvSpPr>
          <p:spPr bwMode="auto">
            <a:xfrm>
              <a:off x="4901"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0141" name="Rectangle 154"/>
            <p:cNvSpPr>
              <a:spLocks noChangeArrowheads="1"/>
            </p:cNvSpPr>
            <p:nvPr/>
          </p:nvSpPr>
          <p:spPr bwMode="auto">
            <a:xfrm>
              <a:off x="4950" y="2935"/>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0142" name="Rectangle 155"/>
            <p:cNvSpPr>
              <a:spLocks noChangeArrowheads="1"/>
            </p:cNvSpPr>
            <p:nvPr/>
          </p:nvSpPr>
          <p:spPr bwMode="auto">
            <a:xfrm>
              <a:off x="4727" y="2819"/>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0143" name="Rectangle 156"/>
            <p:cNvSpPr>
              <a:spLocks noChangeArrowheads="1"/>
            </p:cNvSpPr>
            <p:nvPr/>
          </p:nvSpPr>
          <p:spPr bwMode="auto">
            <a:xfrm>
              <a:off x="3652" y="2813"/>
              <a:ext cx="67"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I</a:t>
              </a:r>
              <a:endParaRPr lang="en-US" altLang="zh-CN">
                <a:ea typeface="宋体" pitchFamily="2" charset="-122"/>
              </a:endParaRPr>
            </a:p>
          </p:txBody>
        </p:sp>
        <p:sp>
          <p:nvSpPr>
            <p:cNvPr id="170144" name="Rectangle 157"/>
            <p:cNvSpPr>
              <a:spLocks noChangeArrowheads="1"/>
            </p:cNvSpPr>
            <p:nvPr/>
          </p:nvSpPr>
          <p:spPr bwMode="auto">
            <a:xfrm>
              <a:off x="3714" y="2931"/>
              <a:ext cx="60" cy="144"/>
            </a:xfrm>
            <a:prstGeom prst="rect">
              <a:avLst/>
            </a:prstGeom>
            <a:noFill/>
            <a:ln w="9525">
              <a:noFill/>
              <a:miter lim="800000"/>
              <a:headEnd/>
              <a:tailEnd/>
            </a:ln>
          </p:spPr>
          <p:txBody>
            <a:bodyPr wrap="none" lIns="0" tIns="0" rIns="0" bIns="0">
              <a:spAutoFit/>
            </a:bodyPr>
            <a:lstStyle/>
            <a:p>
              <a:pPr algn="l"/>
              <a:r>
                <a:rPr lang="en-US" altLang="zh-CN" sz="1500">
                  <a:solidFill>
                    <a:srgbClr val="400000"/>
                  </a:solidFill>
                  <a:ea typeface="宋体" pitchFamily="2" charset="-122"/>
                </a:rPr>
                <a:t>0</a:t>
              </a:r>
              <a:endParaRPr lang="en-US" altLang="zh-CN">
                <a:ea typeface="宋体" pitchFamily="2" charset="-122"/>
              </a:endParaRPr>
            </a:p>
          </p:txBody>
        </p:sp>
        <p:sp>
          <p:nvSpPr>
            <p:cNvPr id="170145" name="Rectangle 158"/>
            <p:cNvSpPr>
              <a:spLocks noChangeArrowheads="1"/>
            </p:cNvSpPr>
            <p:nvPr/>
          </p:nvSpPr>
          <p:spPr bwMode="auto">
            <a:xfrm>
              <a:off x="3968" y="2372"/>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E</a:t>
              </a:r>
              <a:endParaRPr lang="en-US" altLang="zh-CN">
                <a:ea typeface="宋体" pitchFamily="2" charset="-122"/>
              </a:endParaRPr>
            </a:p>
          </p:txBody>
        </p:sp>
        <p:sp>
          <p:nvSpPr>
            <p:cNvPr id="170146" name="Rectangle 159"/>
            <p:cNvSpPr>
              <a:spLocks noChangeArrowheads="1"/>
            </p:cNvSpPr>
            <p:nvPr/>
          </p:nvSpPr>
          <p:spPr bwMode="auto">
            <a:xfrm>
              <a:off x="4350"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o2</a:t>
              </a:r>
              <a:endParaRPr lang="en-US" altLang="zh-CN">
                <a:ea typeface="宋体" pitchFamily="2" charset="-122"/>
              </a:endParaRPr>
            </a:p>
          </p:txBody>
        </p:sp>
        <p:sp>
          <p:nvSpPr>
            <p:cNvPr id="170147" name="Rectangle 160"/>
            <p:cNvSpPr>
              <a:spLocks noChangeArrowheads="1"/>
            </p:cNvSpPr>
            <p:nvPr/>
          </p:nvSpPr>
          <p:spPr bwMode="auto">
            <a:xfrm>
              <a:off x="4264"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48" name="Rectangle 161"/>
            <p:cNvSpPr>
              <a:spLocks noChangeArrowheads="1"/>
            </p:cNvSpPr>
            <p:nvPr/>
          </p:nvSpPr>
          <p:spPr bwMode="auto">
            <a:xfrm>
              <a:off x="4289"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0149" name="Rectangle 162"/>
            <p:cNvSpPr>
              <a:spLocks noChangeArrowheads="1"/>
            </p:cNvSpPr>
            <p:nvPr/>
          </p:nvSpPr>
          <p:spPr bwMode="auto">
            <a:xfrm>
              <a:off x="3604"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0150" name="Rectangle 163"/>
            <p:cNvSpPr>
              <a:spLocks noChangeArrowheads="1"/>
            </p:cNvSpPr>
            <p:nvPr/>
          </p:nvSpPr>
          <p:spPr bwMode="auto">
            <a:xfrm>
              <a:off x="3579"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0151" name="Rectangle 164"/>
            <p:cNvSpPr>
              <a:spLocks noChangeArrowheads="1"/>
            </p:cNvSpPr>
            <p:nvPr/>
          </p:nvSpPr>
          <p:spPr bwMode="auto">
            <a:xfrm>
              <a:off x="3665"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o1</a:t>
              </a:r>
              <a:endParaRPr lang="en-US" altLang="zh-CN">
                <a:ea typeface="宋体" pitchFamily="2" charset="-122"/>
              </a:endParaRPr>
            </a:p>
          </p:txBody>
        </p:sp>
        <p:sp>
          <p:nvSpPr>
            <p:cNvPr id="170152" name="Oval 165"/>
            <p:cNvSpPr>
              <a:spLocks noChangeArrowheads="1"/>
            </p:cNvSpPr>
            <p:nvPr/>
          </p:nvSpPr>
          <p:spPr bwMode="auto">
            <a:xfrm>
              <a:off x="3890" y="2988"/>
              <a:ext cx="245" cy="245"/>
            </a:xfrm>
            <a:prstGeom prst="ellipse">
              <a:avLst/>
            </a:prstGeom>
            <a:noFill/>
            <a:ln w="19050">
              <a:solidFill>
                <a:srgbClr val="0000FF"/>
              </a:solidFill>
              <a:round/>
              <a:headEnd/>
              <a:tailEnd/>
            </a:ln>
          </p:spPr>
          <p:txBody>
            <a:bodyPr/>
            <a:lstStyle/>
            <a:p>
              <a:endParaRPr lang="zh-CN" altLang="en-US"/>
            </a:p>
          </p:txBody>
        </p:sp>
        <p:sp>
          <p:nvSpPr>
            <p:cNvPr id="170153" name="Line 166"/>
            <p:cNvSpPr>
              <a:spLocks noChangeShapeType="1"/>
            </p:cNvSpPr>
            <p:nvPr/>
          </p:nvSpPr>
          <p:spPr bwMode="auto">
            <a:xfrm>
              <a:off x="3908" y="3115"/>
              <a:ext cx="227" cy="0"/>
            </a:xfrm>
            <a:prstGeom prst="line">
              <a:avLst/>
            </a:prstGeom>
            <a:noFill/>
            <a:ln w="9525">
              <a:solidFill>
                <a:schemeClr val="accent2"/>
              </a:solidFill>
              <a:round/>
              <a:headEnd/>
              <a:tailEnd/>
            </a:ln>
          </p:spPr>
          <p:txBody>
            <a:bodyPr wrap="none"/>
            <a:lstStyle/>
            <a:p>
              <a:endParaRPr lang="zh-CN" altLang="en-US"/>
            </a:p>
          </p:txBody>
        </p:sp>
        <p:sp>
          <p:nvSpPr>
            <p:cNvPr id="170154" name="Line 167"/>
            <p:cNvSpPr>
              <a:spLocks noChangeShapeType="1"/>
            </p:cNvSpPr>
            <p:nvPr/>
          </p:nvSpPr>
          <p:spPr bwMode="auto">
            <a:xfrm>
              <a:off x="3999" y="2779"/>
              <a:ext cx="363" cy="0"/>
            </a:xfrm>
            <a:prstGeom prst="line">
              <a:avLst/>
            </a:prstGeom>
            <a:noFill/>
            <a:ln w="9525">
              <a:solidFill>
                <a:schemeClr val="tx1"/>
              </a:solidFill>
              <a:prstDash val="dashDot"/>
              <a:round/>
              <a:headEnd/>
              <a:tailEnd/>
            </a:ln>
          </p:spPr>
          <p:txBody>
            <a:bodyPr wrap="none"/>
            <a:lstStyle/>
            <a:p>
              <a:endParaRPr lang="zh-CN" altLang="en-US"/>
            </a:p>
          </p:txBody>
        </p:sp>
        <p:sp>
          <p:nvSpPr>
            <p:cNvPr id="170155" name="Line 168"/>
            <p:cNvSpPr>
              <a:spLocks noChangeShapeType="1"/>
            </p:cNvSpPr>
            <p:nvPr/>
          </p:nvSpPr>
          <p:spPr bwMode="auto">
            <a:xfrm>
              <a:off x="3999" y="3324"/>
              <a:ext cx="363" cy="0"/>
            </a:xfrm>
            <a:prstGeom prst="line">
              <a:avLst/>
            </a:prstGeom>
            <a:noFill/>
            <a:ln w="9525">
              <a:solidFill>
                <a:schemeClr val="tx1"/>
              </a:solidFill>
              <a:prstDash val="dashDot"/>
              <a:round/>
              <a:headEnd/>
              <a:tailEnd/>
            </a:ln>
          </p:spPr>
          <p:txBody>
            <a:bodyPr wrap="none"/>
            <a:lstStyle/>
            <a:p>
              <a:endParaRPr lang="zh-CN" altLang="en-US"/>
            </a:p>
          </p:txBody>
        </p:sp>
        <p:sp>
          <p:nvSpPr>
            <p:cNvPr id="170156" name="Line 169"/>
            <p:cNvSpPr>
              <a:spLocks noChangeShapeType="1"/>
            </p:cNvSpPr>
            <p:nvPr/>
          </p:nvSpPr>
          <p:spPr bwMode="auto">
            <a:xfrm>
              <a:off x="4344" y="2779"/>
              <a:ext cx="0" cy="182"/>
            </a:xfrm>
            <a:prstGeom prst="line">
              <a:avLst/>
            </a:prstGeom>
            <a:noFill/>
            <a:ln w="9525">
              <a:solidFill>
                <a:schemeClr val="tx1"/>
              </a:solidFill>
              <a:prstDash val="dashDot"/>
              <a:round/>
              <a:headEnd/>
              <a:tailEnd/>
            </a:ln>
          </p:spPr>
          <p:txBody>
            <a:bodyPr wrap="none"/>
            <a:lstStyle/>
            <a:p>
              <a:endParaRPr lang="zh-CN" altLang="en-US"/>
            </a:p>
          </p:txBody>
        </p:sp>
        <p:sp>
          <p:nvSpPr>
            <p:cNvPr id="170157" name="Line 170"/>
            <p:cNvSpPr>
              <a:spLocks noChangeShapeType="1"/>
            </p:cNvSpPr>
            <p:nvPr/>
          </p:nvSpPr>
          <p:spPr bwMode="auto">
            <a:xfrm>
              <a:off x="4353" y="3233"/>
              <a:ext cx="0" cy="91"/>
            </a:xfrm>
            <a:prstGeom prst="line">
              <a:avLst/>
            </a:prstGeom>
            <a:noFill/>
            <a:ln w="9525">
              <a:solidFill>
                <a:schemeClr val="tx1"/>
              </a:solidFill>
              <a:prstDash val="dashDot"/>
              <a:round/>
              <a:headEnd/>
              <a:tailEnd/>
            </a:ln>
          </p:spPr>
          <p:txBody>
            <a:bodyPr wrap="none"/>
            <a:lstStyle/>
            <a:p>
              <a:endParaRPr lang="zh-CN" altLang="en-US"/>
            </a:p>
          </p:txBody>
        </p:sp>
        <p:sp>
          <p:nvSpPr>
            <p:cNvPr id="170158" name="Line 171"/>
            <p:cNvSpPr>
              <a:spLocks noChangeShapeType="1"/>
            </p:cNvSpPr>
            <p:nvPr/>
          </p:nvSpPr>
          <p:spPr bwMode="auto">
            <a:xfrm rot="5400000">
              <a:off x="2547" y="2811"/>
              <a:ext cx="227" cy="0"/>
            </a:xfrm>
            <a:prstGeom prst="line">
              <a:avLst/>
            </a:prstGeom>
            <a:noFill/>
            <a:ln w="19050">
              <a:solidFill>
                <a:schemeClr val="accent2"/>
              </a:solidFill>
              <a:round/>
              <a:headEnd/>
              <a:tailEnd/>
            </a:ln>
          </p:spPr>
          <p:txBody>
            <a:bodyPr wrap="none"/>
            <a:lstStyle/>
            <a:p>
              <a:endParaRPr lang="zh-CN" altLang="en-US"/>
            </a:p>
          </p:txBody>
        </p:sp>
        <p:sp>
          <p:nvSpPr>
            <p:cNvPr id="170159" name="Line 172"/>
            <p:cNvSpPr>
              <a:spLocks noChangeShapeType="1"/>
            </p:cNvSpPr>
            <p:nvPr/>
          </p:nvSpPr>
          <p:spPr bwMode="auto">
            <a:xfrm rot="5400000">
              <a:off x="5216" y="2811"/>
              <a:ext cx="227" cy="0"/>
            </a:xfrm>
            <a:prstGeom prst="line">
              <a:avLst/>
            </a:prstGeom>
            <a:noFill/>
            <a:ln w="19050">
              <a:solidFill>
                <a:schemeClr val="accent2"/>
              </a:solidFill>
              <a:round/>
              <a:headEnd/>
              <a:tailEnd/>
            </a:ln>
          </p:spPr>
          <p:txBody>
            <a:bodyPr wrap="none"/>
            <a:lstStyle/>
            <a:p>
              <a:endParaRPr lang="zh-CN" altLang="en-US"/>
            </a:p>
          </p:txBody>
        </p:sp>
      </p:grpSp>
      <p:sp>
        <p:nvSpPr>
          <p:cNvPr id="169994" name="Rectangle 175"/>
          <p:cNvSpPr>
            <a:spLocks noChangeArrowheads="1"/>
          </p:cNvSpPr>
          <p:nvPr/>
        </p:nvSpPr>
        <p:spPr bwMode="auto">
          <a:xfrm>
            <a:off x="250825" y="4221163"/>
            <a:ext cx="6249988" cy="974725"/>
          </a:xfrm>
          <a:prstGeom prst="rect">
            <a:avLst/>
          </a:prstGeom>
          <a:noFill/>
          <a:ln w="9525">
            <a:noFill/>
            <a:miter lim="800000"/>
            <a:headEnd/>
            <a:tailEnd/>
          </a:ln>
        </p:spPr>
        <p:txBody>
          <a:bodyPr anchor="ctr"/>
          <a:lstStyle/>
          <a:p>
            <a:pPr algn="l"/>
            <a:r>
              <a:rPr lang="zh-CN" altLang="en-US" b="1">
                <a:solidFill>
                  <a:schemeClr val="accent2"/>
                </a:solidFill>
                <a:ea typeface="宋体" pitchFamily="2" charset="-122"/>
              </a:rPr>
              <a:t>动态分析：</a:t>
            </a: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20</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5"/>
                                        </p:tgtEl>
                                        <p:attrNameLst>
                                          <p:attrName>style.visibility</p:attrName>
                                        </p:attrNameLst>
                                      </p:cBhvr>
                                      <p:to>
                                        <p:strVal val="visible"/>
                                      </p:to>
                                    </p:set>
                                    <p:animEffect transition="in" filter="box(in)">
                                      <p:cBhvr>
                                        <p:cTn id="7" dur="500"/>
                                        <p:tgtEl>
                                          <p:spTgt spid="491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blinds(horizontal)">
                                      <p:cBhvr>
                                        <p:cTn id="12"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p:cNvSpPr txBox="1">
            <a:spLocks noChangeArrowheads="1"/>
          </p:cNvSpPr>
          <p:nvPr/>
        </p:nvSpPr>
        <p:spPr bwMode="auto">
          <a:xfrm>
            <a:off x="5164138" y="4724400"/>
            <a:ext cx="3979862" cy="1552575"/>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流过恒流源的电流不变，故</a:t>
            </a:r>
            <a:r>
              <a:rPr lang="en-US" altLang="zh-CN" b="1">
                <a:ea typeface="宋体" pitchFamily="2" charset="-122"/>
              </a:rPr>
              <a:t>BJT</a:t>
            </a:r>
            <a:r>
              <a:rPr lang="zh-CN" altLang="en-US" b="1">
                <a:ea typeface="宋体" pitchFamily="2" charset="-122"/>
              </a:rPr>
              <a:t>的射极电位不变；负载中点电位不变，以上各点对差模信号视为短路。</a:t>
            </a:r>
          </a:p>
        </p:txBody>
      </p:sp>
      <p:sp>
        <p:nvSpPr>
          <p:cNvPr id="171012" name="Text Box 3"/>
          <p:cNvSpPr txBox="1">
            <a:spLocks noChangeArrowheads="1"/>
          </p:cNvSpPr>
          <p:nvPr/>
        </p:nvSpPr>
        <p:spPr bwMode="auto">
          <a:xfrm>
            <a:off x="0" y="1628775"/>
            <a:ext cx="4191000" cy="457200"/>
          </a:xfrm>
          <a:prstGeom prst="rect">
            <a:avLst/>
          </a:prstGeom>
          <a:noFill/>
          <a:ln w="9525">
            <a:noFill/>
            <a:miter lim="800000"/>
            <a:headEnd/>
            <a:tailEnd/>
          </a:ln>
        </p:spPr>
        <p:txBody>
          <a:bodyPr>
            <a:spAutoFit/>
          </a:bodyPr>
          <a:lstStyle/>
          <a:p>
            <a:pPr algn="l">
              <a:spcBef>
                <a:spcPct val="50000"/>
              </a:spcBef>
            </a:pPr>
            <a:r>
              <a:rPr lang="zh-CN" altLang="en-US" b="1">
                <a:solidFill>
                  <a:schemeClr val="accent2"/>
                </a:solidFill>
                <a:ea typeface="宋体" pitchFamily="2" charset="-122"/>
              </a:rPr>
              <a:t>（</a:t>
            </a:r>
            <a:r>
              <a:rPr lang="en-US" altLang="zh-CN" b="1">
                <a:solidFill>
                  <a:schemeClr val="accent2"/>
                </a:solidFill>
                <a:ea typeface="宋体" pitchFamily="2" charset="-122"/>
              </a:rPr>
              <a:t>1</a:t>
            </a:r>
            <a:r>
              <a:rPr lang="zh-CN" altLang="en-US" b="1">
                <a:solidFill>
                  <a:schemeClr val="accent2"/>
                </a:solidFill>
                <a:ea typeface="宋体" pitchFamily="2" charset="-122"/>
              </a:rPr>
              <a:t>）差模电压放大倍数</a:t>
            </a:r>
          </a:p>
        </p:txBody>
      </p:sp>
      <p:grpSp>
        <p:nvGrpSpPr>
          <p:cNvPr id="2" name="Group 4"/>
          <p:cNvGrpSpPr>
            <a:grpSpLocks/>
          </p:cNvGrpSpPr>
          <p:nvPr/>
        </p:nvGrpSpPr>
        <p:grpSpPr bwMode="auto">
          <a:xfrm>
            <a:off x="0" y="3068638"/>
            <a:ext cx="5203825" cy="3109912"/>
            <a:chOff x="0" y="2115"/>
            <a:chExt cx="3278" cy="1959"/>
          </a:xfrm>
        </p:grpSpPr>
        <p:graphicFrame>
          <p:nvGraphicFramePr>
            <p:cNvPr id="171010" name="Object 5"/>
            <p:cNvGraphicFramePr>
              <a:graphicFrameLocks noChangeAspect="1"/>
            </p:cNvGraphicFramePr>
            <p:nvPr/>
          </p:nvGraphicFramePr>
          <p:xfrm>
            <a:off x="433" y="3938"/>
            <a:ext cx="72" cy="136"/>
          </p:xfrm>
          <a:graphic>
            <a:graphicData uri="http://schemas.openxmlformats.org/presentationml/2006/ole">
              <mc:AlternateContent xmlns:mc="http://schemas.openxmlformats.org/markup-compatibility/2006">
                <mc:Choice xmlns:v="urn:schemas-microsoft-com:vml" Requires="v">
                  <p:oleObj spid="_x0000_s16411" name="Equation" r:id="rId4" imgW="114120" imgH="215640" progId="Equation.3">
                    <p:embed/>
                  </p:oleObj>
                </mc:Choice>
                <mc:Fallback>
                  <p:oleObj name="Equation" r:id="rId4" imgW="114120" imgH="215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 y="3938"/>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185" name="Line 6"/>
            <p:cNvSpPr>
              <a:spLocks noChangeShapeType="1"/>
            </p:cNvSpPr>
            <p:nvPr/>
          </p:nvSpPr>
          <p:spPr bwMode="auto">
            <a:xfrm>
              <a:off x="2037" y="2723"/>
              <a:ext cx="47" cy="1"/>
            </a:xfrm>
            <a:prstGeom prst="line">
              <a:avLst/>
            </a:prstGeom>
            <a:noFill/>
            <a:ln w="19050">
              <a:solidFill>
                <a:srgbClr val="000000"/>
              </a:solidFill>
              <a:round/>
              <a:headEnd/>
              <a:tailEnd/>
            </a:ln>
          </p:spPr>
          <p:txBody>
            <a:bodyPr/>
            <a:lstStyle/>
            <a:p>
              <a:endParaRPr lang="zh-CN" altLang="en-US"/>
            </a:p>
          </p:txBody>
        </p:sp>
        <p:sp>
          <p:nvSpPr>
            <p:cNvPr id="171186" name="Oval 7"/>
            <p:cNvSpPr>
              <a:spLocks noChangeArrowheads="1"/>
            </p:cNvSpPr>
            <p:nvPr/>
          </p:nvSpPr>
          <p:spPr bwMode="auto">
            <a:xfrm>
              <a:off x="1967" y="2688"/>
              <a:ext cx="70" cy="70"/>
            </a:xfrm>
            <a:prstGeom prst="ellipse">
              <a:avLst/>
            </a:prstGeom>
            <a:noFill/>
            <a:ln w="19050">
              <a:solidFill>
                <a:srgbClr val="000000"/>
              </a:solidFill>
              <a:round/>
              <a:headEnd/>
              <a:tailEnd/>
            </a:ln>
          </p:spPr>
          <p:txBody>
            <a:bodyPr/>
            <a:lstStyle/>
            <a:p>
              <a:endParaRPr lang="zh-CN" altLang="en-US"/>
            </a:p>
          </p:txBody>
        </p:sp>
        <p:sp>
          <p:nvSpPr>
            <p:cNvPr id="171187" name="Line 8"/>
            <p:cNvSpPr>
              <a:spLocks noChangeShapeType="1"/>
            </p:cNvSpPr>
            <p:nvPr/>
          </p:nvSpPr>
          <p:spPr bwMode="auto">
            <a:xfrm>
              <a:off x="1346" y="3273"/>
              <a:ext cx="1" cy="47"/>
            </a:xfrm>
            <a:prstGeom prst="line">
              <a:avLst/>
            </a:prstGeom>
            <a:noFill/>
            <a:ln w="19050">
              <a:solidFill>
                <a:srgbClr val="000000"/>
              </a:solidFill>
              <a:round/>
              <a:headEnd/>
              <a:tailEnd/>
            </a:ln>
          </p:spPr>
          <p:txBody>
            <a:bodyPr/>
            <a:lstStyle/>
            <a:p>
              <a:endParaRPr lang="zh-CN" altLang="en-US"/>
            </a:p>
          </p:txBody>
        </p:sp>
        <p:sp>
          <p:nvSpPr>
            <p:cNvPr id="171188" name="Oval 9"/>
            <p:cNvSpPr>
              <a:spLocks noChangeArrowheads="1"/>
            </p:cNvSpPr>
            <p:nvPr/>
          </p:nvSpPr>
          <p:spPr bwMode="auto">
            <a:xfrm>
              <a:off x="1311" y="3203"/>
              <a:ext cx="70" cy="70"/>
            </a:xfrm>
            <a:prstGeom prst="ellipse">
              <a:avLst/>
            </a:prstGeom>
            <a:noFill/>
            <a:ln w="19050">
              <a:solidFill>
                <a:srgbClr val="000000"/>
              </a:solidFill>
              <a:round/>
              <a:headEnd/>
              <a:tailEnd/>
            </a:ln>
          </p:spPr>
          <p:txBody>
            <a:bodyPr/>
            <a:lstStyle/>
            <a:p>
              <a:endParaRPr lang="zh-CN" altLang="en-US"/>
            </a:p>
          </p:txBody>
        </p:sp>
        <p:sp>
          <p:nvSpPr>
            <p:cNvPr id="171189" name="Rectangle 10"/>
            <p:cNvSpPr>
              <a:spLocks noChangeArrowheads="1"/>
            </p:cNvSpPr>
            <p:nvPr/>
          </p:nvSpPr>
          <p:spPr bwMode="auto">
            <a:xfrm>
              <a:off x="1287" y="3080"/>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190" name="Line 11"/>
            <p:cNvSpPr>
              <a:spLocks noChangeShapeType="1"/>
            </p:cNvSpPr>
            <p:nvPr/>
          </p:nvSpPr>
          <p:spPr bwMode="auto">
            <a:xfrm flipH="1">
              <a:off x="1253" y="2723"/>
              <a:ext cx="47" cy="1"/>
            </a:xfrm>
            <a:prstGeom prst="line">
              <a:avLst/>
            </a:prstGeom>
            <a:noFill/>
            <a:ln w="19050">
              <a:solidFill>
                <a:srgbClr val="000000"/>
              </a:solidFill>
              <a:round/>
              <a:headEnd/>
              <a:tailEnd/>
            </a:ln>
          </p:spPr>
          <p:txBody>
            <a:bodyPr/>
            <a:lstStyle/>
            <a:p>
              <a:endParaRPr lang="zh-CN" altLang="en-US"/>
            </a:p>
          </p:txBody>
        </p:sp>
        <p:sp>
          <p:nvSpPr>
            <p:cNvPr id="171191" name="Oval 12"/>
            <p:cNvSpPr>
              <a:spLocks noChangeArrowheads="1"/>
            </p:cNvSpPr>
            <p:nvPr/>
          </p:nvSpPr>
          <p:spPr bwMode="auto">
            <a:xfrm>
              <a:off x="1300" y="2688"/>
              <a:ext cx="70" cy="70"/>
            </a:xfrm>
            <a:prstGeom prst="ellipse">
              <a:avLst/>
            </a:prstGeom>
            <a:noFill/>
            <a:ln w="19050">
              <a:solidFill>
                <a:srgbClr val="000000"/>
              </a:solidFill>
              <a:round/>
              <a:headEnd/>
              <a:tailEnd/>
            </a:ln>
          </p:spPr>
          <p:txBody>
            <a:bodyPr/>
            <a:lstStyle/>
            <a:p>
              <a:endParaRPr lang="zh-CN" altLang="en-US"/>
            </a:p>
          </p:txBody>
        </p:sp>
        <p:sp>
          <p:nvSpPr>
            <p:cNvPr id="171192" name="Rectangle 13"/>
            <p:cNvSpPr>
              <a:spLocks noChangeArrowheads="1"/>
            </p:cNvSpPr>
            <p:nvPr/>
          </p:nvSpPr>
          <p:spPr bwMode="auto">
            <a:xfrm>
              <a:off x="1417" y="2442"/>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FF0000"/>
                  </a:solidFill>
                  <a:ea typeface="宋体" pitchFamily="2" charset="-122"/>
                </a:rPr>
                <a:t>+</a:t>
              </a:r>
              <a:endParaRPr lang="en-US" altLang="zh-CN">
                <a:ea typeface="宋体" pitchFamily="2" charset="-122"/>
              </a:endParaRPr>
            </a:p>
          </p:txBody>
        </p:sp>
        <p:sp>
          <p:nvSpPr>
            <p:cNvPr id="171193" name="Line 14"/>
            <p:cNvSpPr>
              <a:spLocks noChangeShapeType="1"/>
            </p:cNvSpPr>
            <p:nvPr/>
          </p:nvSpPr>
          <p:spPr bwMode="auto">
            <a:xfrm>
              <a:off x="2002" y="3273"/>
              <a:ext cx="1" cy="47"/>
            </a:xfrm>
            <a:prstGeom prst="line">
              <a:avLst/>
            </a:prstGeom>
            <a:noFill/>
            <a:ln w="19050">
              <a:solidFill>
                <a:srgbClr val="000000"/>
              </a:solidFill>
              <a:round/>
              <a:headEnd/>
              <a:tailEnd/>
            </a:ln>
          </p:spPr>
          <p:txBody>
            <a:bodyPr/>
            <a:lstStyle/>
            <a:p>
              <a:endParaRPr lang="zh-CN" altLang="en-US"/>
            </a:p>
          </p:txBody>
        </p:sp>
        <p:sp>
          <p:nvSpPr>
            <p:cNvPr id="171194" name="Oval 15"/>
            <p:cNvSpPr>
              <a:spLocks noChangeArrowheads="1"/>
            </p:cNvSpPr>
            <p:nvPr/>
          </p:nvSpPr>
          <p:spPr bwMode="auto">
            <a:xfrm>
              <a:off x="1967" y="3203"/>
              <a:ext cx="70" cy="70"/>
            </a:xfrm>
            <a:prstGeom prst="ellipse">
              <a:avLst/>
            </a:prstGeom>
            <a:noFill/>
            <a:ln w="19050">
              <a:solidFill>
                <a:srgbClr val="000000"/>
              </a:solidFill>
              <a:round/>
              <a:headEnd/>
              <a:tailEnd/>
            </a:ln>
          </p:spPr>
          <p:txBody>
            <a:bodyPr/>
            <a:lstStyle/>
            <a:p>
              <a:endParaRPr lang="zh-CN" altLang="en-US"/>
            </a:p>
          </p:txBody>
        </p:sp>
        <p:sp>
          <p:nvSpPr>
            <p:cNvPr id="171195" name="Rectangle 16"/>
            <p:cNvSpPr>
              <a:spLocks noChangeArrowheads="1"/>
            </p:cNvSpPr>
            <p:nvPr/>
          </p:nvSpPr>
          <p:spPr bwMode="auto">
            <a:xfrm>
              <a:off x="1951" y="308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196" name="Line 17"/>
            <p:cNvSpPr>
              <a:spLocks noChangeShapeType="1"/>
            </p:cNvSpPr>
            <p:nvPr/>
          </p:nvSpPr>
          <p:spPr bwMode="auto">
            <a:xfrm flipH="1">
              <a:off x="1018" y="3109"/>
              <a:ext cx="118" cy="82"/>
            </a:xfrm>
            <a:prstGeom prst="line">
              <a:avLst/>
            </a:prstGeom>
            <a:noFill/>
            <a:ln w="19050">
              <a:solidFill>
                <a:srgbClr val="0000FF"/>
              </a:solidFill>
              <a:round/>
              <a:headEnd/>
              <a:tailEnd/>
            </a:ln>
          </p:spPr>
          <p:txBody>
            <a:bodyPr/>
            <a:lstStyle/>
            <a:p>
              <a:endParaRPr lang="zh-CN" altLang="en-US"/>
            </a:p>
          </p:txBody>
        </p:sp>
        <p:sp>
          <p:nvSpPr>
            <p:cNvPr id="171197" name="Line 18"/>
            <p:cNvSpPr>
              <a:spLocks noChangeShapeType="1"/>
            </p:cNvSpPr>
            <p:nvPr/>
          </p:nvSpPr>
          <p:spPr bwMode="auto">
            <a:xfrm>
              <a:off x="1018" y="3262"/>
              <a:ext cx="118" cy="81"/>
            </a:xfrm>
            <a:prstGeom prst="line">
              <a:avLst/>
            </a:prstGeom>
            <a:noFill/>
            <a:ln w="19050">
              <a:solidFill>
                <a:srgbClr val="0000FF"/>
              </a:solidFill>
              <a:round/>
              <a:headEnd/>
              <a:tailEnd/>
            </a:ln>
          </p:spPr>
          <p:txBody>
            <a:bodyPr/>
            <a:lstStyle/>
            <a:p>
              <a:endParaRPr lang="zh-CN" altLang="en-US"/>
            </a:p>
          </p:txBody>
        </p:sp>
        <p:sp>
          <p:nvSpPr>
            <p:cNvPr id="171198" name="Line 19"/>
            <p:cNvSpPr>
              <a:spLocks noChangeShapeType="1"/>
            </p:cNvSpPr>
            <p:nvPr/>
          </p:nvSpPr>
          <p:spPr bwMode="auto">
            <a:xfrm>
              <a:off x="1018" y="3109"/>
              <a:ext cx="1" cy="234"/>
            </a:xfrm>
            <a:prstGeom prst="line">
              <a:avLst/>
            </a:prstGeom>
            <a:noFill/>
            <a:ln w="19050">
              <a:solidFill>
                <a:srgbClr val="0000FF"/>
              </a:solidFill>
              <a:round/>
              <a:headEnd/>
              <a:tailEnd/>
            </a:ln>
          </p:spPr>
          <p:txBody>
            <a:bodyPr/>
            <a:lstStyle/>
            <a:p>
              <a:endParaRPr lang="zh-CN" altLang="en-US"/>
            </a:p>
          </p:txBody>
        </p:sp>
        <p:sp>
          <p:nvSpPr>
            <p:cNvPr id="171199" name="Line 20"/>
            <p:cNvSpPr>
              <a:spLocks noChangeShapeType="1"/>
            </p:cNvSpPr>
            <p:nvPr/>
          </p:nvSpPr>
          <p:spPr bwMode="auto">
            <a:xfrm flipH="1">
              <a:off x="901" y="3226"/>
              <a:ext cx="117" cy="1"/>
            </a:xfrm>
            <a:prstGeom prst="line">
              <a:avLst/>
            </a:prstGeom>
            <a:noFill/>
            <a:ln w="19050">
              <a:solidFill>
                <a:srgbClr val="0000FF"/>
              </a:solidFill>
              <a:round/>
              <a:headEnd/>
              <a:tailEnd/>
            </a:ln>
          </p:spPr>
          <p:txBody>
            <a:bodyPr/>
            <a:lstStyle/>
            <a:p>
              <a:endParaRPr lang="zh-CN" altLang="en-US"/>
            </a:p>
          </p:txBody>
        </p:sp>
        <p:sp>
          <p:nvSpPr>
            <p:cNvPr id="171200" name="Freeform 21"/>
            <p:cNvSpPr>
              <a:spLocks/>
            </p:cNvSpPr>
            <p:nvPr/>
          </p:nvSpPr>
          <p:spPr bwMode="auto">
            <a:xfrm>
              <a:off x="1065" y="3285"/>
              <a:ext cx="71" cy="58"/>
            </a:xfrm>
            <a:custGeom>
              <a:avLst/>
              <a:gdLst>
                <a:gd name="T0" fmla="*/ 71 w 71"/>
                <a:gd name="T1" fmla="*/ 58 h 58"/>
                <a:gd name="T2" fmla="*/ 24 w 71"/>
                <a:gd name="T3" fmla="*/ 0 h 58"/>
                <a:gd name="T4" fmla="*/ 0 w 71"/>
                <a:gd name="T5" fmla="*/ 35 h 58"/>
                <a:gd name="T6" fmla="*/ 71 w 71"/>
                <a:gd name="T7" fmla="*/ 58 h 58"/>
                <a:gd name="T8" fmla="*/ 0 60000 65536"/>
                <a:gd name="T9" fmla="*/ 0 60000 65536"/>
                <a:gd name="T10" fmla="*/ 0 60000 65536"/>
                <a:gd name="T11" fmla="*/ 0 60000 65536"/>
                <a:gd name="T12" fmla="*/ 0 w 71"/>
                <a:gd name="T13" fmla="*/ 0 h 58"/>
                <a:gd name="T14" fmla="*/ 71 w 71"/>
                <a:gd name="T15" fmla="*/ 58 h 58"/>
              </a:gdLst>
              <a:ahLst/>
              <a:cxnLst>
                <a:cxn ang="T8">
                  <a:pos x="T0" y="T1"/>
                </a:cxn>
                <a:cxn ang="T9">
                  <a:pos x="T2" y="T3"/>
                </a:cxn>
                <a:cxn ang="T10">
                  <a:pos x="T4" y="T5"/>
                </a:cxn>
                <a:cxn ang="T11">
                  <a:pos x="T6" y="T7"/>
                </a:cxn>
              </a:cxnLst>
              <a:rect l="T12" t="T13" r="T14" b="T15"/>
              <a:pathLst>
                <a:path w="71" h="58">
                  <a:moveTo>
                    <a:pt x="71" y="58"/>
                  </a:moveTo>
                  <a:lnTo>
                    <a:pt x="24" y="0"/>
                  </a:lnTo>
                  <a:lnTo>
                    <a:pt x="0" y="35"/>
                  </a:lnTo>
                  <a:lnTo>
                    <a:pt x="71" y="58"/>
                  </a:lnTo>
                  <a:close/>
                </a:path>
              </a:pathLst>
            </a:custGeom>
            <a:solidFill>
              <a:srgbClr val="0000FF"/>
            </a:solidFill>
            <a:ln w="19050">
              <a:solidFill>
                <a:srgbClr val="0000FF"/>
              </a:solidFill>
              <a:round/>
              <a:headEnd/>
              <a:tailEnd/>
            </a:ln>
          </p:spPr>
          <p:txBody>
            <a:bodyPr/>
            <a:lstStyle/>
            <a:p>
              <a:endParaRPr lang="zh-CN" altLang="en-US"/>
            </a:p>
          </p:txBody>
        </p:sp>
        <p:sp>
          <p:nvSpPr>
            <p:cNvPr id="171201" name="Line 22"/>
            <p:cNvSpPr>
              <a:spLocks noChangeShapeType="1"/>
            </p:cNvSpPr>
            <p:nvPr/>
          </p:nvSpPr>
          <p:spPr bwMode="auto">
            <a:xfrm>
              <a:off x="1136" y="2992"/>
              <a:ext cx="1" cy="117"/>
            </a:xfrm>
            <a:prstGeom prst="line">
              <a:avLst/>
            </a:prstGeom>
            <a:noFill/>
            <a:ln w="19050">
              <a:solidFill>
                <a:srgbClr val="400000"/>
              </a:solidFill>
              <a:round/>
              <a:headEnd/>
              <a:tailEnd/>
            </a:ln>
          </p:spPr>
          <p:txBody>
            <a:bodyPr/>
            <a:lstStyle/>
            <a:p>
              <a:endParaRPr lang="zh-CN" altLang="en-US"/>
            </a:p>
          </p:txBody>
        </p:sp>
        <p:sp>
          <p:nvSpPr>
            <p:cNvPr id="171202" name="Line 23"/>
            <p:cNvSpPr>
              <a:spLocks noChangeShapeType="1"/>
            </p:cNvSpPr>
            <p:nvPr/>
          </p:nvSpPr>
          <p:spPr bwMode="auto">
            <a:xfrm flipV="1">
              <a:off x="1136" y="3343"/>
              <a:ext cx="1" cy="117"/>
            </a:xfrm>
            <a:prstGeom prst="line">
              <a:avLst/>
            </a:prstGeom>
            <a:noFill/>
            <a:ln w="19050">
              <a:solidFill>
                <a:srgbClr val="400000"/>
              </a:solidFill>
              <a:round/>
              <a:headEnd/>
              <a:tailEnd/>
            </a:ln>
          </p:spPr>
          <p:txBody>
            <a:bodyPr/>
            <a:lstStyle/>
            <a:p>
              <a:endParaRPr lang="zh-CN" altLang="en-US"/>
            </a:p>
          </p:txBody>
        </p:sp>
        <p:sp>
          <p:nvSpPr>
            <p:cNvPr id="171203" name="Line 24"/>
            <p:cNvSpPr>
              <a:spLocks noChangeShapeType="1"/>
            </p:cNvSpPr>
            <p:nvPr/>
          </p:nvSpPr>
          <p:spPr bwMode="auto">
            <a:xfrm>
              <a:off x="784" y="3226"/>
              <a:ext cx="117" cy="1"/>
            </a:xfrm>
            <a:prstGeom prst="line">
              <a:avLst/>
            </a:prstGeom>
            <a:noFill/>
            <a:ln w="19050">
              <a:solidFill>
                <a:srgbClr val="400000"/>
              </a:solidFill>
              <a:round/>
              <a:headEnd/>
              <a:tailEnd/>
            </a:ln>
          </p:spPr>
          <p:txBody>
            <a:bodyPr/>
            <a:lstStyle/>
            <a:p>
              <a:endParaRPr lang="zh-CN" altLang="en-US"/>
            </a:p>
          </p:txBody>
        </p:sp>
        <p:sp>
          <p:nvSpPr>
            <p:cNvPr id="171204" name="Line 25"/>
            <p:cNvSpPr>
              <a:spLocks noChangeShapeType="1"/>
            </p:cNvSpPr>
            <p:nvPr/>
          </p:nvSpPr>
          <p:spPr bwMode="auto">
            <a:xfrm>
              <a:off x="2201" y="3109"/>
              <a:ext cx="117" cy="82"/>
            </a:xfrm>
            <a:prstGeom prst="line">
              <a:avLst/>
            </a:prstGeom>
            <a:noFill/>
            <a:ln w="19050">
              <a:solidFill>
                <a:srgbClr val="0000FF"/>
              </a:solidFill>
              <a:round/>
              <a:headEnd/>
              <a:tailEnd/>
            </a:ln>
          </p:spPr>
          <p:txBody>
            <a:bodyPr/>
            <a:lstStyle/>
            <a:p>
              <a:endParaRPr lang="zh-CN" altLang="en-US"/>
            </a:p>
          </p:txBody>
        </p:sp>
        <p:sp>
          <p:nvSpPr>
            <p:cNvPr id="171205" name="Line 26"/>
            <p:cNvSpPr>
              <a:spLocks noChangeShapeType="1"/>
            </p:cNvSpPr>
            <p:nvPr/>
          </p:nvSpPr>
          <p:spPr bwMode="auto">
            <a:xfrm flipH="1">
              <a:off x="2201" y="3262"/>
              <a:ext cx="117" cy="81"/>
            </a:xfrm>
            <a:prstGeom prst="line">
              <a:avLst/>
            </a:prstGeom>
            <a:noFill/>
            <a:ln w="19050">
              <a:solidFill>
                <a:srgbClr val="0000FF"/>
              </a:solidFill>
              <a:round/>
              <a:headEnd/>
              <a:tailEnd/>
            </a:ln>
          </p:spPr>
          <p:txBody>
            <a:bodyPr/>
            <a:lstStyle/>
            <a:p>
              <a:endParaRPr lang="zh-CN" altLang="en-US"/>
            </a:p>
          </p:txBody>
        </p:sp>
        <p:sp>
          <p:nvSpPr>
            <p:cNvPr id="171206" name="Line 27"/>
            <p:cNvSpPr>
              <a:spLocks noChangeShapeType="1"/>
            </p:cNvSpPr>
            <p:nvPr/>
          </p:nvSpPr>
          <p:spPr bwMode="auto">
            <a:xfrm>
              <a:off x="2318" y="3109"/>
              <a:ext cx="1" cy="234"/>
            </a:xfrm>
            <a:prstGeom prst="line">
              <a:avLst/>
            </a:prstGeom>
            <a:noFill/>
            <a:ln w="19050">
              <a:solidFill>
                <a:srgbClr val="0000FF"/>
              </a:solidFill>
              <a:round/>
              <a:headEnd/>
              <a:tailEnd/>
            </a:ln>
          </p:spPr>
          <p:txBody>
            <a:bodyPr/>
            <a:lstStyle/>
            <a:p>
              <a:endParaRPr lang="zh-CN" altLang="en-US"/>
            </a:p>
          </p:txBody>
        </p:sp>
        <p:sp>
          <p:nvSpPr>
            <p:cNvPr id="171207" name="Line 28"/>
            <p:cNvSpPr>
              <a:spLocks noChangeShapeType="1"/>
            </p:cNvSpPr>
            <p:nvPr/>
          </p:nvSpPr>
          <p:spPr bwMode="auto">
            <a:xfrm>
              <a:off x="2318" y="3226"/>
              <a:ext cx="118" cy="1"/>
            </a:xfrm>
            <a:prstGeom prst="line">
              <a:avLst/>
            </a:prstGeom>
            <a:noFill/>
            <a:ln w="19050">
              <a:solidFill>
                <a:srgbClr val="0000FF"/>
              </a:solidFill>
              <a:round/>
              <a:headEnd/>
              <a:tailEnd/>
            </a:ln>
          </p:spPr>
          <p:txBody>
            <a:bodyPr/>
            <a:lstStyle/>
            <a:p>
              <a:endParaRPr lang="zh-CN" altLang="en-US"/>
            </a:p>
          </p:txBody>
        </p:sp>
        <p:sp>
          <p:nvSpPr>
            <p:cNvPr id="171208" name="Freeform 29"/>
            <p:cNvSpPr>
              <a:spLocks/>
            </p:cNvSpPr>
            <p:nvPr/>
          </p:nvSpPr>
          <p:spPr bwMode="auto">
            <a:xfrm>
              <a:off x="2201" y="3285"/>
              <a:ext cx="71" cy="58"/>
            </a:xfrm>
            <a:custGeom>
              <a:avLst/>
              <a:gdLst>
                <a:gd name="T0" fmla="*/ 0 w 71"/>
                <a:gd name="T1" fmla="*/ 58 h 58"/>
                <a:gd name="T2" fmla="*/ 47 w 71"/>
                <a:gd name="T3" fmla="*/ 0 h 58"/>
                <a:gd name="T4" fmla="*/ 71 w 71"/>
                <a:gd name="T5" fmla="*/ 35 h 58"/>
                <a:gd name="T6" fmla="*/ 0 w 71"/>
                <a:gd name="T7" fmla="*/ 58 h 58"/>
                <a:gd name="T8" fmla="*/ 0 60000 65536"/>
                <a:gd name="T9" fmla="*/ 0 60000 65536"/>
                <a:gd name="T10" fmla="*/ 0 60000 65536"/>
                <a:gd name="T11" fmla="*/ 0 60000 65536"/>
                <a:gd name="T12" fmla="*/ 0 w 71"/>
                <a:gd name="T13" fmla="*/ 0 h 58"/>
                <a:gd name="T14" fmla="*/ 71 w 71"/>
                <a:gd name="T15" fmla="*/ 58 h 58"/>
              </a:gdLst>
              <a:ahLst/>
              <a:cxnLst>
                <a:cxn ang="T8">
                  <a:pos x="T0" y="T1"/>
                </a:cxn>
                <a:cxn ang="T9">
                  <a:pos x="T2" y="T3"/>
                </a:cxn>
                <a:cxn ang="T10">
                  <a:pos x="T4" y="T5"/>
                </a:cxn>
                <a:cxn ang="T11">
                  <a:pos x="T6" y="T7"/>
                </a:cxn>
              </a:cxnLst>
              <a:rect l="T12" t="T13" r="T14" b="T15"/>
              <a:pathLst>
                <a:path w="71" h="58">
                  <a:moveTo>
                    <a:pt x="0" y="58"/>
                  </a:moveTo>
                  <a:lnTo>
                    <a:pt x="47" y="0"/>
                  </a:lnTo>
                  <a:lnTo>
                    <a:pt x="71" y="35"/>
                  </a:lnTo>
                  <a:lnTo>
                    <a:pt x="0" y="58"/>
                  </a:lnTo>
                  <a:close/>
                </a:path>
              </a:pathLst>
            </a:custGeom>
            <a:solidFill>
              <a:srgbClr val="0000FF"/>
            </a:solidFill>
            <a:ln w="19050">
              <a:solidFill>
                <a:srgbClr val="0000FF"/>
              </a:solidFill>
              <a:round/>
              <a:headEnd/>
              <a:tailEnd/>
            </a:ln>
          </p:spPr>
          <p:txBody>
            <a:bodyPr/>
            <a:lstStyle/>
            <a:p>
              <a:endParaRPr lang="zh-CN" altLang="en-US"/>
            </a:p>
          </p:txBody>
        </p:sp>
        <p:sp>
          <p:nvSpPr>
            <p:cNvPr id="171209" name="Line 30"/>
            <p:cNvSpPr>
              <a:spLocks noChangeShapeType="1"/>
            </p:cNvSpPr>
            <p:nvPr/>
          </p:nvSpPr>
          <p:spPr bwMode="auto">
            <a:xfrm>
              <a:off x="2201" y="2992"/>
              <a:ext cx="1" cy="117"/>
            </a:xfrm>
            <a:prstGeom prst="line">
              <a:avLst/>
            </a:prstGeom>
            <a:noFill/>
            <a:ln w="19050">
              <a:solidFill>
                <a:srgbClr val="400000"/>
              </a:solidFill>
              <a:round/>
              <a:headEnd/>
              <a:tailEnd/>
            </a:ln>
          </p:spPr>
          <p:txBody>
            <a:bodyPr/>
            <a:lstStyle/>
            <a:p>
              <a:endParaRPr lang="zh-CN" altLang="en-US"/>
            </a:p>
          </p:txBody>
        </p:sp>
        <p:sp>
          <p:nvSpPr>
            <p:cNvPr id="171210" name="Line 31"/>
            <p:cNvSpPr>
              <a:spLocks noChangeShapeType="1"/>
            </p:cNvSpPr>
            <p:nvPr/>
          </p:nvSpPr>
          <p:spPr bwMode="auto">
            <a:xfrm flipV="1">
              <a:off x="2201" y="3343"/>
              <a:ext cx="1" cy="117"/>
            </a:xfrm>
            <a:prstGeom prst="line">
              <a:avLst/>
            </a:prstGeom>
            <a:noFill/>
            <a:ln w="19050">
              <a:solidFill>
                <a:srgbClr val="400000"/>
              </a:solidFill>
              <a:round/>
              <a:headEnd/>
              <a:tailEnd/>
            </a:ln>
          </p:spPr>
          <p:txBody>
            <a:bodyPr/>
            <a:lstStyle/>
            <a:p>
              <a:endParaRPr lang="zh-CN" altLang="en-US"/>
            </a:p>
          </p:txBody>
        </p:sp>
        <p:sp>
          <p:nvSpPr>
            <p:cNvPr id="171211" name="Line 32"/>
            <p:cNvSpPr>
              <a:spLocks noChangeShapeType="1"/>
            </p:cNvSpPr>
            <p:nvPr/>
          </p:nvSpPr>
          <p:spPr bwMode="auto">
            <a:xfrm flipH="1">
              <a:off x="2436" y="3226"/>
              <a:ext cx="117" cy="1"/>
            </a:xfrm>
            <a:prstGeom prst="line">
              <a:avLst/>
            </a:prstGeom>
            <a:noFill/>
            <a:ln w="19050">
              <a:solidFill>
                <a:srgbClr val="400000"/>
              </a:solidFill>
              <a:round/>
              <a:headEnd/>
              <a:tailEnd/>
            </a:ln>
          </p:spPr>
          <p:txBody>
            <a:bodyPr/>
            <a:lstStyle/>
            <a:p>
              <a:endParaRPr lang="zh-CN" altLang="en-US"/>
            </a:p>
          </p:txBody>
        </p:sp>
        <p:sp>
          <p:nvSpPr>
            <p:cNvPr id="171212" name="Line 33"/>
            <p:cNvSpPr>
              <a:spLocks noChangeShapeType="1"/>
            </p:cNvSpPr>
            <p:nvPr/>
          </p:nvSpPr>
          <p:spPr bwMode="auto">
            <a:xfrm flipV="1">
              <a:off x="2553" y="3180"/>
              <a:ext cx="1" cy="93"/>
            </a:xfrm>
            <a:prstGeom prst="line">
              <a:avLst/>
            </a:prstGeom>
            <a:noFill/>
            <a:ln w="19050">
              <a:solidFill>
                <a:srgbClr val="0000FF"/>
              </a:solidFill>
              <a:round/>
              <a:headEnd/>
              <a:tailEnd/>
            </a:ln>
          </p:spPr>
          <p:txBody>
            <a:bodyPr/>
            <a:lstStyle/>
            <a:p>
              <a:endParaRPr lang="zh-CN" altLang="en-US"/>
            </a:p>
          </p:txBody>
        </p:sp>
        <p:sp>
          <p:nvSpPr>
            <p:cNvPr id="171213" name="Line 34"/>
            <p:cNvSpPr>
              <a:spLocks noChangeShapeType="1"/>
            </p:cNvSpPr>
            <p:nvPr/>
          </p:nvSpPr>
          <p:spPr bwMode="auto">
            <a:xfrm>
              <a:off x="2553" y="3180"/>
              <a:ext cx="234" cy="1"/>
            </a:xfrm>
            <a:prstGeom prst="line">
              <a:avLst/>
            </a:prstGeom>
            <a:noFill/>
            <a:ln w="19050">
              <a:solidFill>
                <a:srgbClr val="0000FF"/>
              </a:solidFill>
              <a:round/>
              <a:headEnd/>
              <a:tailEnd/>
            </a:ln>
          </p:spPr>
          <p:txBody>
            <a:bodyPr/>
            <a:lstStyle/>
            <a:p>
              <a:endParaRPr lang="zh-CN" altLang="en-US"/>
            </a:p>
          </p:txBody>
        </p:sp>
        <p:sp>
          <p:nvSpPr>
            <p:cNvPr id="171214" name="Line 35"/>
            <p:cNvSpPr>
              <a:spLocks noChangeShapeType="1"/>
            </p:cNvSpPr>
            <p:nvPr/>
          </p:nvSpPr>
          <p:spPr bwMode="auto">
            <a:xfrm>
              <a:off x="2787" y="3180"/>
              <a:ext cx="1" cy="93"/>
            </a:xfrm>
            <a:prstGeom prst="line">
              <a:avLst/>
            </a:prstGeom>
            <a:noFill/>
            <a:ln w="19050">
              <a:solidFill>
                <a:srgbClr val="0000FF"/>
              </a:solidFill>
              <a:round/>
              <a:headEnd/>
              <a:tailEnd/>
            </a:ln>
          </p:spPr>
          <p:txBody>
            <a:bodyPr/>
            <a:lstStyle/>
            <a:p>
              <a:endParaRPr lang="zh-CN" altLang="en-US"/>
            </a:p>
          </p:txBody>
        </p:sp>
        <p:sp>
          <p:nvSpPr>
            <p:cNvPr id="171215" name="Line 36"/>
            <p:cNvSpPr>
              <a:spLocks noChangeShapeType="1"/>
            </p:cNvSpPr>
            <p:nvPr/>
          </p:nvSpPr>
          <p:spPr bwMode="auto">
            <a:xfrm flipH="1">
              <a:off x="2553" y="3273"/>
              <a:ext cx="234" cy="1"/>
            </a:xfrm>
            <a:prstGeom prst="line">
              <a:avLst/>
            </a:prstGeom>
            <a:noFill/>
            <a:ln w="19050">
              <a:solidFill>
                <a:srgbClr val="0000FF"/>
              </a:solidFill>
              <a:round/>
              <a:headEnd/>
              <a:tailEnd/>
            </a:ln>
          </p:spPr>
          <p:txBody>
            <a:bodyPr/>
            <a:lstStyle/>
            <a:p>
              <a:endParaRPr lang="zh-CN" altLang="en-US"/>
            </a:p>
          </p:txBody>
        </p:sp>
        <p:sp>
          <p:nvSpPr>
            <p:cNvPr id="171216" name="Line 37"/>
            <p:cNvSpPr>
              <a:spLocks noChangeShapeType="1"/>
            </p:cNvSpPr>
            <p:nvPr/>
          </p:nvSpPr>
          <p:spPr bwMode="auto">
            <a:xfrm>
              <a:off x="2436" y="3226"/>
              <a:ext cx="117" cy="1"/>
            </a:xfrm>
            <a:prstGeom prst="line">
              <a:avLst/>
            </a:prstGeom>
            <a:noFill/>
            <a:ln w="19050">
              <a:solidFill>
                <a:srgbClr val="400000"/>
              </a:solidFill>
              <a:round/>
              <a:headEnd/>
              <a:tailEnd/>
            </a:ln>
          </p:spPr>
          <p:txBody>
            <a:bodyPr/>
            <a:lstStyle/>
            <a:p>
              <a:endParaRPr lang="zh-CN" altLang="en-US"/>
            </a:p>
          </p:txBody>
        </p:sp>
        <p:sp>
          <p:nvSpPr>
            <p:cNvPr id="171217" name="Line 38"/>
            <p:cNvSpPr>
              <a:spLocks noChangeShapeType="1"/>
            </p:cNvSpPr>
            <p:nvPr/>
          </p:nvSpPr>
          <p:spPr bwMode="auto">
            <a:xfrm flipH="1">
              <a:off x="2787" y="3226"/>
              <a:ext cx="117" cy="1"/>
            </a:xfrm>
            <a:prstGeom prst="line">
              <a:avLst/>
            </a:prstGeom>
            <a:noFill/>
            <a:ln w="19050">
              <a:solidFill>
                <a:srgbClr val="400000"/>
              </a:solidFill>
              <a:round/>
              <a:headEnd/>
              <a:tailEnd/>
            </a:ln>
          </p:spPr>
          <p:txBody>
            <a:bodyPr/>
            <a:lstStyle/>
            <a:p>
              <a:endParaRPr lang="zh-CN" altLang="en-US"/>
            </a:p>
          </p:txBody>
        </p:sp>
        <p:sp>
          <p:nvSpPr>
            <p:cNvPr id="171218" name="Line 39"/>
            <p:cNvSpPr>
              <a:spLocks noChangeShapeType="1"/>
            </p:cNvSpPr>
            <p:nvPr/>
          </p:nvSpPr>
          <p:spPr bwMode="auto">
            <a:xfrm>
              <a:off x="1089" y="2349"/>
              <a:ext cx="93" cy="1"/>
            </a:xfrm>
            <a:prstGeom prst="line">
              <a:avLst/>
            </a:prstGeom>
            <a:noFill/>
            <a:ln w="19050">
              <a:solidFill>
                <a:srgbClr val="0000FF"/>
              </a:solidFill>
              <a:round/>
              <a:headEnd/>
              <a:tailEnd/>
            </a:ln>
          </p:spPr>
          <p:txBody>
            <a:bodyPr/>
            <a:lstStyle/>
            <a:p>
              <a:endParaRPr lang="zh-CN" altLang="en-US"/>
            </a:p>
          </p:txBody>
        </p:sp>
        <p:sp>
          <p:nvSpPr>
            <p:cNvPr id="171219" name="Line 40"/>
            <p:cNvSpPr>
              <a:spLocks noChangeShapeType="1"/>
            </p:cNvSpPr>
            <p:nvPr/>
          </p:nvSpPr>
          <p:spPr bwMode="auto">
            <a:xfrm>
              <a:off x="1182" y="2349"/>
              <a:ext cx="1" cy="234"/>
            </a:xfrm>
            <a:prstGeom prst="line">
              <a:avLst/>
            </a:prstGeom>
            <a:noFill/>
            <a:ln w="19050">
              <a:solidFill>
                <a:srgbClr val="0000FF"/>
              </a:solidFill>
              <a:round/>
              <a:headEnd/>
              <a:tailEnd/>
            </a:ln>
          </p:spPr>
          <p:txBody>
            <a:bodyPr/>
            <a:lstStyle/>
            <a:p>
              <a:endParaRPr lang="zh-CN" altLang="en-US"/>
            </a:p>
          </p:txBody>
        </p:sp>
        <p:sp>
          <p:nvSpPr>
            <p:cNvPr id="171220" name="Line 41"/>
            <p:cNvSpPr>
              <a:spLocks noChangeShapeType="1"/>
            </p:cNvSpPr>
            <p:nvPr/>
          </p:nvSpPr>
          <p:spPr bwMode="auto">
            <a:xfrm flipH="1">
              <a:off x="1089" y="2583"/>
              <a:ext cx="93" cy="1"/>
            </a:xfrm>
            <a:prstGeom prst="line">
              <a:avLst/>
            </a:prstGeom>
            <a:noFill/>
            <a:ln w="19050">
              <a:solidFill>
                <a:srgbClr val="0000FF"/>
              </a:solidFill>
              <a:round/>
              <a:headEnd/>
              <a:tailEnd/>
            </a:ln>
          </p:spPr>
          <p:txBody>
            <a:bodyPr/>
            <a:lstStyle/>
            <a:p>
              <a:endParaRPr lang="zh-CN" altLang="en-US"/>
            </a:p>
          </p:txBody>
        </p:sp>
        <p:sp>
          <p:nvSpPr>
            <p:cNvPr id="171221" name="Line 42"/>
            <p:cNvSpPr>
              <a:spLocks noChangeShapeType="1"/>
            </p:cNvSpPr>
            <p:nvPr/>
          </p:nvSpPr>
          <p:spPr bwMode="auto">
            <a:xfrm flipV="1">
              <a:off x="1089" y="2349"/>
              <a:ext cx="1" cy="234"/>
            </a:xfrm>
            <a:prstGeom prst="line">
              <a:avLst/>
            </a:prstGeom>
            <a:noFill/>
            <a:ln w="19050">
              <a:solidFill>
                <a:srgbClr val="0000FF"/>
              </a:solidFill>
              <a:round/>
              <a:headEnd/>
              <a:tailEnd/>
            </a:ln>
          </p:spPr>
          <p:txBody>
            <a:bodyPr/>
            <a:lstStyle/>
            <a:p>
              <a:endParaRPr lang="zh-CN" altLang="en-US"/>
            </a:p>
          </p:txBody>
        </p:sp>
        <p:sp>
          <p:nvSpPr>
            <p:cNvPr id="171222" name="Line 43"/>
            <p:cNvSpPr>
              <a:spLocks noChangeShapeType="1"/>
            </p:cNvSpPr>
            <p:nvPr/>
          </p:nvSpPr>
          <p:spPr bwMode="auto">
            <a:xfrm>
              <a:off x="1136" y="2232"/>
              <a:ext cx="1" cy="117"/>
            </a:xfrm>
            <a:prstGeom prst="line">
              <a:avLst/>
            </a:prstGeom>
            <a:noFill/>
            <a:ln w="19050">
              <a:solidFill>
                <a:srgbClr val="400000"/>
              </a:solidFill>
              <a:round/>
              <a:headEnd/>
              <a:tailEnd/>
            </a:ln>
          </p:spPr>
          <p:txBody>
            <a:bodyPr/>
            <a:lstStyle/>
            <a:p>
              <a:endParaRPr lang="zh-CN" altLang="en-US"/>
            </a:p>
          </p:txBody>
        </p:sp>
        <p:sp>
          <p:nvSpPr>
            <p:cNvPr id="171223" name="Line 44"/>
            <p:cNvSpPr>
              <a:spLocks noChangeShapeType="1"/>
            </p:cNvSpPr>
            <p:nvPr/>
          </p:nvSpPr>
          <p:spPr bwMode="auto">
            <a:xfrm flipV="1">
              <a:off x="1136" y="2583"/>
              <a:ext cx="1" cy="117"/>
            </a:xfrm>
            <a:prstGeom prst="line">
              <a:avLst/>
            </a:prstGeom>
            <a:noFill/>
            <a:ln w="19050">
              <a:solidFill>
                <a:srgbClr val="400000"/>
              </a:solidFill>
              <a:round/>
              <a:headEnd/>
              <a:tailEnd/>
            </a:ln>
          </p:spPr>
          <p:txBody>
            <a:bodyPr/>
            <a:lstStyle/>
            <a:p>
              <a:endParaRPr lang="zh-CN" altLang="en-US"/>
            </a:p>
          </p:txBody>
        </p:sp>
        <p:sp>
          <p:nvSpPr>
            <p:cNvPr id="171224" name="Oval 45"/>
            <p:cNvSpPr>
              <a:spLocks noChangeArrowheads="1"/>
            </p:cNvSpPr>
            <p:nvPr/>
          </p:nvSpPr>
          <p:spPr bwMode="auto">
            <a:xfrm>
              <a:off x="2834" y="3507"/>
              <a:ext cx="234" cy="234"/>
            </a:xfrm>
            <a:prstGeom prst="ellipse">
              <a:avLst/>
            </a:prstGeom>
            <a:noFill/>
            <a:ln w="19050">
              <a:solidFill>
                <a:srgbClr val="0000FF"/>
              </a:solidFill>
              <a:round/>
              <a:headEnd/>
              <a:tailEnd/>
            </a:ln>
          </p:spPr>
          <p:txBody>
            <a:bodyPr/>
            <a:lstStyle/>
            <a:p>
              <a:endParaRPr lang="zh-CN" altLang="en-US"/>
            </a:p>
          </p:txBody>
        </p:sp>
        <p:sp>
          <p:nvSpPr>
            <p:cNvPr id="171225" name="Oval 46"/>
            <p:cNvSpPr>
              <a:spLocks noChangeArrowheads="1"/>
            </p:cNvSpPr>
            <p:nvPr/>
          </p:nvSpPr>
          <p:spPr bwMode="auto">
            <a:xfrm>
              <a:off x="2834" y="3507"/>
              <a:ext cx="234" cy="234"/>
            </a:xfrm>
            <a:prstGeom prst="ellipse">
              <a:avLst/>
            </a:prstGeom>
            <a:noFill/>
            <a:ln w="19050">
              <a:solidFill>
                <a:srgbClr val="0000FF"/>
              </a:solidFill>
              <a:round/>
              <a:headEnd/>
              <a:tailEnd/>
            </a:ln>
          </p:spPr>
          <p:txBody>
            <a:bodyPr/>
            <a:lstStyle/>
            <a:p>
              <a:endParaRPr lang="zh-CN" altLang="en-US"/>
            </a:p>
          </p:txBody>
        </p:sp>
        <p:sp>
          <p:nvSpPr>
            <p:cNvPr id="171226" name="Line 47"/>
            <p:cNvSpPr>
              <a:spLocks noChangeShapeType="1"/>
            </p:cNvSpPr>
            <p:nvPr/>
          </p:nvSpPr>
          <p:spPr bwMode="auto">
            <a:xfrm>
              <a:off x="2951" y="3390"/>
              <a:ext cx="1" cy="117"/>
            </a:xfrm>
            <a:prstGeom prst="line">
              <a:avLst/>
            </a:prstGeom>
            <a:noFill/>
            <a:ln w="19050">
              <a:solidFill>
                <a:srgbClr val="400000"/>
              </a:solidFill>
              <a:round/>
              <a:headEnd/>
              <a:tailEnd/>
            </a:ln>
          </p:spPr>
          <p:txBody>
            <a:bodyPr/>
            <a:lstStyle/>
            <a:p>
              <a:endParaRPr lang="zh-CN" altLang="en-US"/>
            </a:p>
          </p:txBody>
        </p:sp>
        <p:sp>
          <p:nvSpPr>
            <p:cNvPr id="171227" name="Line 48"/>
            <p:cNvSpPr>
              <a:spLocks noChangeShapeType="1"/>
            </p:cNvSpPr>
            <p:nvPr/>
          </p:nvSpPr>
          <p:spPr bwMode="auto">
            <a:xfrm flipV="1">
              <a:off x="2951" y="3741"/>
              <a:ext cx="1" cy="117"/>
            </a:xfrm>
            <a:prstGeom prst="line">
              <a:avLst/>
            </a:prstGeom>
            <a:noFill/>
            <a:ln w="19050">
              <a:solidFill>
                <a:srgbClr val="400000"/>
              </a:solidFill>
              <a:round/>
              <a:headEnd/>
              <a:tailEnd/>
            </a:ln>
          </p:spPr>
          <p:txBody>
            <a:bodyPr/>
            <a:lstStyle/>
            <a:p>
              <a:endParaRPr lang="zh-CN" altLang="en-US"/>
            </a:p>
          </p:txBody>
        </p:sp>
        <p:sp>
          <p:nvSpPr>
            <p:cNvPr id="171228" name="Line 49"/>
            <p:cNvSpPr>
              <a:spLocks noChangeShapeType="1"/>
            </p:cNvSpPr>
            <p:nvPr/>
          </p:nvSpPr>
          <p:spPr bwMode="auto">
            <a:xfrm flipV="1">
              <a:off x="550" y="3180"/>
              <a:ext cx="1" cy="93"/>
            </a:xfrm>
            <a:prstGeom prst="line">
              <a:avLst/>
            </a:prstGeom>
            <a:noFill/>
            <a:ln w="19050">
              <a:solidFill>
                <a:srgbClr val="0000FF"/>
              </a:solidFill>
              <a:round/>
              <a:headEnd/>
              <a:tailEnd/>
            </a:ln>
          </p:spPr>
          <p:txBody>
            <a:bodyPr/>
            <a:lstStyle/>
            <a:p>
              <a:endParaRPr lang="zh-CN" altLang="en-US"/>
            </a:p>
          </p:txBody>
        </p:sp>
        <p:sp>
          <p:nvSpPr>
            <p:cNvPr id="171229" name="Line 50"/>
            <p:cNvSpPr>
              <a:spLocks noChangeShapeType="1"/>
            </p:cNvSpPr>
            <p:nvPr/>
          </p:nvSpPr>
          <p:spPr bwMode="auto">
            <a:xfrm>
              <a:off x="550" y="3180"/>
              <a:ext cx="234" cy="1"/>
            </a:xfrm>
            <a:prstGeom prst="line">
              <a:avLst/>
            </a:prstGeom>
            <a:noFill/>
            <a:ln w="19050">
              <a:solidFill>
                <a:srgbClr val="0000FF"/>
              </a:solidFill>
              <a:round/>
              <a:headEnd/>
              <a:tailEnd/>
            </a:ln>
          </p:spPr>
          <p:txBody>
            <a:bodyPr/>
            <a:lstStyle/>
            <a:p>
              <a:endParaRPr lang="zh-CN" altLang="en-US"/>
            </a:p>
          </p:txBody>
        </p:sp>
        <p:sp>
          <p:nvSpPr>
            <p:cNvPr id="171230" name="Line 51"/>
            <p:cNvSpPr>
              <a:spLocks noChangeShapeType="1"/>
            </p:cNvSpPr>
            <p:nvPr/>
          </p:nvSpPr>
          <p:spPr bwMode="auto">
            <a:xfrm>
              <a:off x="784" y="3180"/>
              <a:ext cx="1" cy="93"/>
            </a:xfrm>
            <a:prstGeom prst="line">
              <a:avLst/>
            </a:prstGeom>
            <a:noFill/>
            <a:ln w="19050">
              <a:solidFill>
                <a:srgbClr val="0000FF"/>
              </a:solidFill>
              <a:round/>
              <a:headEnd/>
              <a:tailEnd/>
            </a:ln>
          </p:spPr>
          <p:txBody>
            <a:bodyPr/>
            <a:lstStyle/>
            <a:p>
              <a:endParaRPr lang="zh-CN" altLang="en-US"/>
            </a:p>
          </p:txBody>
        </p:sp>
        <p:sp>
          <p:nvSpPr>
            <p:cNvPr id="171231" name="Line 52"/>
            <p:cNvSpPr>
              <a:spLocks noChangeShapeType="1"/>
            </p:cNvSpPr>
            <p:nvPr/>
          </p:nvSpPr>
          <p:spPr bwMode="auto">
            <a:xfrm flipH="1">
              <a:off x="550" y="3273"/>
              <a:ext cx="234" cy="1"/>
            </a:xfrm>
            <a:prstGeom prst="line">
              <a:avLst/>
            </a:prstGeom>
            <a:noFill/>
            <a:ln w="19050">
              <a:solidFill>
                <a:srgbClr val="0000FF"/>
              </a:solidFill>
              <a:round/>
              <a:headEnd/>
              <a:tailEnd/>
            </a:ln>
          </p:spPr>
          <p:txBody>
            <a:bodyPr/>
            <a:lstStyle/>
            <a:p>
              <a:endParaRPr lang="zh-CN" altLang="en-US"/>
            </a:p>
          </p:txBody>
        </p:sp>
        <p:sp>
          <p:nvSpPr>
            <p:cNvPr id="171232" name="Line 53"/>
            <p:cNvSpPr>
              <a:spLocks noChangeShapeType="1"/>
            </p:cNvSpPr>
            <p:nvPr/>
          </p:nvSpPr>
          <p:spPr bwMode="auto">
            <a:xfrm>
              <a:off x="433" y="3226"/>
              <a:ext cx="117" cy="1"/>
            </a:xfrm>
            <a:prstGeom prst="line">
              <a:avLst/>
            </a:prstGeom>
            <a:noFill/>
            <a:ln w="19050">
              <a:solidFill>
                <a:srgbClr val="400000"/>
              </a:solidFill>
              <a:round/>
              <a:headEnd/>
              <a:tailEnd/>
            </a:ln>
          </p:spPr>
          <p:txBody>
            <a:bodyPr/>
            <a:lstStyle/>
            <a:p>
              <a:endParaRPr lang="zh-CN" altLang="en-US"/>
            </a:p>
          </p:txBody>
        </p:sp>
        <p:sp>
          <p:nvSpPr>
            <p:cNvPr id="171233" name="Line 54"/>
            <p:cNvSpPr>
              <a:spLocks noChangeShapeType="1"/>
            </p:cNvSpPr>
            <p:nvPr/>
          </p:nvSpPr>
          <p:spPr bwMode="auto">
            <a:xfrm flipH="1">
              <a:off x="784" y="3226"/>
              <a:ext cx="117" cy="1"/>
            </a:xfrm>
            <a:prstGeom prst="line">
              <a:avLst/>
            </a:prstGeom>
            <a:noFill/>
            <a:ln w="19050">
              <a:solidFill>
                <a:srgbClr val="400000"/>
              </a:solidFill>
              <a:round/>
              <a:headEnd/>
              <a:tailEnd/>
            </a:ln>
          </p:spPr>
          <p:txBody>
            <a:bodyPr/>
            <a:lstStyle/>
            <a:p>
              <a:endParaRPr lang="zh-CN" altLang="en-US"/>
            </a:p>
          </p:txBody>
        </p:sp>
        <p:sp>
          <p:nvSpPr>
            <p:cNvPr id="171234" name="Line 55"/>
            <p:cNvSpPr>
              <a:spLocks noChangeShapeType="1"/>
            </p:cNvSpPr>
            <p:nvPr/>
          </p:nvSpPr>
          <p:spPr bwMode="auto">
            <a:xfrm>
              <a:off x="2154" y="2349"/>
              <a:ext cx="94" cy="1"/>
            </a:xfrm>
            <a:prstGeom prst="line">
              <a:avLst/>
            </a:prstGeom>
            <a:noFill/>
            <a:ln w="19050">
              <a:solidFill>
                <a:srgbClr val="0000FF"/>
              </a:solidFill>
              <a:round/>
              <a:headEnd/>
              <a:tailEnd/>
            </a:ln>
          </p:spPr>
          <p:txBody>
            <a:bodyPr/>
            <a:lstStyle/>
            <a:p>
              <a:endParaRPr lang="zh-CN" altLang="en-US"/>
            </a:p>
          </p:txBody>
        </p:sp>
        <p:sp>
          <p:nvSpPr>
            <p:cNvPr id="171235" name="Line 56"/>
            <p:cNvSpPr>
              <a:spLocks noChangeShapeType="1"/>
            </p:cNvSpPr>
            <p:nvPr/>
          </p:nvSpPr>
          <p:spPr bwMode="auto">
            <a:xfrm>
              <a:off x="2248" y="2349"/>
              <a:ext cx="1" cy="234"/>
            </a:xfrm>
            <a:prstGeom prst="line">
              <a:avLst/>
            </a:prstGeom>
            <a:noFill/>
            <a:ln w="19050">
              <a:solidFill>
                <a:srgbClr val="0000FF"/>
              </a:solidFill>
              <a:round/>
              <a:headEnd/>
              <a:tailEnd/>
            </a:ln>
          </p:spPr>
          <p:txBody>
            <a:bodyPr/>
            <a:lstStyle/>
            <a:p>
              <a:endParaRPr lang="zh-CN" altLang="en-US"/>
            </a:p>
          </p:txBody>
        </p:sp>
        <p:sp>
          <p:nvSpPr>
            <p:cNvPr id="171236" name="Line 57"/>
            <p:cNvSpPr>
              <a:spLocks noChangeShapeType="1"/>
            </p:cNvSpPr>
            <p:nvPr/>
          </p:nvSpPr>
          <p:spPr bwMode="auto">
            <a:xfrm flipH="1">
              <a:off x="2154" y="2583"/>
              <a:ext cx="94" cy="1"/>
            </a:xfrm>
            <a:prstGeom prst="line">
              <a:avLst/>
            </a:prstGeom>
            <a:noFill/>
            <a:ln w="19050">
              <a:solidFill>
                <a:srgbClr val="0000FF"/>
              </a:solidFill>
              <a:round/>
              <a:headEnd/>
              <a:tailEnd/>
            </a:ln>
          </p:spPr>
          <p:txBody>
            <a:bodyPr/>
            <a:lstStyle/>
            <a:p>
              <a:endParaRPr lang="zh-CN" altLang="en-US"/>
            </a:p>
          </p:txBody>
        </p:sp>
        <p:sp>
          <p:nvSpPr>
            <p:cNvPr id="171237" name="Line 58"/>
            <p:cNvSpPr>
              <a:spLocks noChangeShapeType="1"/>
            </p:cNvSpPr>
            <p:nvPr/>
          </p:nvSpPr>
          <p:spPr bwMode="auto">
            <a:xfrm flipV="1">
              <a:off x="2154" y="2349"/>
              <a:ext cx="1" cy="234"/>
            </a:xfrm>
            <a:prstGeom prst="line">
              <a:avLst/>
            </a:prstGeom>
            <a:noFill/>
            <a:ln w="19050">
              <a:solidFill>
                <a:srgbClr val="0000FF"/>
              </a:solidFill>
              <a:round/>
              <a:headEnd/>
              <a:tailEnd/>
            </a:ln>
          </p:spPr>
          <p:txBody>
            <a:bodyPr/>
            <a:lstStyle/>
            <a:p>
              <a:endParaRPr lang="zh-CN" altLang="en-US"/>
            </a:p>
          </p:txBody>
        </p:sp>
        <p:sp>
          <p:nvSpPr>
            <p:cNvPr id="171238" name="Line 59"/>
            <p:cNvSpPr>
              <a:spLocks noChangeShapeType="1"/>
            </p:cNvSpPr>
            <p:nvPr/>
          </p:nvSpPr>
          <p:spPr bwMode="auto">
            <a:xfrm>
              <a:off x="2201" y="2232"/>
              <a:ext cx="1" cy="117"/>
            </a:xfrm>
            <a:prstGeom prst="line">
              <a:avLst/>
            </a:prstGeom>
            <a:noFill/>
            <a:ln w="19050">
              <a:solidFill>
                <a:srgbClr val="400000"/>
              </a:solidFill>
              <a:round/>
              <a:headEnd/>
              <a:tailEnd/>
            </a:ln>
          </p:spPr>
          <p:txBody>
            <a:bodyPr/>
            <a:lstStyle/>
            <a:p>
              <a:endParaRPr lang="zh-CN" altLang="en-US"/>
            </a:p>
          </p:txBody>
        </p:sp>
        <p:sp>
          <p:nvSpPr>
            <p:cNvPr id="171239" name="Line 60"/>
            <p:cNvSpPr>
              <a:spLocks noChangeShapeType="1"/>
            </p:cNvSpPr>
            <p:nvPr/>
          </p:nvSpPr>
          <p:spPr bwMode="auto">
            <a:xfrm flipV="1">
              <a:off x="2201" y="2583"/>
              <a:ext cx="1" cy="117"/>
            </a:xfrm>
            <a:prstGeom prst="line">
              <a:avLst/>
            </a:prstGeom>
            <a:noFill/>
            <a:ln w="19050">
              <a:solidFill>
                <a:srgbClr val="400000"/>
              </a:solidFill>
              <a:round/>
              <a:headEnd/>
              <a:tailEnd/>
            </a:ln>
          </p:spPr>
          <p:txBody>
            <a:bodyPr/>
            <a:lstStyle/>
            <a:p>
              <a:endParaRPr lang="zh-CN" altLang="en-US"/>
            </a:p>
          </p:txBody>
        </p:sp>
        <p:sp>
          <p:nvSpPr>
            <p:cNvPr id="171240" name="Oval 61"/>
            <p:cNvSpPr>
              <a:spLocks noChangeArrowheads="1"/>
            </p:cNvSpPr>
            <p:nvPr/>
          </p:nvSpPr>
          <p:spPr bwMode="auto">
            <a:xfrm>
              <a:off x="281" y="3507"/>
              <a:ext cx="234" cy="234"/>
            </a:xfrm>
            <a:prstGeom prst="ellipse">
              <a:avLst/>
            </a:prstGeom>
            <a:noFill/>
            <a:ln w="19050">
              <a:solidFill>
                <a:srgbClr val="0000FF"/>
              </a:solidFill>
              <a:round/>
              <a:headEnd/>
              <a:tailEnd/>
            </a:ln>
          </p:spPr>
          <p:txBody>
            <a:bodyPr/>
            <a:lstStyle/>
            <a:p>
              <a:endParaRPr lang="zh-CN" altLang="en-US"/>
            </a:p>
          </p:txBody>
        </p:sp>
        <p:sp>
          <p:nvSpPr>
            <p:cNvPr id="171241" name="Oval 62"/>
            <p:cNvSpPr>
              <a:spLocks noChangeArrowheads="1"/>
            </p:cNvSpPr>
            <p:nvPr/>
          </p:nvSpPr>
          <p:spPr bwMode="auto">
            <a:xfrm>
              <a:off x="281" y="3507"/>
              <a:ext cx="234" cy="234"/>
            </a:xfrm>
            <a:prstGeom prst="ellipse">
              <a:avLst/>
            </a:prstGeom>
            <a:noFill/>
            <a:ln w="19050">
              <a:solidFill>
                <a:srgbClr val="0000FF"/>
              </a:solidFill>
              <a:round/>
              <a:headEnd/>
              <a:tailEnd/>
            </a:ln>
          </p:spPr>
          <p:txBody>
            <a:bodyPr/>
            <a:lstStyle/>
            <a:p>
              <a:endParaRPr lang="zh-CN" altLang="en-US"/>
            </a:p>
          </p:txBody>
        </p:sp>
        <p:sp>
          <p:nvSpPr>
            <p:cNvPr id="171242" name="Line 63"/>
            <p:cNvSpPr>
              <a:spLocks noChangeShapeType="1"/>
            </p:cNvSpPr>
            <p:nvPr/>
          </p:nvSpPr>
          <p:spPr bwMode="auto">
            <a:xfrm>
              <a:off x="398" y="3390"/>
              <a:ext cx="1" cy="117"/>
            </a:xfrm>
            <a:prstGeom prst="line">
              <a:avLst/>
            </a:prstGeom>
            <a:noFill/>
            <a:ln w="19050">
              <a:solidFill>
                <a:srgbClr val="400000"/>
              </a:solidFill>
              <a:round/>
              <a:headEnd/>
              <a:tailEnd/>
            </a:ln>
          </p:spPr>
          <p:txBody>
            <a:bodyPr/>
            <a:lstStyle/>
            <a:p>
              <a:endParaRPr lang="zh-CN" altLang="en-US"/>
            </a:p>
          </p:txBody>
        </p:sp>
        <p:sp>
          <p:nvSpPr>
            <p:cNvPr id="171243" name="Line 64"/>
            <p:cNvSpPr>
              <a:spLocks noChangeShapeType="1"/>
            </p:cNvSpPr>
            <p:nvPr/>
          </p:nvSpPr>
          <p:spPr bwMode="auto">
            <a:xfrm flipV="1">
              <a:off x="398" y="3741"/>
              <a:ext cx="1" cy="117"/>
            </a:xfrm>
            <a:prstGeom prst="line">
              <a:avLst/>
            </a:prstGeom>
            <a:noFill/>
            <a:ln w="19050">
              <a:solidFill>
                <a:srgbClr val="400000"/>
              </a:solidFill>
              <a:round/>
              <a:headEnd/>
              <a:tailEnd/>
            </a:ln>
          </p:spPr>
          <p:txBody>
            <a:bodyPr/>
            <a:lstStyle/>
            <a:p>
              <a:endParaRPr lang="zh-CN" altLang="en-US"/>
            </a:p>
          </p:txBody>
        </p:sp>
        <p:sp>
          <p:nvSpPr>
            <p:cNvPr id="171244" name="Line 65"/>
            <p:cNvSpPr>
              <a:spLocks noChangeShapeType="1"/>
            </p:cNvSpPr>
            <p:nvPr/>
          </p:nvSpPr>
          <p:spPr bwMode="auto">
            <a:xfrm flipV="1">
              <a:off x="1545" y="2676"/>
              <a:ext cx="1" cy="94"/>
            </a:xfrm>
            <a:prstGeom prst="line">
              <a:avLst/>
            </a:prstGeom>
            <a:noFill/>
            <a:ln w="19050">
              <a:solidFill>
                <a:srgbClr val="0000FF"/>
              </a:solidFill>
              <a:round/>
              <a:headEnd/>
              <a:tailEnd/>
            </a:ln>
          </p:spPr>
          <p:txBody>
            <a:bodyPr/>
            <a:lstStyle/>
            <a:p>
              <a:endParaRPr lang="zh-CN" altLang="en-US"/>
            </a:p>
          </p:txBody>
        </p:sp>
        <p:sp>
          <p:nvSpPr>
            <p:cNvPr id="171245" name="Line 66"/>
            <p:cNvSpPr>
              <a:spLocks noChangeShapeType="1"/>
            </p:cNvSpPr>
            <p:nvPr/>
          </p:nvSpPr>
          <p:spPr bwMode="auto">
            <a:xfrm>
              <a:off x="1545" y="2676"/>
              <a:ext cx="235" cy="1"/>
            </a:xfrm>
            <a:prstGeom prst="line">
              <a:avLst/>
            </a:prstGeom>
            <a:noFill/>
            <a:ln w="19050">
              <a:solidFill>
                <a:srgbClr val="0000FF"/>
              </a:solidFill>
              <a:round/>
              <a:headEnd/>
              <a:tailEnd/>
            </a:ln>
          </p:spPr>
          <p:txBody>
            <a:bodyPr/>
            <a:lstStyle/>
            <a:p>
              <a:endParaRPr lang="zh-CN" altLang="en-US"/>
            </a:p>
          </p:txBody>
        </p:sp>
        <p:sp>
          <p:nvSpPr>
            <p:cNvPr id="171246" name="Line 67"/>
            <p:cNvSpPr>
              <a:spLocks noChangeShapeType="1"/>
            </p:cNvSpPr>
            <p:nvPr/>
          </p:nvSpPr>
          <p:spPr bwMode="auto">
            <a:xfrm>
              <a:off x="1780" y="2676"/>
              <a:ext cx="1" cy="94"/>
            </a:xfrm>
            <a:prstGeom prst="line">
              <a:avLst/>
            </a:prstGeom>
            <a:noFill/>
            <a:ln w="19050">
              <a:solidFill>
                <a:srgbClr val="0000FF"/>
              </a:solidFill>
              <a:round/>
              <a:headEnd/>
              <a:tailEnd/>
            </a:ln>
          </p:spPr>
          <p:txBody>
            <a:bodyPr/>
            <a:lstStyle/>
            <a:p>
              <a:endParaRPr lang="zh-CN" altLang="en-US"/>
            </a:p>
          </p:txBody>
        </p:sp>
        <p:sp>
          <p:nvSpPr>
            <p:cNvPr id="171247" name="Line 68"/>
            <p:cNvSpPr>
              <a:spLocks noChangeShapeType="1"/>
            </p:cNvSpPr>
            <p:nvPr/>
          </p:nvSpPr>
          <p:spPr bwMode="auto">
            <a:xfrm flipH="1">
              <a:off x="1545" y="2770"/>
              <a:ext cx="235" cy="1"/>
            </a:xfrm>
            <a:prstGeom prst="line">
              <a:avLst/>
            </a:prstGeom>
            <a:noFill/>
            <a:ln w="19050">
              <a:solidFill>
                <a:srgbClr val="0000FF"/>
              </a:solidFill>
              <a:round/>
              <a:headEnd/>
              <a:tailEnd/>
            </a:ln>
          </p:spPr>
          <p:txBody>
            <a:bodyPr/>
            <a:lstStyle/>
            <a:p>
              <a:endParaRPr lang="zh-CN" altLang="en-US"/>
            </a:p>
          </p:txBody>
        </p:sp>
        <p:sp>
          <p:nvSpPr>
            <p:cNvPr id="171248" name="Line 69"/>
            <p:cNvSpPr>
              <a:spLocks noChangeShapeType="1"/>
            </p:cNvSpPr>
            <p:nvPr/>
          </p:nvSpPr>
          <p:spPr bwMode="auto">
            <a:xfrm>
              <a:off x="1428" y="2723"/>
              <a:ext cx="117" cy="1"/>
            </a:xfrm>
            <a:prstGeom prst="line">
              <a:avLst/>
            </a:prstGeom>
            <a:noFill/>
            <a:ln w="19050">
              <a:solidFill>
                <a:srgbClr val="400000"/>
              </a:solidFill>
              <a:round/>
              <a:headEnd/>
              <a:tailEnd/>
            </a:ln>
          </p:spPr>
          <p:txBody>
            <a:bodyPr/>
            <a:lstStyle/>
            <a:p>
              <a:endParaRPr lang="zh-CN" altLang="en-US"/>
            </a:p>
          </p:txBody>
        </p:sp>
        <p:sp>
          <p:nvSpPr>
            <p:cNvPr id="171249" name="Line 70"/>
            <p:cNvSpPr>
              <a:spLocks noChangeShapeType="1"/>
            </p:cNvSpPr>
            <p:nvPr/>
          </p:nvSpPr>
          <p:spPr bwMode="auto">
            <a:xfrm flipH="1">
              <a:off x="1780" y="2723"/>
              <a:ext cx="117" cy="1"/>
            </a:xfrm>
            <a:prstGeom prst="line">
              <a:avLst/>
            </a:prstGeom>
            <a:noFill/>
            <a:ln w="19050">
              <a:solidFill>
                <a:srgbClr val="400000"/>
              </a:solidFill>
              <a:round/>
              <a:headEnd/>
              <a:tailEnd/>
            </a:ln>
          </p:spPr>
          <p:txBody>
            <a:bodyPr/>
            <a:lstStyle/>
            <a:p>
              <a:endParaRPr lang="zh-CN" altLang="en-US"/>
            </a:p>
          </p:txBody>
        </p:sp>
        <p:sp>
          <p:nvSpPr>
            <p:cNvPr id="171250" name="Rectangle 71"/>
            <p:cNvSpPr>
              <a:spLocks noChangeArrowheads="1"/>
            </p:cNvSpPr>
            <p:nvPr/>
          </p:nvSpPr>
          <p:spPr bwMode="auto">
            <a:xfrm>
              <a:off x="2553" y="3180"/>
              <a:ext cx="246"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251" name="Rectangle 72"/>
            <p:cNvSpPr>
              <a:spLocks noChangeArrowheads="1"/>
            </p:cNvSpPr>
            <p:nvPr/>
          </p:nvSpPr>
          <p:spPr bwMode="auto">
            <a:xfrm>
              <a:off x="2154" y="2349"/>
              <a:ext cx="106"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252" name="Rectangle 73"/>
            <p:cNvSpPr>
              <a:spLocks noChangeArrowheads="1"/>
            </p:cNvSpPr>
            <p:nvPr/>
          </p:nvSpPr>
          <p:spPr bwMode="auto">
            <a:xfrm>
              <a:off x="1089" y="2349"/>
              <a:ext cx="105"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253" name="Rectangle 74"/>
            <p:cNvSpPr>
              <a:spLocks noChangeArrowheads="1"/>
            </p:cNvSpPr>
            <p:nvPr/>
          </p:nvSpPr>
          <p:spPr bwMode="auto">
            <a:xfrm>
              <a:off x="550" y="3180"/>
              <a:ext cx="246"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254" name="Rectangle 75"/>
            <p:cNvSpPr>
              <a:spLocks noChangeArrowheads="1"/>
            </p:cNvSpPr>
            <p:nvPr/>
          </p:nvSpPr>
          <p:spPr bwMode="auto">
            <a:xfrm>
              <a:off x="1545" y="2676"/>
              <a:ext cx="246" cy="10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255" name="Line 76"/>
            <p:cNvSpPr>
              <a:spLocks noChangeShapeType="1"/>
            </p:cNvSpPr>
            <p:nvPr/>
          </p:nvSpPr>
          <p:spPr bwMode="auto">
            <a:xfrm>
              <a:off x="1510" y="2115"/>
              <a:ext cx="258" cy="1"/>
            </a:xfrm>
            <a:prstGeom prst="line">
              <a:avLst/>
            </a:prstGeom>
            <a:noFill/>
            <a:ln w="19050">
              <a:solidFill>
                <a:srgbClr val="000000"/>
              </a:solidFill>
              <a:round/>
              <a:headEnd/>
              <a:tailEnd/>
            </a:ln>
          </p:spPr>
          <p:txBody>
            <a:bodyPr/>
            <a:lstStyle/>
            <a:p>
              <a:endParaRPr lang="zh-CN" altLang="en-US"/>
            </a:p>
          </p:txBody>
        </p:sp>
        <p:sp>
          <p:nvSpPr>
            <p:cNvPr id="171256" name="Line 77"/>
            <p:cNvSpPr>
              <a:spLocks noChangeShapeType="1"/>
            </p:cNvSpPr>
            <p:nvPr/>
          </p:nvSpPr>
          <p:spPr bwMode="auto">
            <a:xfrm>
              <a:off x="2517" y="3730"/>
              <a:ext cx="235" cy="1"/>
            </a:xfrm>
            <a:prstGeom prst="line">
              <a:avLst/>
            </a:prstGeom>
            <a:noFill/>
            <a:ln w="19050">
              <a:solidFill>
                <a:srgbClr val="FF0000"/>
              </a:solidFill>
              <a:round/>
              <a:headEnd/>
              <a:tailEnd/>
            </a:ln>
          </p:spPr>
          <p:txBody>
            <a:bodyPr/>
            <a:lstStyle/>
            <a:p>
              <a:endParaRPr lang="zh-CN" altLang="en-US"/>
            </a:p>
          </p:txBody>
        </p:sp>
        <p:sp>
          <p:nvSpPr>
            <p:cNvPr id="171257" name="Line 78"/>
            <p:cNvSpPr>
              <a:spLocks noChangeShapeType="1"/>
            </p:cNvSpPr>
            <p:nvPr/>
          </p:nvSpPr>
          <p:spPr bwMode="auto">
            <a:xfrm>
              <a:off x="1545" y="3741"/>
              <a:ext cx="200" cy="1"/>
            </a:xfrm>
            <a:prstGeom prst="line">
              <a:avLst/>
            </a:prstGeom>
            <a:noFill/>
            <a:ln w="19050">
              <a:solidFill>
                <a:srgbClr val="000000"/>
              </a:solidFill>
              <a:round/>
              <a:headEnd/>
              <a:tailEnd/>
            </a:ln>
          </p:spPr>
          <p:txBody>
            <a:bodyPr/>
            <a:lstStyle/>
            <a:p>
              <a:endParaRPr lang="zh-CN" altLang="en-US"/>
            </a:p>
          </p:txBody>
        </p:sp>
        <p:sp>
          <p:nvSpPr>
            <p:cNvPr id="171258" name="Line 79"/>
            <p:cNvSpPr>
              <a:spLocks noChangeShapeType="1"/>
            </p:cNvSpPr>
            <p:nvPr/>
          </p:nvSpPr>
          <p:spPr bwMode="auto">
            <a:xfrm>
              <a:off x="1639" y="3460"/>
              <a:ext cx="1" cy="281"/>
            </a:xfrm>
            <a:prstGeom prst="line">
              <a:avLst/>
            </a:prstGeom>
            <a:noFill/>
            <a:ln w="19050">
              <a:solidFill>
                <a:srgbClr val="000000"/>
              </a:solidFill>
              <a:round/>
              <a:headEnd/>
              <a:tailEnd/>
            </a:ln>
          </p:spPr>
          <p:txBody>
            <a:bodyPr/>
            <a:lstStyle/>
            <a:p>
              <a:endParaRPr lang="zh-CN" altLang="en-US"/>
            </a:p>
          </p:txBody>
        </p:sp>
        <p:sp>
          <p:nvSpPr>
            <p:cNvPr id="171259" name="Line 80"/>
            <p:cNvSpPr>
              <a:spLocks noChangeShapeType="1"/>
            </p:cNvSpPr>
            <p:nvPr/>
          </p:nvSpPr>
          <p:spPr bwMode="auto">
            <a:xfrm>
              <a:off x="2857" y="3975"/>
              <a:ext cx="211" cy="1"/>
            </a:xfrm>
            <a:prstGeom prst="line">
              <a:avLst/>
            </a:prstGeom>
            <a:noFill/>
            <a:ln w="19050">
              <a:solidFill>
                <a:srgbClr val="000000"/>
              </a:solidFill>
              <a:round/>
              <a:headEnd/>
              <a:tailEnd/>
            </a:ln>
          </p:spPr>
          <p:txBody>
            <a:bodyPr/>
            <a:lstStyle/>
            <a:p>
              <a:endParaRPr lang="zh-CN" altLang="en-US"/>
            </a:p>
          </p:txBody>
        </p:sp>
        <p:sp>
          <p:nvSpPr>
            <p:cNvPr id="171260" name="Line 81"/>
            <p:cNvSpPr>
              <a:spLocks noChangeShapeType="1"/>
            </p:cNvSpPr>
            <p:nvPr/>
          </p:nvSpPr>
          <p:spPr bwMode="auto">
            <a:xfrm>
              <a:off x="585" y="3706"/>
              <a:ext cx="234" cy="1"/>
            </a:xfrm>
            <a:prstGeom prst="line">
              <a:avLst/>
            </a:prstGeom>
            <a:noFill/>
            <a:ln w="19050">
              <a:solidFill>
                <a:srgbClr val="FF0000"/>
              </a:solidFill>
              <a:round/>
              <a:headEnd/>
              <a:tailEnd/>
            </a:ln>
          </p:spPr>
          <p:txBody>
            <a:bodyPr/>
            <a:lstStyle/>
            <a:p>
              <a:endParaRPr lang="zh-CN" altLang="en-US"/>
            </a:p>
          </p:txBody>
        </p:sp>
        <p:sp>
          <p:nvSpPr>
            <p:cNvPr id="171261" name="Line 82"/>
            <p:cNvSpPr>
              <a:spLocks noChangeShapeType="1"/>
            </p:cNvSpPr>
            <p:nvPr/>
          </p:nvSpPr>
          <p:spPr bwMode="auto">
            <a:xfrm flipH="1">
              <a:off x="1569" y="3741"/>
              <a:ext cx="70" cy="1"/>
            </a:xfrm>
            <a:prstGeom prst="line">
              <a:avLst/>
            </a:prstGeom>
            <a:noFill/>
            <a:ln w="19050">
              <a:solidFill>
                <a:srgbClr val="000000"/>
              </a:solidFill>
              <a:round/>
              <a:headEnd/>
              <a:tailEnd/>
            </a:ln>
          </p:spPr>
          <p:txBody>
            <a:bodyPr/>
            <a:lstStyle/>
            <a:p>
              <a:endParaRPr lang="zh-CN" altLang="en-US"/>
            </a:p>
          </p:txBody>
        </p:sp>
        <p:sp>
          <p:nvSpPr>
            <p:cNvPr id="171262" name="Line 83"/>
            <p:cNvSpPr>
              <a:spLocks noChangeShapeType="1"/>
            </p:cNvSpPr>
            <p:nvPr/>
          </p:nvSpPr>
          <p:spPr bwMode="auto">
            <a:xfrm>
              <a:off x="1663" y="2770"/>
              <a:ext cx="1" cy="152"/>
            </a:xfrm>
            <a:prstGeom prst="line">
              <a:avLst/>
            </a:prstGeom>
            <a:noFill/>
            <a:ln w="19050">
              <a:solidFill>
                <a:srgbClr val="000000"/>
              </a:solidFill>
              <a:round/>
              <a:headEnd/>
              <a:tailEnd/>
            </a:ln>
          </p:spPr>
          <p:txBody>
            <a:bodyPr/>
            <a:lstStyle/>
            <a:p>
              <a:endParaRPr lang="zh-CN" altLang="en-US"/>
            </a:p>
          </p:txBody>
        </p:sp>
        <p:sp>
          <p:nvSpPr>
            <p:cNvPr id="171263" name="Line 84"/>
            <p:cNvSpPr>
              <a:spLocks noChangeShapeType="1"/>
            </p:cNvSpPr>
            <p:nvPr/>
          </p:nvSpPr>
          <p:spPr bwMode="auto">
            <a:xfrm flipH="1">
              <a:off x="1592" y="2922"/>
              <a:ext cx="71" cy="1"/>
            </a:xfrm>
            <a:prstGeom prst="line">
              <a:avLst/>
            </a:prstGeom>
            <a:noFill/>
            <a:ln w="19050">
              <a:solidFill>
                <a:srgbClr val="000000"/>
              </a:solidFill>
              <a:round/>
              <a:headEnd/>
              <a:tailEnd/>
            </a:ln>
          </p:spPr>
          <p:txBody>
            <a:bodyPr/>
            <a:lstStyle/>
            <a:p>
              <a:endParaRPr lang="zh-CN" altLang="en-US"/>
            </a:p>
          </p:txBody>
        </p:sp>
        <p:sp>
          <p:nvSpPr>
            <p:cNvPr id="171264" name="Line 85"/>
            <p:cNvSpPr>
              <a:spLocks noChangeShapeType="1"/>
            </p:cNvSpPr>
            <p:nvPr/>
          </p:nvSpPr>
          <p:spPr bwMode="auto">
            <a:xfrm>
              <a:off x="1569" y="2922"/>
              <a:ext cx="199" cy="1"/>
            </a:xfrm>
            <a:prstGeom prst="line">
              <a:avLst/>
            </a:prstGeom>
            <a:noFill/>
            <a:ln w="19050">
              <a:solidFill>
                <a:srgbClr val="000000"/>
              </a:solidFill>
              <a:round/>
              <a:headEnd/>
              <a:tailEnd/>
            </a:ln>
          </p:spPr>
          <p:txBody>
            <a:bodyPr/>
            <a:lstStyle/>
            <a:p>
              <a:endParaRPr lang="zh-CN" altLang="en-US"/>
            </a:p>
          </p:txBody>
        </p:sp>
        <p:sp>
          <p:nvSpPr>
            <p:cNvPr id="171265" name="Line 86"/>
            <p:cNvSpPr>
              <a:spLocks noChangeShapeType="1"/>
            </p:cNvSpPr>
            <p:nvPr/>
          </p:nvSpPr>
          <p:spPr bwMode="auto">
            <a:xfrm flipH="1">
              <a:off x="2436" y="3226"/>
              <a:ext cx="117" cy="1"/>
            </a:xfrm>
            <a:prstGeom prst="line">
              <a:avLst/>
            </a:prstGeom>
            <a:noFill/>
            <a:ln w="19050">
              <a:solidFill>
                <a:srgbClr val="400000"/>
              </a:solidFill>
              <a:round/>
              <a:headEnd/>
              <a:tailEnd/>
            </a:ln>
          </p:spPr>
          <p:txBody>
            <a:bodyPr/>
            <a:lstStyle/>
            <a:p>
              <a:endParaRPr lang="zh-CN" altLang="en-US"/>
            </a:p>
          </p:txBody>
        </p:sp>
        <p:sp>
          <p:nvSpPr>
            <p:cNvPr id="171266" name="Line 87"/>
            <p:cNvSpPr>
              <a:spLocks noChangeShapeType="1"/>
            </p:cNvSpPr>
            <p:nvPr/>
          </p:nvSpPr>
          <p:spPr bwMode="auto">
            <a:xfrm>
              <a:off x="1136" y="2700"/>
              <a:ext cx="1" cy="292"/>
            </a:xfrm>
            <a:prstGeom prst="line">
              <a:avLst/>
            </a:prstGeom>
            <a:noFill/>
            <a:ln w="19050">
              <a:solidFill>
                <a:srgbClr val="400000"/>
              </a:solidFill>
              <a:round/>
              <a:headEnd/>
              <a:tailEnd/>
            </a:ln>
          </p:spPr>
          <p:txBody>
            <a:bodyPr/>
            <a:lstStyle/>
            <a:p>
              <a:endParaRPr lang="zh-CN" altLang="en-US"/>
            </a:p>
          </p:txBody>
        </p:sp>
        <p:sp>
          <p:nvSpPr>
            <p:cNvPr id="171267" name="Line 88"/>
            <p:cNvSpPr>
              <a:spLocks noChangeShapeType="1"/>
            </p:cNvSpPr>
            <p:nvPr/>
          </p:nvSpPr>
          <p:spPr bwMode="auto">
            <a:xfrm>
              <a:off x="398" y="3226"/>
              <a:ext cx="1" cy="164"/>
            </a:xfrm>
            <a:prstGeom prst="line">
              <a:avLst/>
            </a:prstGeom>
            <a:noFill/>
            <a:ln w="19050">
              <a:solidFill>
                <a:srgbClr val="400000"/>
              </a:solidFill>
              <a:round/>
              <a:headEnd/>
              <a:tailEnd/>
            </a:ln>
          </p:spPr>
          <p:txBody>
            <a:bodyPr/>
            <a:lstStyle/>
            <a:p>
              <a:endParaRPr lang="zh-CN" altLang="en-US"/>
            </a:p>
          </p:txBody>
        </p:sp>
        <p:sp>
          <p:nvSpPr>
            <p:cNvPr id="171268" name="Line 89"/>
            <p:cNvSpPr>
              <a:spLocks noChangeShapeType="1"/>
            </p:cNvSpPr>
            <p:nvPr/>
          </p:nvSpPr>
          <p:spPr bwMode="auto">
            <a:xfrm>
              <a:off x="281" y="3975"/>
              <a:ext cx="234" cy="1"/>
            </a:xfrm>
            <a:prstGeom prst="line">
              <a:avLst/>
            </a:prstGeom>
            <a:noFill/>
            <a:ln w="19050">
              <a:solidFill>
                <a:srgbClr val="400000"/>
              </a:solidFill>
              <a:round/>
              <a:headEnd/>
              <a:tailEnd/>
            </a:ln>
          </p:spPr>
          <p:txBody>
            <a:bodyPr/>
            <a:lstStyle/>
            <a:p>
              <a:endParaRPr lang="zh-CN" altLang="en-US"/>
            </a:p>
          </p:txBody>
        </p:sp>
        <p:sp>
          <p:nvSpPr>
            <p:cNvPr id="171269" name="Line 90"/>
            <p:cNvSpPr>
              <a:spLocks noChangeShapeType="1"/>
            </p:cNvSpPr>
            <p:nvPr/>
          </p:nvSpPr>
          <p:spPr bwMode="auto">
            <a:xfrm>
              <a:off x="2951" y="3226"/>
              <a:ext cx="1" cy="164"/>
            </a:xfrm>
            <a:prstGeom prst="line">
              <a:avLst/>
            </a:prstGeom>
            <a:noFill/>
            <a:ln w="19050">
              <a:solidFill>
                <a:srgbClr val="400000"/>
              </a:solidFill>
              <a:round/>
              <a:headEnd/>
              <a:tailEnd/>
            </a:ln>
          </p:spPr>
          <p:txBody>
            <a:bodyPr/>
            <a:lstStyle/>
            <a:p>
              <a:endParaRPr lang="zh-CN" altLang="en-US"/>
            </a:p>
          </p:txBody>
        </p:sp>
        <p:sp>
          <p:nvSpPr>
            <p:cNvPr id="171270" name="Line 91"/>
            <p:cNvSpPr>
              <a:spLocks noChangeShapeType="1"/>
            </p:cNvSpPr>
            <p:nvPr/>
          </p:nvSpPr>
          <p:spPr bwMode="auto">
            <a:xfrm>
              <a:off x="2904" y="3226"/>
              <a:ext cx="47" cy="1"/>
            </a:xfrm>
            <a:prstGeom prst="line">
              <a:avLst/>
            </a:prstGeom>
            <a:noFill/>
            <a:ln w="19050">
              <a:solidFill>
                <a:srgbClr val="400000"/>
              </a:solidFill>
              <a:round/>
              <a:headEnd/>
              <a:tailEnd/>
            </a:ln>
          </p:spPr>
          <p:txBody>
            <a:bodyPr/>
            <a:lstStyle/>
            <a:p>
              <a:endParaRPr lang="zh-CN" altLang="en-US"/>
            </a:p>
          </p:txBody>
        </p:sp>
        <p:sp>
          <p:nvSpPr>
            <p:cNvPr id="171271" name="Line 92"/>
            <p:cNvSpPr>
              <a:spLocks noChangeShapeType="1"/>
            </p:cNvSpPr>
            <p:nvPr/>
          </p:nvSpPr>
          <p:spPr bwMode="auto">
            <a:xfrm>
              <a:off x="2951" y="3858"/>
              <a:ext cx="1" cy="117"/>
            </a:xfrm>
            <a:prstGeom prst="line">
              <a:avLst/>
            </a:prstGeom>
            <a:noFill/>
            <a:ln w="19050">
              <a:solidFill>
                <a:srgbClr val="400000"/>
              </a:solidFill>
              <a:round/>
              <a:headEnd/>
              <a:tailEnd/>
            </a:ln>
          </p:spPr>
          <p:txBody>
            <a:bodyPr/>
            <a:lstStyle/>
            <a:p>
              <a:endParaRPr lang="zh-CN" altLang="en-US"/>
            </a:p>
          </p:txBody>
        </p:sp>
        <p:sp>
          <p:nvSpPr>
            <p:cNvPr id="171272" name="Line 93"/>
            <p:cNvSpPr>
              <a:spLocks noChangeShapeType="1"/>
            </p:cNvSpPr>
            <p:nvPr/>
          </p:nvSpPr>
          <p:spPr bwMode="auto">
            <a:xfrm>
              <a:off x="1136" y="3460"/>
              <a:ext cx="503" cy="1"/>
            </a:xfrm>
            <a:prstGeom prst="line">
              <a:avLst/>
            </a:prstGeom>
            <a:noFill/>
            <a:ln w="19050">
              <a:solidFill>
                <a:srgbClr val="400000"/>
              </a:solidFill>
              <a:round/>
              <a:headEnd/>
              <a:tailEnd/>
            </a:ln>
          </p:spPr>
          <p:txBody>
            <a:bodyPr/>
            <a:lstStyle/>
            <a:p>
              <a:endParaRPr lang="zh-CN" altLang="en-US"/>
            </a:p>
          </p:txBody>
        </p:sp>
        <p:sp>
          <p:nvSpPr>
            <p:cNvPr id="171273" name="Oval 94"/>
            <p:cNvSpPr>
              <a:spLocks noChangeArrowheads="1"/>
            </p:cNvSpPr>
            <p:nvPr/>
          </p:nvSpPr>
          <p:spPr bwMode="auto">
            <a:xfrm>
              <a:off x="1616" y="3437"/>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1274" name="Line 95"/>
            <p:cNvSpPr>
              <a:spLocks noChangeShapeType="1"/>
            </p:cNvSpPr>
            <p:nvPr/>
          </p:nvSpPr>
          <p:spPr bwMode="auto">
            <a:xfrm flipH="1">
              <a:off x="1147" y="2723"/>
              <a:ext cx="106" cy="1"/>
            </a:xfrm>
            <a:prstGeom prst="line">
              <a:avLst/>
            </a:prstGeom>
            <a:noFill/>
            <a:ln w="19050">
              <a:solidFill>
                <a:srgbClr val="400000"/>
              </a:solidFill>
              <a:round/>
              <a:headEnd/>
              <a:tailEnd/>
            </a:ln>
          </p:spPr>
          <p:txBody>
            <a:bodyPr/>
            <a:lstStyle/>
            <a:p>
              <a:endParaRPr lang="zh-CN" altLang="en-US"/>
            </a:p>
          </p:txBody>
        </p:sp>
        <p:sp>
          <p:nvSpPr>
            <p:cNvPr id="171275" name="Oval 96"/>
            <p:cNvSpPr>
              <a:spLocks noChangeArrowheads="1"/>
            </p:cNvSpPr>
            <p:nvPr/>
          </p:nvSpPr>
          <p:spPr bwMode="auto">
            <a:xfrm>
              <a:off x="1124" y="2700"/>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1276" name="Line 97"/>
            <p:cNvSpPr>
              <a:spLocks noChangeShapeType="1"/>
            </p:cNvSpPr>
            <p:nvPr/>
          </p:nvSpPr>
          <p:spPr bwMode="auto">
            <a:xfrm>
              <a:off x="1639" y="2115"/>
              <a:ext cx="1" cy="117"/>
            </a:xfrm>
            <a:prstGeom prst="line">
              <a:avLst/>
            </a:prstGeom>
            <a:noFill/>
            <a:ln w="19050">
              <a:solidFill>
                <a:srgbClr val="400000"/>
              </a:solidFill>
              <a:round/>
              <a:headEnd/>
              <a:tailEnd/>
            </a:ln>
          </p:spPr>
          <p:txBody>
            <a:bodyPr/>
            <a:lstStyle/>
            <a:p>
              <a:endParaRPr lang="zh-CN" altLang="en-US"/>
            </a:p>
          </p:txBody>
        </p:sp>
        <p:sp>
          <p:nvSpPr>
            <p:cNvPr id="171277" name="Line 98"/>
            <p:cNvSpPr>
              <a:spLocks noChangeShapeType="1"/>
            </p:cNvSpPr>
            <p:nvPr/>
          </p:nvSpPr>
          <p:spPr bwMode="auto">
            <a:xfrm>
              <a:off x="784" y="3226"/>
              <a:ext cx="117" cy="1"/>
            </a:xfrm>
            <a:prstGeom prst="line">
              <a:avLst/>
            </a:prstGeom>
            <a:noFill/>
            <a:ln w="19050">
              <a:solidFill>
                <a:srgbClr val="400000"/>
              </a:solidFill>
              <a:round/>
              <a:headEnd/>
              <a:tailEnd/>
            </a:ln>
          </p:spPr>
          <p:txBody>
            <a:bodyPr/>
            <a:lstStyle/>
            <a:p>
              <a:endParaRPr lang="zh-CN" altLang="en-US"/>
            </a:p>
          </p:txBody>
        </p:sp>
        <p:sp>
          <p:nvSpPr>
            <p:cNvPr id="171278" name="Line 99"/>
            <p:cNvSpPr>
              <a:spLocks noChangeShapeType="1"/>
            </p:cNvSpPr>
            <p:nvPr/>
          </p:nvSpPr>
          <p:spPr bwMode="auto">
            <a:xfrm flipH="1">
              <a:off x="398" y="3226"/>
              <a:ext cx="35" cy="1"/>
            </a:xfrm>
            <a:prstGeom prst="line">
              <a:avLst/>
            </a:prstGeom>
            <a:noFill/>
            <a:ln w="19050">
              <a:solidFill>
                <a:srgbClr val="400000"/>
              </a:solidFill>
              <a:round/>
              <a:headEnd/>
              <a:tailEnd/>
            </a:ln>
          </p:spPr>
          <p:txBody>
            <a:bodyPr/>
            <a:lstStyle/>
            <a:p>
              <a:endParaRPr lang="zh-CN" altLang="en-US"/>
            </a:p>
          </p:txBody>
        </p:sp>
        <p:sp>
          <p:nvSpPr>
            <p:cNvPr id="171279" name="Line 100"/>
            <p:cNvSpPr>
              <a:spLocks noChangeShapeType="1"/>
            </p:cNvSpPr>
            <p:nvPr/>
          </p:nvSpPr>
          <p:spPr bwMode="auto">
            <a:xfrm>
              <a:off x="1136" y="2232"/>
              <a:ext cx="503" cy="1"/>
            </a:xfrm>
            <a:prstGeom prst="line">
              <a:avLst/>
            </a:prstGeom>
            <a:noFill/>
            <a:ln w="19050">
              <a:solidFill>
                <a:srgbClr val="400000"/>
              </a:solidFill>
              <a:round/>
              <a:headEnd/>
              <a:tailEnd/>
            </a:ln>
          </p:spPr>
          <p:txBody>
            <a:bodyPr/>
            <a:lstStyle/>
            <a:p>
              <a:endParaRPr lang="zh-CN" altLang="en-US"/>
            </a:p>
          </p:txBody>
        </p:sp>
        <p:sp>
          <p:nvSpPr>
            <p:cNvPr id="171280" name="Oval 101"/>
            <p:cNvSpPr>
              <a:spLocks noChangeArrowheads="1"/>
            </p:cNvSpPr>
            <p:nvPr/>
          </p:nvSpPr>
          <p:spPr bwMode="auto">
            <a:xfrm>
              <a:off x="1616" y="2208"/>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1281" name="Line 102"/>
            <p:cNvSpPr>
              <a:spLocks noChangeShapeType="1"/>
            </p:cNvSpPr>
            <p:nvPr/>
          </p:nvSpPr>
          <p:spPr bwMode="auto">
            <a:xfrm>
              <a:off x="398" y="3858"/>
              <a:ext cx="1" cy="117"/>
            </a:xfrm>
            <a:prstGeom prst="line">
              <a:avLst/>
            </a:prstGeom>
            <a:noFill/>
            <a:ln w="19050">
              <a:solidFill>
                <a:srgbClr val="400000"/>
              </a:solidFill>
              <a:round/>
              <a:headEnd/>
              <a:tailEnd/>
            </a:ln>
          </p:spPr>
          <p:txBody>
            <a:bodyPr/>
            <a:lstStyle/>
            <a:p>
              <a:endParaRPr lang="zh-CN" altLang="en-US"/>
            </a:p>
          </p:txBody>
        </p:sp>
        <p:sp>
          <p:nvSpPr>
            <p:cNvPr id="171282" name="Line 103"/>
            <p:cNvSpPr>
              <a:spLocks noChangeShapeType="1"/>
            </p:cNvSpPr>
            <p:nvPr/>
          </p:nvSpPr>
          <p:spPr bwMode="auto">
            <a:xfrm>
              <a:off x="1639" y="2232"/>
              <a:ext cx="562" cy="1"/>
            </a:xfrm>
            <a:prstGeom prst="line">
              <a:avLst/>
            </a:prstGeom>
            <a:noFill/>
            <a:ln w="19050">
              <a:solidFill>
                <a:srgbClr val="400000"/>
              </a:solidFill>
              <a:round/>
              <a:headEnd/>
              <a:tailEnd/>
            </a:ln>
          </p:spPr>
          <p:txBody>
            <a:bodyPr/>
            <a:lstStyle/>
            <a:p>
              <a:endParaRPr lang="zh-CN" altLang="en-US"/>
            </a:p>
          </p:txBody>
        </p:sp>
        <p:sp>
          <p:nvSpPr>
            <p:cNvPr id="171283" name="Line 104"/>
            <p:cNvSpPr>
              <a:spLocks noChangeShapeType="1"/>
            </p:cNvSpPr>
            <p:nvPr/>
          </p:nvSpPr>
          <p:spPr bwMode="auto">
            <a:xfrm>
              <a:off x="1639" y="3460"/>
              <a:ext cx="562" cy="1"/>
            </a:xfrm>
            <a:prstGeom prst="line">
              <a:avLst/>
            </a:prstGeom>
            <a:noFill/>
            <a:ln w="19050">
              <a:solidFill>
                <a:srgbClr val="400000"/>
              </a:solidFill>
              <a:round/>
              <a:headEnd/>
              <a:tailEnd/>
            </a:ln>
          </p:spPr>
          <p:txBody>
            <a:bodyPr/>
            <a:lstStyle/>
            <a:p>
              <a:endParaRPr lang="zh-CN" altLang="en-US"/>
            </a:p>
          </p:txBody>
        </p:sp>
        <p:sp>
          <p:nvSpPr>
            <p:cNvPr id="171284" name="Line 105"/>
            <p:cNvSpPr>
              <a:spLocks noChangeShapeType="1"/>
            </p:cNvSpPr>
            <p:nvPr/>
          </p:nvSpPr>
          <p:spPr bwMode="auto">
            <a:xfrm flipH="1">
              <a:off x="1136" y="2723"/>
              <a:ext cx="11" cy="1"/>
            </a:xfrm>
            <a:prstGeom prst="line">
              <a:avLst/>
            </a:prstGeom>
            <a:noFill/>
            <a:ln w="19050">
              <a:solidFill>
                <a:srgbClr val="400000"/>
              </a:solidFill>
              <a:round/>
              <a:headEnd/>
              <a:tailEnd/>
            </a:ln>
          </p:spPr>
          <p:txBody>
            <a:bodyPr/>
            <a:lstStyle/>
            <a:p>
              <a:endParaRPr lang="zh-CN" altLang="en-US"/>
            </a:p>
          </p:txBody>
        </p:sp>
        <p:sp>
          <p:nvSpPr>
            <p:cNvPr id="171285" name="Line 106"/>
            <p:cNvSpPr>
              <a:spLocks noChangeShapeType="1"/>
            </p:cNvSpPr>
            <p:nvPr/>
          </p:nvSpPr>
          <p:spPr bwMode="auto">
            <a:xfrm>
              <a:off x="2084" y="2723"/>
              <a:ext cx="117" cy="1"/>
            </a:xfrm>
            <a:prstGeom prst="line">
              <a:avLst/>
            </a:prstGeom>
            <a:noFill/>
            <a:ln w="19050">
              <a:solidFill>
                <a:srgbClr val="400000"/>
              </a:solidFill>
              <a:round/>
              <a:headEnd/>
              <a:tailEnd/>
            </a:ln>
          </p:spPr>
          <p:txBody>
            <a:bodyPr/>
            <a:lstStyle/>
            <a:p>
              <a:endParaRPr lang="zh-CN" altLang="en-US"/>
            </a:p>
          </p:txBody>
        </p:sp>
        <p:sp>
          <p:nvSpPr>
            <p:cNvPr id="171286" name="Line 107"/>
            <p:cNvSpPr>
              <a:spLocks noChangeShapeType="1"/>
            </p:cNvSpPr>
            <p:nvPr/>
          </p:nvSpPr>
          <p:spPr bwMode="auto">
            <a:xfrm>
              <a:off x="2201" y="2723"/>
              <a:ext cx="1" cy="269"/>
            </a:xfrm>
            <a:prstGeom prst="line">
              <a:avLst/>
            </a:prstGeom>
            <a:noFill/>
            <a:ln w="19050">
              <a:solidFill>
                <a:srgbClr val="400000"/>
              </a:solidFill>
              <a:round/>
              <a:headEnd/>
              <a:tailEnd/>
            </a:ln>
          </p:spPr>
          <p:txBody>
            <a:bodyPr/>
            <a:lstStyle/>
            <a:p>
              <a:endParaRPr lang="zh-CN" altLang="en-US"/>
            </a:p>
          </p:txBody>
        </p:sp>
        <p:sp>
          <p:nvSpPr>
            <p:cNvPr id="171287" name="Line 108"/>
            <p:cNvSpPr>
              <a:spLocks noChangeShapeType="1"/>
            </p:cNvSpPr>
            <p:nvPr/>
          </p:nvSpPr>
          <p:spPr bwMode="auto">
            <a:xfrm>
              <a:off x="2201" y="2700"/>
              <a:ext cx="1" cy="23"/>
            </a:xfrm>
            <a:prstGeom prst="line">
              <a:avLst/>
            </a:prstGeom>
            <a:noFill/>
            <a:ln w="19050">
              <a:solidFill>
                <a:srgbClr val="400000"/>
              </a:solidFill>
              <a:round/>
              <a:headEnd/>
              <a:tailEnd/>
            </a:ln>
          </p:spPr>
          <p:txBody>
            <a:bodyPr/>
            <a:lstStyle/>
            <a:p>
              <a:endParaRPr lang="zh-CN" altLang="en-US"/>
            </a:p>
          </p:txBody>
        </p:sp>
        <p:sp>
          <p:nvSpPr>
            <p:cNvPr id="171288" name="Oval 109"/>
            <p:cNvSpPr>
              <a:spLocks noChangeArrowheads="1"/>
            </p:cNvSpPr>
            <p:nvPr/>
          </p:nvSpPr>
          <p:spPr bwMode="auto">
            <a:xfrm>
              <a:off x="2178" y="2700"/>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1289" name="Line 110"/>
            <p:cNvSpPr>
              <a:spLocks noChangeShapeType="1"/>
            </p:cNvSpPr>
            <p:nvPr/>
          </p:nvSpPr>
          <p:spPr bwMode="auto">
            <a:xfrm>
              <a:off x="1885" y="3367"/>
              <a:ext cx="234" cy="1"/>
            </a:xfrm>
            <a:prstGeom prst="line">
              <a:avLst/>
            </a:prstGeom>
            <a:noFill/>
            <a:ln w="19050">
              <a:solidFill>
                <a:srgbClr val="400000"/>
              </a:solidFill>
              <a:round/>
              <a:headEnd/>
              <a:tailEnd/>
            </a:ln>
          </p:spPr>
          <p:txBody>
            <a:bodyPr/>
            <a:lstStyle/>
            <a:p>
              <a:endParaRPr lang="zh-CN" altLang="en-US"/>
            </a:p>
          </p:txBody>
        </p:sp>
        <p:sp>
          <p:nvSpPr>
            <p:cNvPr id="171290" name="Line 111"/>
            <p:cNvSpPr>
              <a:spLocks noChangeShapeType="1"/>
            </p:cNvSpPr>
            <p:nvPr/>
          </p:nvSpPr>
          <p:spPr bwMode="auto">
            <a:xfrm>
              <a:off x="1897" y="2723"/>
              <a:ext cx="70" cy="1"/>
            </a:xfrm>
            <a:prstGeom prst="line">
              <a:avLst/>
            </a:prstGeom>
            <a:noFill/>
            <a:ln w="19050">
              <a:solidFill>
                <a:srgbClr val="400000"/>
              </a:solidFill>
              <a:round/>
              <a:headEnd/>
              <a:tailEnd/>
            </a:ln>
          </p:spPr>
          <p:txBody>
            <a:bodyPr/>
            <a:lstStyle/>
            <a:p>
              <a:endParaRPr lang="zh-CN" altLang="en-US"/>
            </a:p>
          </p:txBody>
        </p:sp>
        <p:sp>
          <p:nvSpPr>
            <p:cNvPr id="171291" name="Line 112"/>
            <p:cNvSpPr>
              <a:spLocks noChangeShapeType="1"/>
            </p:cNvSpPr>
            <p:nvPr/>
          </p:nvSpPr>
          <p:spPr bwMode="auto">
            <a:xfrm>
              <a:off x="2201" y="2723"/>
              <a:ext cx="12" cy="1"/>
            </a:xfrm>
            <a:prstGeom prst="line">
              <a:avLst/>
            </a:prstGeom>
            <a:noFill/>
            <a:ln w="19050">
              <a:solidFill>
                <a:srgbClr val="400000"/>
              </a:solidFill>
              <a:round/>
              <a:headEnd/>
              <a:tailEnd/>
            </a:ln>
          </p:spPr>
          <p:txBody>
            <a:bodyPr/>
            <a:lstStyle/>
            <a:p>
              <a:endParaRPr lang="zh-CN" altLang="en-US"/>
            </a:p>
          </p:txBody>
        </p:sp>
        <p:sp>
          <p:nvSpPr>
            <p:cNvPr id="171292" name="Line 113"/>
            <p:cNvSpPr>
              <a:spLocks noChangeShapeType="1"/>
            </p:cNvSpPr>
            <p:nvPr/>
          </p:nvSpPr>
          <p:spPr bwMode="auto">
            <a:xfrm>
              <a:off x="1370" y="2723"/>
              <a:ext cx="58" cy="1"/>
            </a:xfrm>
            <a:prstGeom prst="line">
              <a:avLst/>
            </a:prstGeom>
            <a:noFill/>
            <a:ln w="19050">
              <a:solidFill>
                <a:srgbClr val="400000"/>
              </a:solidFill>
              <a:round/>
              <a:headEnd/>
              <a:tailEnd/>
            </a:ln>
          </p:spPr>
          <p:txBody>
            <a:bodyPr/>
            <a:lstStyle/>
            <a:p>
              <a:endParaRPr lang="zh-CN" altLang="en-US"/>
            </a:p>
          </p:txBody>
        </p:sp>
        <p:sp>
          <p:nvSpPr>
            <p:cNvPr id="171293" name="Line 114"/>
            <p:cNvSpPr>
              <a:spLocks noChangeShapeType="1"/>
            </p:cNvSpPr>
            <p:nvPr/>
          </p:nvSpPr>
          <p:spPr bwMode="auto">
            <a:xfrm>
              <a:off x="1229" y="3367"/>
              <a:ext cx="234" cy="1"/>
            </a:xfrm>
            <a:prstGeom prst="line">
              <a:avLst/>
            </a:prstGeom>
            <a:noFill/>
            <a:ln w="19050">
              <a:solidFill>
                <a:srgbClr val="400000"/>
              </a:solidFill>
              <a:round/>
              <a:headEnd/>
              <a:tailEnd/>
            </a:ln>
          </p:spPr>
          <p:txBody>
            <a:bodyPr/>
            <a:lstStyle/>
            <a:p>
              <a:endParaRPr lang="zh-CN" altLang="en-US"/>
            </a:p>
          </p:txBody>
        </p:sp>
        <p:sp>
          <p:nvSpPr>
            <p:cNvPr id="171294" name="Line 115"/>
            <p:cNvSpPr>
              <a:spLocks noChangeShapeType="1"/>
            </p:cNvSpPr>
            <p:nvPr/>
          </p:nvSpPr>
          <p:spPr bwMode="auto">
            <a:xfrm>
              <a:off x="2002" y="3320"/>
              <a:ext cx="1" cy="47"/>
            </a:xfrm>
            <a:prstGeom prst="line">
              <a:avLst/>
            </a:prstGeom>
            <a:noFill/>
            <a:ln w="19050">
              <a:solidFill>
                <a:srgbClr val="400000"/>
              </a:solidFill>
              <a:round/>
              <a:headEnd/>
              <a:tailEnd/>
            </a:ln>
          </p:spPr>
          <p:txBody>
            <a:bodyPr/>
            <a:lstStyle/>
            <a:p>
              <a:endParaRPr lang="zh-CN" altLang="en-US"/>
            </a:p>
          </p:txBody>
        </p:sp>
        <p:sp>
          <p:nvSpPr>
            <p:cNvPr id="171295" name="Line 116"/>
            <p:cNvSpPr>
              <a:spLocks noChangeShapeType="1"/>
            </p:cNvSpPr>
            <p:nvPr/>
          </p:nvSpPr>
          <p:spPr bwMode="auto">
            <a:xfrm>
              <a:off x="1346" y="3320"/>
              <a:ext cx="1" cy="47"/>
            </a:xfrm>
            <a:prstGeom prst="line">
              <a:avLst/>
            </a:prstGeom>
            <a:noFill/>
            <a:ln w="19050">
              <a:solidFill>
                <a:srgbClr val="400000"/>
              </a:solidFill>
              <a:round/>
              <a:headEnd/>
              <a:tailEnd/>
            </a:ln>
          </p:spPr>
          <p:txBody>
            <a:bodyPr/>
            <a:lstStyle/>
            <a:p>
              <a:endParaRPr lang="zh-CN" altLang="en-US"/>
            </a:p>
          </p:txBody>
        </p:sp>
        <p:sp>
          <p:nvSpPr>
            <p:cNvPr id="171296" name="Rectangle 117"/>
            <p:cNvSpPr>
              <a:spLocks noChangeArrowheads="1"/>
            </p:cNvSpPr>
            <p:nvPr/>
          </p:nvSpPr>
          <p:spPr bwMode="auto">
            <a:xfrm>
              <a:off x="2588" y="3753"/>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1297" name="Rectangle 118"/>
            <p:cNvSpPr>
              <a:spLocks noChangeArrowheads="1"/>
            </p:cNvSpPr>
            <p:nvPr/>
          </p:nvSpPr>
          <p:spPr bwMode="auto">
            <a:xfrm>
              <a:off x="3080" y="3297"/>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a:t>
              </a:r>
              <a:endParaRPr lang="en-US" altLang="zh-CN">
                <a:ea typeface="宋体" pitchFamily="2" charset="-122"/>
              </a:endParaRPr>
            </a:p>
          </p:txBody>
        </p:sp>
        <p:sp>
          <p:nvSpPr>
            <p:cNvPr id="171298" name="Rectangle 119"/>
            <p:cNvSpPr>
              <a:spLocks noChangeArrowheads="1"/>
            </p:cNvSpPr>
            <p:nvPr/>
          </p:nvSpPr>
          <p:spPr bwMode="auto">
            <a:xfrm>
              <a:off x="527" y="2922"/>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1299" name="Rectangle 120"/>
            <p:cNvSpPr>
              <a:spLocks noChangeArrowheads="1"/>
            </p:cNvSpPr>
            <p:nvPr/>
          </p:nvSpPr>
          <p:spPr bwMode="auto">
            <a:xfrm>
              <a:off x="1604" y="3215"/>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E</a:t>
              </a:r>
              <a:endParaRPr lang="en-US" altLang="zh-CN">
                <a:ea typeface="宋体" pitchFamily="2" charset="-122"/>
              </a:endParaRPr>
            </a:p>
          </p:txBody>
        </p:sp>
        <p:sp>
          <p:nvSpPr>
            <p:cNvPr id="171300" name="Rectangle 121"/>
            <p:cNvSpPr>
              <a:spLocks noChangeArrowheads="1"/>
            </p:cNvSpPr>
            <p:nvPr/>
          </p:nvSpPr>
          <p:spPr bwMode="auto">
            <a:xfrm>
              <a:off x="2646" y="3601"/>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id</a:t>
              </a:r>
              <a:endParaRPr lang="en-US" altLang="zh-CN">
                <a:ea typeface="宋体" pitchFamily="2" charset="-122"/>
              </a:endParaRPr>
            </a:p>
          </p:txBody>
        </p:sp>
        <p:sp>
          <p:nvSpPr>
            <p:cNvPr id="171301" name="Rectangle 122"/>
            <p:cNvSpPr>
              <a:spLocks noChangeArrowheads="1"/>
            </p:cNvSpPr>
            <p:nvPr/>
          </p:nvSpPr>
          <p:spPr bwMode="auto">
            <a:xfrm>
              <a:off x="644"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b</a:t>
              </a:r>
              <a:endParaRPr lang="en-US" altLang="zh-CN">
                <a:ea typeface="宋体" pitchFamily="2" charset="-122"/>
              </a:endParaRPr>
            </a:p>
          </p:txBody>
        </p:sp>
        <p:sp>
          <p:nvSpPr>
            <p:cNvPr id="171302" name="Rectangle 123"/>
            <p:cNvSpPr>
              <a:spLocks noChangeArrowheads="1"/>
            </p:cNvSpPr>
            <p:nvPr/>
          </p:nvSpPr>
          <p:spPr bwMode="auto">
            <a:xfrm>
              <a:off x="655" y="3730"/>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1303" name="Rectangle 124"/>
            <p:cNvSpPr>
              <a:spLocks noChangeArrowheads="1"/>
            </p:cNvSpPr>
            <p:nvPr/>
          </p:nvSpPr>
          <p:spPr bwMode="auto">
            <a:xfrm>
              <a:off x="2307" y="2922"/>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T</a:t>
              </a:r>
              <a:endParaRPr lang="en-US" altLang="zh-CN">
                <a:ea typeface="宋体" pitchFamily="2" charset="-122"/>
              </a:endParaRPr>
            </a:p>
          </p:txBody>
        </p:sp>
        <p:sp>
          <p:nvSpPr>
            <p:cNvPr id="171304" name="Rectangle 125"/>
            <p:cNvSpPr>
              <a:spLocks noChangeArrowheads="1"/>
            </p:cNvSpPr>
            <p:nvPr/>
          </p:nvSpPr>
          <p:spPr bwMode="auto">
            <a:xfrm>
              <a:off x="609" y="3484"/>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1305" name="Rectangle 126"/>
            <p:cNvSpPr>
              <a:spLocks noChangeArrowheads="1"/>
            </p:cNvSpPr>
            <p:nvPr/>
          </p:nvSpPr>
          <p:spPr bwMode="auto">
            <a:xfrm>
              <a:off x="843" y="2934"/>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T</a:t>
              </a:r>
              <a:endParaRPr lang="en-US" altLang="zh-CN">
                <a:ea typeface="宋体" pitchFamily="2" charset="-122"/>
              </a:endParaRPr>
            </a:p>
          </p:txBody>
        </p:sp>
        <p:sp>
          <p:nvSpPr>
            <p:cNvPr id="171306" name="Rectangle 127"/>
            <p:cNvSpPr>
              <a:spLocks noChangeArrowheads="1"/>
            </p:cNvSpPr>
            <p:nvPr/>
          </p:nvSpPr>
          <p:spPr bwMode="auto">
            <a:xfrm>
              <a:off x="105" y="3566"/>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i1</a:t>
              </a:r>
              <a:endParaRPr lang="en-US" altLang="zh-CN">
                <a:ea typeface="宋体" pitchFamily="2" charset="-122"/>
              </a:endParaRPr>
            </a:p>
          </p:txBody>
        </p:sp>
        <p:sp>
          <p:nvSpPr>
            <p:cNvPr id="171307" name="Rectangle 128"/>
            <p:cNvSpPr>
              <a:spLocks noChangeArrowheads="1"/>
            </p:cNvSpPr>
            <p:nvPr/>
          </p:nvSpPr>
          <p:spPr bwMode="auto">
            <a:xfrm>
              <a:off x="714" y="3578"/>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id</a:t>
              </a:r>
              <a:endParaRPr lang="en-US" altLang="zh-CN">
                <a:ea typeface="宋体" pitchFamily="2" charset="-122"/>
              </a:endParaRPr>
            </a:p>
          </p:txBody>
        </p:sp>
        <p:sp>
          <p:nvSpPr>
            <p:cNvPr id="171308" name="Rectangle 129"/>
            <p:cNvSpPr>
              <a:spLocks noChangeArrowheads="1"/>
            </p:cNvSpPr>
            <p:nvPr/>
          </p:nvSpPr>
          <p:spPr bwMode="auto">
            <a:xfrm>
              <a:off x="2728" y="3004"/>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b</a:t>
              </a:r>
              <a:endParaRPr lang="en-US" altLang="zh-CN">
                <a:ea typeface="宋体" pitchFamily="2" charset="-122"/>
              </a:endParaRPr>
            </a:p>
          </p:txBody>
        </p:sp>
        <p:sp>
          <p:nvSpPr>
            <p:cNvPr id="171309" name="Rectangle 130"/>
            <p:cNvSpPr>
              <a:spLocks noChangeArrowheads="1"/>
            </p:cNvSpPr>
            <p:nvPr/>
          </p:nvSpPr>
          <p:spPr bwMode="auto">
            <a:xfrm>
              <a:off x="164" y="371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310" name="Rectangle 131"/>
            <p:cNvSpPr>
              <a:spLocks noChangeArrowheads="1"/>
            </p:cNvSpPr>
            <p:nvPr/>
          </p:nvSpPr>
          <p:spPr bwMode="auto">
            <a:xfrm>
              <a:off x="3068" y="3765"/>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311" name="Rectangle 132"/>
            <p:cNvSpPr>
              <a:spLocks noChangeArrowheads="1"/>
            </p:cNvSpPr>
            <p:nvPr/>
          </p:nvSpPr>
          <p:spPr bwMode="auto">
            <a:xfrm>
              <a:off x="960"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1</a:t>
              </a:r>
              <a:endParaRPr lang="en-US" altLang="zh-CN">
                <a:ea typeface="宋体" pitchFamily="2" charset="-122"/>
              </a:endParaRPr>
            </a:p>
          </p:txBody>
        </p:sp>
        <p:sp>
          <p:nvSpPr>
            <p:cNvPr id="171312" name="Rectangle 133"/>
            <p:cNvSpPr>
              <a:spLocks noChangeArrowheads="1"/>
            </p:cNvSpPr>
            <p:nvPr/>
          </p:nvSpPr>
          <p:spPr bwMode="auto">
            <a:xfrm>
              <a:off x="913" y="2384"/>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1313" name="Rectangle 134"/>
            <p:cNvSpPr>
              <a:spLocks noChangeArrowheads="1"/>
            </p:cNvSpPr>
            <p:nvPr/>
          </p:nvSpPr>
          <p:spPr bwMode="auto">
            <a:xfrm>
              <a:off x="2295" y="2384"/>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1314" name="Rectangle 135"/>
            <p:cNvSpPr>
              <a:spLocks noChangeArrowheads="1"/>
            </p:cNvSpPr>
            <p:nvPr/>
          </p:nvSpPr>
          <p:spPr bwMode="auto">
            <a:xfrm>
              <a:off x="3103" y="35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1315" name="Rectangle 136"/>
            <p:cNvSpPr>
              <a:spLocks noChangeArrowheads="1"/>
            </p:cNvSpPr>
            <p:nvPr/>
          </p:nvSpPr>
          <p:spPr bwMode="auto">
            <a:xfrm>
              <a:off x="2412" y="2477"/>
              <a:ext cx="46"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c</a:t>
              </a:r>
              <a:endParaRPr lang="en-US" altLang="zh-CN">
                <a:ea typeface="宋体" pitchFamily="2" charset="-122"/>
              </a:endParaRPr>
            </a:p>
          </p:txBody>
        </p:sp>
        <p:sp>
          <p:nvSpPr>
            <p:cNvPr id="171316" name="Rectangle 137"/>
            <p:cNvSpPr>
              <a:spLocks noChangeArrowheads="1"/>
            </p:cNvSpPr>
            <p:nvPr/>
          </p:nvSpPr>
          <p:spPr bwMode="auto">
            <a:xfrm>
              <a:off x="1030" y="2477"/>
              <a:ext cx="46"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c</a:t>
              </a:r>
              <a:endParaRPr lang="en-US" altLang="zh-CN">
                <a:ea typeface="宋体" pitchFamily="2" charset="-122"/>
              </a:endParaRPr>
            </a:p>
          </p:txBody>
        </p:sp>
        <p:sp>
          <p:nvSpPr>
            <p:cNvPr id="171317" name="Rectangle 138"/>
            <p:cNvSpPr>
              <a:spLocks noChangeArrowheads="1"/>
            </p:cNvSpPr>
            <p:nvPr/>
          </p:nvSpPr>
          <p:spPr bwMode="auto">
            <a:xfrm>
              <a:off x="187" y="3285"/>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a:t>
              </a:r>
              <a:endParaRPr lang="en-US" altLang="zh-CN">
                <a:ea typeface="宋体" pitchFamily="2" charset="-122"/>
              </a:endParaRPr>
            </a:p>
          </p:txBody>
        </p:sp>
        <p:sp>
          <p:nvSpPr>
            <p:cNvPr id="171318" name="Rectangle 139"/>
            <p:cNvSpPr>
              <a:spLocks noChangeArrowheads="1"/>
            </p:cNvSpPr>
            <p:nvPr/>
          </p:nvSpPr>
          <p:spPr bwMode="auto">
            <a:xfrm>
              <a:off x="3197" y="3601"/>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i2</a:t>
              </a:r>
              <a:endParaRPr lang="en-US" altLang="zh-CN">
                <a:ea typeface="宋体" pitchFamily="2" charset="-122"/>
              </a:endParaRPr>
            </a:p>
          </p:txBody>
        </p:sp>
        <p:sp>
          <p:nvSpPr>
            <p:cNvPr id="171319" name="Rectangle 140"/>
            <p:cNvSpPr>
              <a:spLocks noChangeArrowheads="1"/>
            </p:cNvSpPr>
            <p:nvPr/>
          </p:nvSpPr>
          <p:spPr bwMode="auto">
            <a:xfrm>
              <a:off x="2424"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2</a:t>
              </a:r>
              <a:endParaRPr lang="en-US" altLang="zh-CN">
                <a:ea typeface="宋体" pitchFamily="2" charset="-122"/>
              </a:endParaRPr>
            </a:p>
          </p:txBody>
        </p:sp>
        <p:sp>
          <p:nvSpPr>
            <p:cNvPr id="171320" name="Rectangle 141"/>
            <p:cNvSpPr>
              <a:spLocks noChangeArrowheads="1"/>
            </p:cNvSpPr>
            <p:nvPr/>
          </p:nvSpPr>
          <p:spPr bwMode="auto">
            <a:xfrm>
              <a:off x="0" y="3472"/>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1321" name="Rectangle 142"/>
            <p:cNvSpPr>
              <a:spLocks noChangeArrowheads="1"/>
            </p:cNvSpPr>
            <p:nvPr/>
          </p:nvSpPr>
          <p:spPr bwMode="auto">
            <a:xfrm>
              <a:off x="2611" y="2910"/>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1322" name="Rectangle 143"/>
            <p:cNvSpPr>
              <a:spLocks noChangeArrowheads="1"/>
            </p:cNvSpPr>
            <p:nvPr/>
          </p:nvSpPr>
          <p:spPr bwMode="auto">
            <a:xfrm>
              <a:off x="2541" y="35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1323" name="Rectangle 144"/>
            <p:cNvSpPr>
              <a:spLocks noChangeArrowheads="1"/>
            </p:cNvSpPr>
            <p:nvPr/>
          </p:nvSpPr>
          <p:spPr bwMode="auto">
            <a:xfrm>
              <a:off x="1932" y="288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1324" name="Rectangle 145"/>
            <p:cNvSpPr>
              <a:spLocks noChangeArrowheads="1"/>
            </p:cNvSpPr>
            <p:nvPr/>
          </p:nvSpPr>
          <p:spPr bwMode="auto">
            <a:xfrm>
              <a:off x="1604" y="3215"/>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E</a:t>
              </a:r>
              <a:endParaRPr lang="en-US" altLang="zh-CN">
                <a:ea typeface="宋体" pitchFamily="2" charset="-122"/>
              </a:endParaRPr>
            </a:p>
          </p:txBody>
        </p:sp>
        <p:sp>
          <p:nvSpPr>
            <p:cNvPr id="171325" name="Rectangle 146"/>
            <p:cNvSpPr>
              <a:spLocks noChangeArrowheads="1"/>
            </p:cNvSpPr>
            <p:nvPr/>
          </p:nvSpPr>
          <p:spPr bwMode="auto">
            <a:xfrm>
              <a:off x="1616" y="24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1326" name="Rectangle 147"/>
            <p:cNvSpPr>
              <a:spLocks noChangeArrowheads="1"/>
            </p:cNvSpPr>
            <p:nvPr/>
          </p:nvSpPr>
          <p:spPr bwMode="auto">
            <a:xfrm>
              <a:off x="1300" y="2782"/>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1327" name="Rectangle 148"/>
            <p:cNvSpPr>
              <a:spLocks noChangeArrowheads="1"/>
            </p:cNvSpPr>
            <p:nvPr/>
          </p:nvSpPr>
          <p:spPr bwMode="auto">
            <a:xfrm>
              <a:off x="1955" y="2782"/>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1328" name="Rectangle 149"/>
            <p:cNvSpPr>
              <a:spLocks noChangeArrowheads="1"/>
            </p:cNvSpPr>
            <p:nvPr/>
          </p:nvSpPr>
          <p:spPr bwMode="auto">
            <a:xfrm>
              <a:off x="1358" y="2981"/>
              <a:ext cx="104"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o1</a:t>
              </a:r>
              <a:endParaRPr lang="en-US" altLang="zh-CN">
                <a:ea typeface="宋体" pitchFamily="2" charset="-122"/>
              </a:endParaRPr>
            </a:p>
          </p:txBody>
        </p:sp>
        <p:sp>
          <p:nvSpPr>
            <p:cNvPr id="171329" name="Rectangle 150"/>
            <p:cNvSpPr>
              <a:spLocks noChangeArrowheads="1"/>
            </p:cNvSpPr>
            <p:nvPr/>
          </p:nvSpPr>
          <p:spPr bwMode="auto">
            <a:xfrm>
              <a:off x="1709" y="2501"/>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o</a:t>
              </a:r>
              <a:endParaRPr lang="en-US" altLang="zh-CN">
                <a:ea typeface="宋体" pitchFamily="2" charset="-122"/>
              </a:endParaRPr>
            </a:p>
          </p:txBody>
        </p:sp>
        <p:sp>
          <p:nvSpPr>
            <p:cNvPr id="171330" name="Rectangle 151"/>
            <p:cNvSpPr>
              <a:spLocks noChangeArrowheads="1"/>
            </p:cNvSpPr>
            <p:nvPr/>
          </p:nvSpPr>
          <p:spPr bwMode="auto">
            <a:xfrm>
              <a:off x="1276" y="288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1331" name="Rectangle 152"/>
            <p:cNvSpPr>
              <a:spLocks noChangeArrowheads="1"/>
            </p:cNvSpPr>
            <p:nvPr/>
          </p:nvSpPr>
          <p:spPr bwMode="auto">
            <a:xfrm>
              <a:off x="2014" y="2981"/>
              <a:ext cx="104"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o2</a:t>
              </a:r>
              <a:endParaRPr lang="en-US" altLang="zh-CN">
                <a:ea typeface="宋体" pitchFamily="2" charset="-122"/>
              </a:endParaRPr>
            </a:p>
          </p:txBody>
        </p:sp>
        <p:sp>
          <p:nvSpPr>
            <p:cNvPr id="171332" name="Rectangle 153"/>
            <p:cNvSpPr>
              <a:spLocks noChangeArrowheads="1"/>
            </p:cNvSpPr>
            <p:nvPr/>
          </p:nvSpPr>
          <p:spPr bwMode="auto">
            <a:xfrm>
              <a:off x="1816" y="2477"/>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1333" name="Rectangle 154"/>
            <p:cNvSpPr>
              <a:spLocks noChangeArrowheads="1"/>
            </p:cNvSpPr>
            <p:nvPr/>
          </p:nvSpPr>
          <p:spPr bwMode="auto">
            <a:xfrm>
              <a:off x="2374" y="3643"/>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1334" name="Line 155"/>
            <p:cNvSpPr>
              <a:spLocks noChangeShapeType="1"/>
            </p:cNvSpPr>
            <p:nvPr/>
          </p:nvSpPr>
          <p:spPr bwMode="auto">
            <a:xfrm rot="5400000">
              <a:off x="2842" y="3625"/>
              <a:ext cx="227" cy="0"/>
            </a:xfrm>
            <a:prstGeom prst="line">
              <a:avLst/>
            </a:prstGeom>
            <a:noFill/>
            <a:ln w="19050">
              <a:solidFill>
                <a:schemeClr val="accent2"/>
              </a:solidFill>
              <a:round/>
              <a:headEnd/>
              <a:tailEnd/>
            </a:ln>
          </p:spPr>
          <p:txBody>
            <a:bodyPr wrap="none"/>
            <a:lstStyle/>
            <a:p>
              <a:endParaRPr lang="zh-CN" altLang="en-US"/>
            </a:p>
          </p:txBody>
        </p:sp>
        <p:sp>
          <p:nvSpPr>
            <p:cNvPr id="171335" name="Line 156"/>
            <p:cNvSpPr>
              <a:spLocks noChangeShapeType="1"/>
            </p:cNvSpPr>
            <p:nvPr/>
          </p:nvSpPr>
          <p:spPr bwMode="auto">
            <a:xfrm rot="5400000">
              <a:off x="281" y="3625"/>
              <a:ext cx="227" cy="0"/>
            </a:xfrm>
            <a:prstGeom prst="line">
              <a:avLst/>
            </a:prstGeom>
            <a:noFill/>
            <a:ln w="19050">
              <a:solidFill>
                <a:schemeClr val="accent2"/>
              </a:solidFill>
              <a:round/>
              <a:headEnd/>
              <a:tailEnd/>
            </a:ln>
          </p:spPr>
          <p:txBody>
            <a:bodyPr wrap="none"/>
            <a:lstStyle/>
            <a:p>
              <a:endParaRPr lang="zh-CN" altLang="en-US"/>
            </a:p>
          </p:txBody>
        </p:sp>
      </p:grpSp>
      <p:sp>
        <p:nvSpPr>
          <p:cNvPr id="171014" name="Rectangle 157"/>
          <p:cNvSpPr>
            <a:spLocks noChangeArrowheads="1"/>
          </p:cNvSpPr>
          <p:nvPr/>
        </p:nvSpPr>
        <p:spPr bwMode="auto">
          <a:xfrm>
            <a:off x="107950" y="188913"/>
            <a:ext cx="5903913"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射极耦合差分式电路</a:t>
            </a:r>
          </a:p>
        </p:txBody>
      </p:sp>
      <p:sp>
        <p:nvSpPr>
          <p:cNvPr id="171015" name="Line 158"/>
          <p:cNvSpPr>
            <a:spLocks noChangeShapeType="1"/>
          </p:cNvSpPr>
          <p:nvPr/>
        </p:nvSpPr>
        <p:spPr bwMode="auto">
          <a:xfrm>
            <a:off x="323850" y="836613"/>
            <a:ext cx="4678363"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grpSp>
        <p:nvGrpSpPr>
          <p:cNvPr id="3" name="Group 159"/>
          <p:cNvGrpSpPr>
            <a:grpSpLocks/>
          </p:cNvGrpSpPr>
          <p:nvPr/>
        </p:nvGrpSpPr>
        <p:grpSpPr bwMode="auto">
          <a:xfrm>
            <a:off x="3635375" y="188913"/>
            <a:ext cx="5441950" cy="4097337"/>
            <a:chOff x="2245" y="1026"/>
            <a:chExt cx="3428" cy="2581"/>
          </a:xfrm>
        </p:grpSpPr>
        <p:sp>
          <p:nvSpPr>
            <p:cNvPr id="171020" name="Line 160"/>
            <p:cNvSpPr>
              <a:spLocks noChangeShapeType="1"/>
            </p:cNvSpPr>
            <p:nvPr/>
          </p:nvSpPr>
          <p:spPr bwMode="auto">
            <a:xfrm flipH="1">
              <a:off x="3555" y="1858"/>
              <a:ext cx="49" cy="1"/>
            </a:xfrm>
            <a:prstGeom prst="line">
              <a:avLst/>
            </a:prstGeom>
            <a:noFill/>
            <a:ln w="19050">
              <a:solidFill>
                <a:srgbClr val="000000"/>
              </a:solidFill>
              <a:round/>
              <a:headEnd/>
              <a:tailEnd/>
            </a:ln>
          </p:spPr>
          <p:txBody>
            <a:bodyPr/>
            <a:lstStyle/>
            <a:p>
              <a:endParaRPr lang="zh-CN" altLang="en-US"/>
            </a:p>
          </p:txBody>
        </p:sp>
        <p:sp>
          <p:nvSpPr>
            <p:cNvPr id="171021" name="Oval 161"/>
            <p:cNvSpPr>
              <a:spLocks noChangeArrowheads="1"/>
            </p:cNvSpPr>
            <p:nvPr/>
          </p:nvSpPr>
          <p:spPr bwMode="auto">
            <a:xfrm>
              <a:off x="3604" y="1822"/>
              <a:ext cx="73" cy="73"/>
            </a:xfrm>
            <a:prstGeom prst="ellipse">
              <a:avLst/>
            </a:prstGeom>
            <a:noFill/>
            <a:ln w="19050">
              <a:solidFill>
                <a:srgbClr val="000000"/>
              </a:solidFill>
              <a:round/>
              <a:headEnd/>
              <a:tailEnd/>
            </a:ln>
          </p:spPr>
          <p:txBody>
            <a:bodyPr/>
            <a:lstStyle/>
            <a:p>
              <a:endParaRPr lang="zh-CN" altLang="en-US"/>
            </a:p>
          </p:txBody>
        </p:sp>
        <p:sp>
          <p:nvSpPr>
            <p:cNvPr id="171022" name="Rectangle 162"/>
            <p:cNvSpPr>
              <a:spLocks noChangeArrowheads="1"/>
            </p:cNvSpPr>
            <p:nvPr/>
          </p:nvSpPr>
          <p:spPr bwMode="auto">
            <a:xfrm>
              <a:off x="3726" y="156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171023" name="Line 163"/>
            <p:cNvSpPr>
              <a:spLocks noChangeShapeType="1"/>
            </p:cNvSpPr>
            <p:nvPr/>
          </p:nvSpPr>
          <p:spPr bwMode="auto">
            <a:xfrm>
              <a:off x="3958" y="1173"/>
              <a:ext cx="1" cy="49"/>
            </a:xfrm>
            <a:prstGeom prst="line">
              <a:avLst/>
            </a:prstGeom>
            <a:noFill/>
            <a:ln w="19050">
              <a:solidFill>
                <a:srgbClr val="000000"/>
              </a:solidFill>
              <a:round/>
              <a:headEnd/>
              <a:tailEnd/>
            </a:ln>
          </p:spPr>
          <p:txBody>
            <a:bodyPr/>
            <a:lstStyle/>
            <a:p>
              <a:endParaRPr lang="zh-CN" altLang="en-US"/>
            </a:p>
          </p:txBody>
        </p:sp>
        <p:sp>
          <p:nvSpPr>
            <p:cNvPr id="171024" name="Oval 164"/>
            <p:cNvSpPr>
              <a:spLocks noChangeArrowheads="1"/>
            </p:cNvSpPr>
            <p:nvPr/>
          </p:nvSpPr>
          <p:spPr bwMode="auto">
            <a:xfrm>
              <a:off x="3922" y="1100"/>
              <a:ext cx="73" cy="73"/>
            </a:xfrm>
            <a:prstGeom prst="ellipse">
              <a:avLst/>
            </a:prstGeom>
            <a:noFill/>
            <a:ln w="19050">
              <a:solidFill>
                <a:srgbClr val="000000"/>
              </a:solidFill>
              <a:round/>
              <a:headEnd/>
              <a:tailEnd/>
            </a:ln>
          </p:spPr>
          <p:txBody>
            <a:bodyPr/>
            <a:lstStyle/>
            <a:p>
              <a:endParaRPr lang="zh-CN" altLang="en-US"/>
            </a:p>
          </p:txBody>
        </p:sp>
        <p:sp>
          <p:nvSpPr>
            <p:cNvPr id="171025" name="Rectangle 165"/>
            <p:cNvSpPr>
              <a:spLocks noChangeArrowheads="1"/>
            </p:cNvSpPr>
            <p:nvPr/>
          </p:nvSpPr>
          <p:spPr bwMode="auto">
            <a:xfrm>
              <a:off x="4056" y="107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000000"/>
                  </a:solidFill>
                  <a:ea typeface="宋体" pitchFamily="2" charset="-122"/>
                </a:rPr>
                <a:t>+</a:t>
              </a:r>
              <a:endParaRPr lang="en-US" altLang="zh-CN">
                <a:ea typeface="宋体" pitchFamily="2" charset="-122"/>
              </a:endParaRPr>
            </a:p>
          </p:txBody>
        </p:sp>
        <p:sp>
          <p:nvSpPr>
            <p:cNvPr id="171026" name="Line 166"/>
            <p:cNvSpPr>
              <a:spLocks noChangeShapeType="1"/>
            </p:cNvSpPr>
            <p:nvPr/>
          </p:nvSpPr>
          <p:spPr bwMode="auto">
            <a:xfrm flipV="1">
              <a:off x="3998" y="3363"/>
              <a:ext cx="1" cy="49"/>
            </a:xfrm>
            <a:prstGeom prst="line">
              <a:avLst/>
            </a:prstGeom>
            <a:noFill/>
            <a:ln w="19050">
              <a:solidFill>
                <a:srgbClr val="000000"/>
              </a:solidFill>
              <a:round/>
              <a:headEnd/>
              <a:tailEnd/>
            </a:ln>
          </p:spPr>
          <p:txBody>
            <a:bodyPr/>
            <a:lstStyle/>
            <a:p>
              <a:endParaRPr lang="zh-CN" altLang="en-US"/>
            </a:p>
          </p:txBody>
        </p:sp>
        <p:sp>
          <p:nvSpPr>
            <p:cNvPr id="171027" name="Oval 167"/>
            <p:cNvSpPr>
              <a:spLocks noChangeArrowheads="1"/>
            </p:cNvSpPr>
            <p:nvPr/>
          </p:nvSpPr>
          <p:spPr bwMode="auto">
            <a:xfrm>
              <a:off x="3971" y="3412"/>
              <a:ext cx="73" cy="74"/>
            </a:xfrm>
            <a:prstGeom prst="ellipse">
              <a:avLst/>
            </a:prstGeom>
            <a:noFill/>
            <a:ln w="19050">
              <a:solidFill>
                <a:srgbClr val="000000"/>
              </a:solidFill>
              <a:round/>
              <a:headEnd/>
              <a:tailEnd/>
            </a:ln>
          </p:spPr>
          <p:txBody>
            <a:bodyPr/>
            <a:lstStyle/>
            <a:p>
              <a:endParaRPr lang="zh-CN" altLang="en-US"/>
            </a:p>
          </p:txBody>
        </p:sp>
        <p:sp>
          <p:nvSpPr>
            <p:cNvPr id="171028" name="Rectangle 168"/>
            <p:cNvSpPr>
              <a:spLocks noChangeArrowheads="1"/>
            </p:cNvSpPr>
            <p:nvPr/>
          </p:nvSpPr>
          <p:spPr bwMode="auto">
            <a:xfrm>
              <a:off x="4081" y="3204"/>
              <a:ext cx="124" cy="298"/>
            </a:xfrm>
            <a:prstGeom prst="rect">
              <a:avLst/>
            </a:prstGeom>
            <a:noFill/>
            <a:ln w="9525">
              <a:noFill/>
              <a:miter lim="800000"/>
              <a:headEnd/>
              <a:tailEnd/>
            </a:ln>
          </p:spPr>
          <p:txBody>
            <a:bodyPr wrap="none" lIns="0" tIns="0" rIns="0" bIns="0">
              <a:spAutoFit/>
            </a:bodyPr>
            <a:lstStyle/>
            <a:p>
              <a:pPr algn="l"/>
              <a:r>
                <a:rPr lang="en-US" altLang="zh-CN" sz="3100">
                  <a:solidFill>
                    <a:srgbClr val="000000"/>
                  </a:solidFill>
                  <a:ea typeface="宋体" pitchFamily="2" charset="-122"/>
                </a:rPr>
                <a:t>_</a:t>
              </a:r>
              <a:endParaRPr lang="en-US" altLang="zh-CN">
                <a:ea typeface="宋体" pitchFamily="2" charset="-122"/>
              </a:endParaRPr>
            </a:p>
          </p:txBody>
        </p:sp>
        <p:sp>
          <p:nvSpPr>
            <p:cNvPr id="171029" name="Line 169"/>
            <p:cNvSpPr>
              <a:spLocks noChangeShapeType="1"/>
            </p:cNvSpPr>
            <p:nvPr/>
          </p:nvSpPr>
          <p:spPr bwMode="auto">
            <a:xfrm>
              <a:off x="4374" y="1858"/>
              <a:ext cx="49" cy="1"/>
            </a:xfrm>
            <a:prstGeom prst="line">
              <a:avLst/>
            </a:prstGeom>
            <a:noFill/>
            <a:ln w="19050">
              <a:solidFill>
                <a:srgbClr val="000000"/>
              </a:solidFill>
              <a:round/>
              <a:headEnd/>
              <a:tailEnd/>
            </a:ln>
          </p:spPr>
          <p:txBody>
            <a:bodyPr/>
            <a:lstStyle/>
            <a:p>
              <a:endParaRPr lang="zh-CN" altLang="en-US"/>
            </a:p>
          </p:txBody>
        </p:sp>
        <p:sp>
          <p:nvSpPr>
            <p:cNvPr id="171030" name="Oval 170"/>
            <p:cNvSpPr>
              <a:spLocks noChangeArrowheads="1"/>
            </p:cNvSpPr>
            <p:nvPr/>
          </p:nvSpPr>
          <p:spPr bwMode="auto">
            <a:xfrm>
              <a:off x="4301" y="1822"/>
              <a:ext cx="73" cy="73"/>
            </a:xfrm>
            <a:prstGeom prst="ellipse">
              <a:avLst/>
            </a:prstGeom>
            <a:noFill/>
            <a:ln w="19050">
              <a:solidFill>
                <a:srgbClr val="000000"/>
              </a:solidFill>
              <a:round/>
              <a:headEnd/>
              <a:tailEnd/>
            </a:ln>
          </p:spPr>
          <p:txBody>
            <a:bodyPr/>
            <a:lstStyle/>
            <a:p>
              <a:endParaRPr lang="zh-CN" altLang="en-US"/>
            </a:p>
          </p:txBody>
        </p:sp>
        <p:sp>
          <p:nvSpPr>
            <p:cNvPr id="171031" name="Rectangle 171"/>
            <p:cNvSpPr>
              <a:spLocks noChangeArrowheads="1"/>
            </p:cNvSpPr>
            <p:nvPr/>
          </p:nvSpPr>
          <p:spPr bwMode="auto">
            <a:xfrm>
              <a:off x="4191" y="1600"/>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1032" name="Line 172"/>
            <p:cNvSpPr>
              <a:spLocks noChangeShapeType="1"/>
            </p:cNvSpPr>
            <p:nvPr/>
          </p:nvSpPr>
          <p:spPr bwMode="auto">
            <a:xfrm>
              <a:off x="4338" y="2433"/>
              <a:ext cx="1" cy="49"/>
            </a:xfrm>
            <a:prstGeom prst="line">
              <a:avLst/>
            </a:prstGeom>
            <a:noFill/>
            <a:ln w="19050">
              <a:solidFill>
                <a:srgbClr val="000000"/>
              </a:solidFill>
              <a:round/>
              <a:headEnd/>
              <a:tailEnd/>
            </a:ln>
          </p:spPr>
          <p:txBody>
            <a:bodyPr/>
            <a:lstStyle/>
            <a:p>
              <a:endParaRPr lang="zh-CN" altLang="en-US"/>
            </a:p>
          </p:txBody>
        </p:sp>
        <p:sp>
          <p:nvSpPr>
            <p:cNvPr id="171033" name="Oval 173"/>
            <p:cNvSpPr>
              <a:spLocks noChangeArrowheads="1"/>
            </p:cNvSpPr>
            <p:nvPr/>
          </p:nvSpPr>
          <p:spPr bwMode="auto">
            <a:xfrm>
              <a:off x="4301" y="2360"/>
              <a:ext cx="73" cy="73"/>
            </a:xfrm>
            <a:prstGeom prst="ellipse">
              <a:avLst/>
            </a:prstGeom>
            <a:noFill/>
            <a:ln w="19050">
              <a:solidFill>
                <a:srgbClr val="000000"/>
              </a:solidFill>
              <a:round/>
              <a:headEnd/>
              <a:tailEnd/>
            </a:ln>
          </p:spPr>
          <p:txBody>
            <a:bodyPr/>
            <a:lstStyle/>
            <a:p>
              <a:endParaRPr lang="zh-CN" altLang="en-US"/>
            </a:p>
          </p:txBody>
        </p:sp>
        <p:sp>
          <p:nvSpPr>
            <p:cNvPr id="171034" name="Rectangle 174"/>
            <p:cNvSpPr>
              <a:spLocks noChangeArrowheads="1"/>
            </p:cNvSpPr>
            <p:nvPr/>
          </p:nvSpPr>
          <p:spPr bwMode="auto">
            <a:xfrm>
              <a:off x="4271" y="2246"/>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035" name="Line 175"/>
            <p:cNvSpPr>
              <a:spLocks noChangeShapeType="1"/>
            </p:cNvSpPr>
            <p:nvPr/>
          </p:nvSpPr>
          <p:spPr bwMode="auto">
            <a:xfrm>
              <a:off x="3652" y="2433"/>
              <a:ext cx="1" cy="49"/>
            </a:xfrm>
            <a:prstGeom prst="line">
              <a:avLst/>
            </a:prstGeom>
            <a:noFill/>
            <a:ln w="19050">
              <a:solidFill>
                <a:srgbClr val="000000"/>
              </a:solidFill>
              <a:round/>
              <a:headEnd/>
              <a:tailEnd/>
            </a:ln>
          </p:spPr>
          <p:txBody>
            <a:bodyPr/>
            <a:lstStyle/>
            <a:p>
              <a:endParaRPr lang="zh-CN" altLang="en-US"/>
            </a:p>
          </p:txBody>
        </p:sp>
        <p:sp>
          <p:nvSpPr>
            <p:cNvPr id="171036" name="Oval 176"/>
            <p:cNvSpPr>
              <a:spLocks noChangeArrowheads="1"/>
            </p:cNvSpPr>
            <p:nvPr/>
          </p:nvSpPr>
          <p:spPr bwMode="auto">
            <a:xfrm>
              <a:off x="3616" y="2360"/>
              <a:ext cx="73" cy="73"/>
            </a:xfrm>
            <a:prstGeom prst="ellipse">
              <a:avLst/>
            </a:prstGeom>
            <a:noFill/>
            <a:ln w="19050">
              <a:solidFill>
                <a:srgbClr val="000000"/>
              </a:solidFill>
              <a:round/>
              <a:headEnd/>
              <a:tailEnd/>
            </a:ln>
          </p:spPr>
          <p:txBody>
            <a:bodyPr/>
            <a:lstStyle/>
            <a:p>
              <a:endParaRPr lang="zh-CN" altLang="en-US"/>
            </a:p>
          </p:txBody>
        </p:sp>
        <p:sp>
          <p:nvSpPr>
            <p:cNvPr id="171037" name="Rectangle 177"/>
            <p:cNvSpPr>
              <a:spLocks noChangeArrowheads="1"/>
            </p:cNvSpPr>
            <p:nvPr/>
          </p:nvSpPr>
          <p:spPr bwMode="auto">
            <a:xfrm>
              <a:off x="3599" y="2235"/>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038" name="Line 178"/>
            <p:cNvSpPr>
              <a:spLocks noChangeShapeType="1"/>
            </p:cNvSpPr>
            <p:nvPr/>
          </p:nvSpPr>
          <p:spPr bwMode="auto">
            <a:xfrm flipV="1">
              <a:off x="3860" y="3045"/>
              <a:ext cx="13" cy="74"/>
            </a:xfrm>
            <a:prstGeom prst="line">
              <a:avLst/>
            </a:prstGeom>
            <a:noFill/>
            <a:ln w="19050">
              <a:solidFill>
                <a:srgbClr val="0000FF"/>
              </a:solidFill>
              <a:round/>
              <a:headEnd/>
              <a:tailEnd/>
            </a:ln>
          </p:spPr>
          <p:txBody>
            <a:bodyPr/>
            <a:lstStyle/>
            <a:p>
              <a:endParaRPr lang="zh-CN" altLang="en-US"/>
            </a:p>
          </p:txBody>
        </p:sp>
        <p:sp>
          <p:nvSpPr>
            <p:cNvPr id="171039" name="Line 179"/>
            <p:cNvSpPr>
              <a:spLocks noChangeShapeType="1"/>
            </p:cNvSpPr>
            <p:nvPr/>
          </p:nvSpPr>
          <p:spPr bwMode="auto">
            <a:xfrm>
              <a:off x="3848" y="3045"/>
              <a:ext cx="12" cy="74"/>
            </a:xfrm>
            <a:prstGeom prst="line">
              <a:avLst/>
            </a:prstGeom>
            <a:noFill/>
            <a:ln w="19050">
              <a:solidFill>
                <a:srgbClr val="0000FF"/>
              </a:solidFill>
              <a:round/>
              <a:headEnd/>
              <a:tailEnd/>
            </a:ln>
          </p:spPr>
          <p:txBody>
            <a:bodyPr/>
            <a:lstStyle/>
            <a:p>
              <a:endParaRPr lang="zh-CN" altLang="en-US"/>
            </a:p>
          </p:txBody>
        </p:sp>
        <p:sp>
          <p:nvSpPr>
            <p:cNvPr id="171040" name="Line 180"/>
            <p:cNvSpPr>
              <a:spLocks noChangeShapeType="1"/>
            </p:cNvSpPr>
            <p:nvPr/>
          </p:nvSpPr>
          <p:spPr bwMode="auto">
            <a:xfrm flipH="1">
              <a:off x="3848" y="3045"/>
              <a:ext cx="25" cy="1"/>
            </a:xfrm>
            <a:prstGeom prst="line">
              <a:avLst/>
            </a:prstGeom>
            <a:noFill/>
            <a:ln w="19050">
              <a:solidFill>
                <a:srgbClr val="0000FF"/>
              </a:solidFill>
              <a:round/>
              <a:headEnd/>
              <a:tailEnd/>
            </a:ln>
          </p:spPr>
          <p:txBody>
            <a:bodyPr/>
            <a:lstStyle/>
            <a:p>
              <a:endParaRPr lang="zh-CN" altLang="en-US"/>
            </a:p>
          </p:txBody>
        </p:sp>
        <p:sp>
          <p:nvSpPr>
            <p:cNvPr id="171041" name="Line 181"/>
            <p:cNvSpPr>
              <a:spLocks noChangeShapeType="1"/>
            </p:cNvSpPr>
            <p:nvPr/>
          </p:nvSpPr>
          <p:spPr bwMode="auto">
            <a:xfrm>
              <a:off x="3848" y="3045"/>
              <a:ext cx="1" cy="1"/>
            </a:xfrm>
            <a:prstGeom prst="line">
              <a:avLst/>
            </a:prstGeom>
            <a:noFill/>
            <a:ln w="19050">
              <a:solidFill>
                <a:srgbClr val="0000FF"/>
              </a:solidFill>
              <a:round/>
              <a:headEnd/>
              <a:tailEnd/>
            </a:ln>
          </p:spPr>
          <p:txBody>
            <a:bodyPr/>
            <a:lstStyle/>
            <a:p>
              <a:endParaRPr lang="zh-CN" altLang="en-US"/>
            </a:p>
          </p:txBody>
        </p:sp>
        <p:sp>
          <p:nvSpPr>
            <p:cNvPr id="171042" name="Line 182"/>
            <p:cNvSpPr>
              <a:spLocks noChangeShapeType="1"/>
            </p:cNvSpPr>
            <p:nvPr/>
          </p:nvSpPr>
          <p:spPr bwMode="auto">
            <a:xfrm>
              <a:off x="3860" y="3119"/>
              <a:ext cx="1" cy="1"/>
            </a:xfrm>
            <a:prstGeom prst="line">
              <a:avLst/>
            </a:prstGeom>
            <a:noFill/>
            <a:ln w="19050">
              <a:solidFill>
                <a:srgbClr val="0000FF"/>
              </a:solidFill>
              <a:round/>
              <a:headEnd/>
              <a:tailEnd/>
            </a:ln>
          </p:spPr>
          <p:txBody>
            <a:bodyPr/>
            <a:lstStyle/>
            <a:p>
              <a:endParaRPr lang="zh-CN" altLang="en-US"/>
            </a:p>
          </p:txBody>
        </p:sp>
        <p:sp>
          <p:nvSpPr>
            <p:cNvPr id="171043" name="Line 183"/>
            <p:cNvSpPr>
              <a:spLocks noChangeShapeType="1"/>
            </p:cNvSpPr>
            <p:nvPr/>
          </p:nvSpPr>
          <p:spPr bwMode="auto">
            <a:xfrm>
              <a:off x="3860" y="3045"/>
              <a:ext cx="1" cy="74"/>
            </a:xfrm>
            <a:prstGeom prst="line">
              <a:avLst/>
            </a:prstGeom>
            <a:noFill/>
            <a:ln w="19050">
              <a:solidFill>
                <a:srgbClr val="0000FF"/>
              </a:solidFill>
              <a:round/>
              <a:headEnd/>
              <a:tailEnd/>
            </a:ln>
          </p:spPr>
          <p:txBody>
            <a:bodyPr/>
            <a:lstStyle/>
            <a:p>
              <a:endParaRPr lang="zh-CN" altLang="en-US"/>
            </a:p>
          </p:txBody>
        </p:sp>
        <p:sp>
          <p:nvSpPr>
            <p:cNvPr id="171044" name="Line 184"/>
            <p:cNvSpPr>
              <a:spLocks noChangeShapeType="1"/>
            </p:cNvSpPr>
            <p:nvPr/>
          </p:nvSpPr>
          <p:spPr bwMode="auto">
            <a:xfrm>
              <a:off x="3873" y="3045"/>
              <a:ext cx="1" cy="1"/>
            </a:xfrm>
            <a:prstGeom prst="line">
              <a:avLst/>
            </a:prstGeom>
            <a:noFill/>
            <a:ln w="19050">
              <a:solidFill>
                <a:srgbClr val="0000FF"/>
              </a:solidFill>
              <a:round/>
              <a:headEnd/>
              <a:tailEnd/>
            </a:ln>
          </p:spPr>
          <p:txBody>
            <a:bodyPr/>
            <a:lstStyle/>
            <a:p>
              <a:endParaRPr lang="zh-CN" altLang="en-US"/>
            </a:p>
          </p:txBody>
        </p:sp>
        <p:sp>
          <p:nvSpPr>
            <p:cNvPr id="171045" name="Line 185"/>
            <p:cNvSpPr>
              <a:spLocks noChangeShapeType="1"/>
            </p:cNvSpPr>
            <p:nvPr/>
          </p:nvSpPr>
          <p:spPr bwMode="auto">
            <a:xfrm>
              <a:off x="3860" y="2923"/>
              <a:ext cx="1" cy="122"/>
            </a:xfrm>
            <a:prstGeom prst="line">
              <a:avLst/>
            </a:prstGeom>
            <a:noFill/>
            <a:ln w="19050">
              <a:solidFill>
                <a:srgbClr val="400000"/>
              </a:solidFill>
              <a:round/>
              <a:headEnd/>
              <a:tailEnd/>
            </a:ln>
          </p:spPr>
          <p:txBody>
            <a:bodyPr/>
            <a:lstStyle/>
            <a:p>
              <a:endParaRPr lang="zh-CN" altLang="en-US"/>
            </a:p>
          </p:txBody>
        </p:sp>
        <p:sp>
          <p:nvSpPr>
            <p:cNvPr id="171046" name="Line 186"/>
            <p:cNvSpPr>
              <a:spLocks noChangeShapeType="1"/>
            </p:cNvSpPr>
            <p:nvPr/>
          </p:nvSpPr>
          <p:spPr bwMode="auto">
            <a:xfrm flipH="1">
              <a:off x="3310" y="2262"/>
              <a:ext cx="122" cy="86"/>
            </a:xfrm>
            <a:prstGeom prst="line">
              <a:avLst/>
            </a:prstGeom>
            <a:noFill/>
            <a:ln w="19050">
              <a:solidFill>
                <a:srgbClr val="0000FF"/>
              </a:solidFill>
              <a:round/>
              <a:headEnd/>
              <a:tailEnd/>
            </a:ln>
          </p:spPr>
          <p:txBody>
            <a:bodyPr/>
            <a:lstStyle/>
            <a:p>
              <a:endParaRPr lang="zh-CN" altLang="en-US"/>
            </a:p>
          </p:txBody>
        </p:sp>
        <p:sp>
          <p:nvSpPr>
            <p:cNvPr id="171047" name="Line 187"/>
            <p:cNvSpPr>
              <a:spLocks noChangeShapeType="1"/>
            </p:cNvSpPr>
            <p:nvPr/>
          </p:nvSpPr>
          <p:spPr bwMode="auto">
            <a:xfrm>
              <a:off x="3310" y="2421"/>
              <a:ext cx="122" cy="86"/>
            </a:xfrm>
            <a:prstGeom prst="line">
              <a:avLst/>
            </a:prstGeom>
            <a:noFill/>
            <a:ln w="19050">
              <a:solidFill>
                <a:srgbClr val="0000FF"/>
              </a:solidFill>
              <a:round/>
              <a:headEnd/>
              <a:tailEnd/>
            </a:ln>
          </p:spPr>
          <p:txBody>
            <a:bodyPr/>
            <a:lstStyle/>
            <a:p>
              <a:endParaRPr lang="zh-CN" altLang="en-US"/>
            </a:p>
          </p:txBody>
        </p:sp>
        <p:sp>
          <p:nvSpPr>
            <p:cNvPr id="171048" name="Line 188"/>
            <p:cNvSpPr>
              <a:spLocks noChangeShapeType="1"/>
            </p:cNvSpPr>
            <p:nvPr/>
          </p:nvSpPr>
          <p:spPr bwMode="auto">
            <a:xfrm>
              <a:off x="3310" y="2262"/>
              <a:ext cx="1" cy="245"/>
            </a:xfrm>
            <a:prstGeom prst="line">
              <a:avLst/>
            </a:prstGeom>
            <a:noFill/>
            <a:ln w="19050">
              <a:solidFill>
                <a:srgbClr val="0000FF"/>
              </a:solidFill>
              <a:round/>
              <a:headEnd/>
              <a:tailEnd/>
            </a:ln>
          </p:spPr>
          <p:txBody>
            <a:bodyPr/>
            <a:lstStyle/>
            <a:p>
              <a:endParaRPr lang="zh-CN" altLang="en-US"/>
            </a:p>
          </p:txBody>
        </p:sp>
        <p:sp>
          <p:nvSpPr>
            <p:cNvPr id="171049" name="Line 189"/>
            <p:cNvSpPr>
              <a:spLocks noChangeShapeType="1"/>
            </p:cNvSpPr>
            <p:nvPr/>
          </p:nvSpPr>
          <p:spPr bwMode="auto">
            <a:xfrm flipH="1">
              <a:off x="3187" y="2384"/>
              <a:ext cx="123" cy="1"/>
            </a:xfrm>
            <a:prstGeom prst="line">
              <a:avLst/>
            </a:prstGeom>
            <a:noFill/>
            <a:ln w="19050">
              <a:solidFill>
                <a:srgbClr val="0000FF"/>
              </a:solidFill>
              <a:round/>
              <a:headEnd/>
              <a:tailEnd/>
            </a:ln>
          </p:spPr>
          <p:txBody>
            <a:bodyPr/>
            <a:lstStyle/>
            <a:p>
              <a:endParaRPr lang="zh-CN" altLang="en-US"/>
            </a:p>
          </p:txBody>
        </p:sp>
        <p:sp>
          <p:nvSpPr>
            <p:cNvPr id="171050" name="Freeform 190"/>
            <p:cNvSpPr>
              <a:spLocks/>
            </p:cNvSpPr>
            <p:nvPr/>
          </p:nvSpPr>
          <p:spPr bwMode="auto">
            <a:xfrm>
              <a:off x="3359" y="2446"/>
              <a:ext cx="73" cy="61"/>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1051" name="Line 191"/>
            <p:cNvSpPr>
              <a:spLocks noChangeShapeType="1"/>
            </p:cNvSpPr>
            <p:nvPr/>
          </p:nvSpPr>
          <p:spPr bwMode="auto">
            <a:xfrm>
              <a:off x="3432" y="2140"/>
              <a:ext cx="1" cy="122"/>
            </a:xfrm>
            <a:prstGeom prst="line">
              <a:avLst/>
            </a:prstGeom>
            <a:noFill/>
            <a:ln w="19050">
              <a:solidFill>
                <a:srgbClr val="400000"/>
              </a:solidFill>
              <a:round/>
              <a:headEnd/>
              <a:tailEnd/>
            </a:ln>
          </p:spPr>
          <p:txBody>
            <a:bodyPr/>
            <a:lstStyle/>
            <a:p>
              <a:endParaRPr lang="zh-CN" altLang="en-US"/>
            </a:p>
          </p:txBody>
        </p:sp>
        <p:sp>
          <p:nvSpPr>
            <p:cNvPr id="171052" name="Line 192"/>
            <p:cNvSpPr>
              <a:spLocks noChangeShapeType="1"/>
            </p:cNvSpPr>
            <p:nvPr/>
          </p:nvSpPr>
          <p:spPr bwMode="auto">
            <a:xfrm flipV="1">
              <a:off x="3432" y="2507"/>
              <a:ext cx="1" cy="122"/>
            </a:xfrm>
            <a:prstGeom prst="line">
              <a:avLst/>
            </a:prstGeom>
            <a:noFill/>
            <a:ln w="19050">
              <a:solidFill>
                <a:srgbClr val="400000"/>
              </a:solidFill>
              <a:round/>
              <a:headEnd/>
              <a:tailEnd/>
            </a:ln>
          </p:spPr>
          <p:txBody>
            <a:bodyPr/>
            <a:lstStyle/>
            <a:p>
              <a:endParaRPr lang="zh-CN" altLang="en-US"/>
            </a:p>
          </p:txBody>
        </p:sp>
        <p:sp>
          <p:nvSpPr>
            <p:cNvPr id="171053" name="Line 193"/>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171054" name="Line 194"/>
            <p:cNvSpPr>
              <a:spLocks noChangeShapeType="1"/>
            </p:cNvSpPr>
            <p:nvPr/>
          </p:nvSpPr>
          <p:spPr bwMode="auto">
            <a:xfrm>
              <a:off x="3998" y="2874"/>
              <a:ext cx="1" cy="122"/>
            </a:xfrm>
            <a:prstGeom prst="line">
              <a:avLst/>
            </a:prstGeom>
            <a:noFill/>
            <a:ln w="19050">
              <a:solidFill>
                <a:srgbClr val="400000"/>
              </a:solidFill>
              <a:round/>
              <a:headEnd/>
              <a:tailEnd/>
            </a:ln>
          </p:spPr>
          <p:txBody>
            <a:bodyPr/>
            <a:lstStyle/>
            <a:p>
              <a:endParaRPr lang="zh-CN" altLang="en-US"/>
            </a:p>
          </p:txBody>
        </p:sp>
        <p:sp>
          <p:nvSpPr>
            <p:cNvPr id="171055" name="Line 195"/>
            <p:cNvSpPr>
              <a:spLocks noChangeShapeType="1"/>
            </p:cNvSpPr>
            <p:nvPr/>
          </p:nvSpPr>
          <p:spPr bwMode="auto">
            <a:xfrm flipV="1">
              <a:off x="3998" y="3241"/>
              <a:ext cx="1" cy="122"/>
            </a:xfrm>
            <a:prstGeom prst="line">
              <a:avLst/>
            </a:prstGeom>
            <a:noFill/>
            <a:ln w="19050">
              <a:solidFill>
                <a:srgbClr val="400000"/>
              </a:solidFill>
              <a:round/>
              <a:headEnd/>
              <a:tailEnd/>
            </a:ln>
          </p:spPr>
          <p:txBody>
            <a:bodyPr/>
            <a:lstStyle/>
            <a:p>
              <a:endParaRPr lang="zh-CN" altLang="en-US"/>
            </a:p>
          </p:txBody>
        </p:sp>
        <p:sp>
          <p:nvSpPr>
            <p:cNvPr id="171056" name="Line 196"/>
            <p:cNvSpPr>
              <a:spLocks noChangeShapeType="1"/>
            </p:cNvSpPr>
            <p:nvPr/>
          </p:nvSpPr>
          <p:spPr bwMode="auto">
            <a:xfrm>
              <a:off x="3383" y="1467"/>
              <a:ext cx="98" cy="1"/>
            </a:xfrm>
            <a:prstGeom prst="line">
              <a:avLst/>
            </a:prstGeom>
            <a:noFill/>
            <a:ln w="19050">
              <a:solidFill>
                <a:srgbClr val="0000FF"/>
              </a:solidFill>
              <a:round/>
              <a:headEnd/>
              <a:tailEnd/>
            </a:ln>
          </p:spPr>
          <p:txBody>
            <a:bodyPr/>
            <a:lstStyle/>
            <a:p>
              <a:endParaRPr lang="zh-CN" altLang="en-US"/>
            </a:p>
          </p:txBody>
        </p:sp>
        <p:sp>
          <p:nvSpPr>
            <p:cNvPr id="171057" name="Line 197"/>
            <p:cNvSpPr>
              <a:spLocks noChangeShapeType="1"/>
            </p:cNvSpPr>
            <p:nvPr/>
          </p:nvSpPr>
          <p:spPr bwMode="auto">
            <a:xfrm>
              <a:off x="3481" y="1467"/>
              <a:ext cx="1" cy="244"/>
            </a:xfrm>
            <a:prstGeom prst="line">
              <a:avLst/>
            </a:prstGeom>
            <a:noFill/>
            <a:ln w="19050">
              <a:solidFill>
                <a:srgbClr val="0000FF"/>
              </a:solidFill>
              <a:round/>
              <a:headEnd/>
              <a:tailEnd/>
            </a:ln>
          </p:spPr>
          <p:txBody>
            <a:bodyPr/>
            <a:lstStyle/>
            <a:p>
              <a:endParaRPr lang="zh-CN" altLang="en-US"/>
            </a:p>
          </p:txBody>
        </p:sp>
        <p:sp>
          <p:nvSpPr>
            <p:cNvPr id="171058" name="Line 198"/>
            <p:cNvSpPr>
              <a:spLocks noChangeShapeType="1"/>
            </p:cNvSpPr>
            <p:nvPr/>
          </p:nvSpPr>
          <p:spPr bwMode="auto">
            <a:xfrm flipH="1">
              <a:off x="3383" y="1711"/>
              <a:ext cx="98" cy="1"/>
            </a:xfrm>
            <a:prstGeom prst="line">
              <a:avLst/>
            </a:prstGeom>
            <a:noFill/>
            <a:ln w="19050">
              <a:solidFill>
                <a:srgbClr val="0000FF"/>
              </a:solidFill>
              <a:round/>
              <a:headEnd/>
              <a:tailEnd/>
            </a:ln>
          </p:spPr>
          <p:txBody>
            <a:bodyPr/>
            <a:lstStyle/>
            <a:p>
              <a:endParaRPr lang="zh-CN" altLang="en-US"/>
            </a:p>
          </p:txBody>
        </p:sp>
        <p:sp>
          <p:nvSpPr>
            <p:cNvPr id="171059" name="Line 199"/>
            <p:cNvSpPr>
              <a:spLocks noChangeShapeType="1"/>
            </p:cNvSpPr>
            <p:nvPr/>
          </p:nvSpPr>
          <p:spPr bwMode="auto">
            <a:xfrm flipV="1">
              <a:off x="3383" y="1467"/>
              <a:ext cx="1" cy="244"/>
            </a:xfrm>
            <a:prstGeom prst="line">
              <a:avLst/>
            </a:prstGeom>
            <a:noFill/>
            <a:ln w="19050">
              <a:solidFill>
                <a:srgbClr val="0000FF"/>
              </a:solidFill>
              <a:round/>
              <a:headEnd/>
              <a:tailEnd/>
            </a:ln>
          </p:spPr>
          <p:txBody>
            <a:bodyPr/>
            <a:lstStyle/>
            <a:p>
              <a:endParaRPr lang="zh-CN" altLang="en-US"/>
            </a:p>
          </p:txBody>
        </p:sp>
        <p:sp>
          <p:nvSpPr>
            <p:cNvPr id="171060" name="Line 200"/>
            <p:cNvSpPr>
              <a:spLocks noChangeShapeType="1"/>
            </p:cNvSpPr>
            <p:nvPr/>
          </p:nvSpPr>
          <p:spPr bwMode="auto">
            <a:xfrm>
              <a:off x="3432" y="1344"/>
              <a:ext cx="1" cy="123"/>
            </a:xfrm>
            <a:prstGeom prst="line">
              <a:avLst/>
            </a:prstGeom>
            <a:noFill/>
            <a:ln w="19050">
              <a:solidFill>
                <a:srgbClr val="400000"/>
              </a:solidFill>
              <a:round/>
              <a:headEnd/>
              <a:tailEnd/>
            </a:ln>
          </p:spPr>
          <p:txBody>
            <a:bodyPr/>
            <a:lstStyle/>
            <a:p>
              <a:endParaRPr lang="zh-CN" altLang="en-US"/>
            </a:p>
          </p:txBody>
        </p:sp>
        <p:sp>
          <p:nvSpPr>
            <p:cNvPr id="171061" name="Line 201"/>
            <p:cNvSpPr>
              <a:spLocks noChangeShapeType="1"/>
            </p:cNvSpPr>
            <p:nvPr/>
          </p:nvSpPr>
          <p:spPr bwMode="auto">
            <a:xfrm flipV="1">
              <a:off x="3432" y="1711"/>
              <a:ext cx="1" cy="123"/>
            </a:xfrm>
            <a:prstGeom prst="line">
              <a:avLst/>
            </a:prstGeom>
            <a:noFill/>
            <a:ln w="19050">
              <a:solidFill>
                <a:srgbClr val="400000"/>
              </a:solidFill>
              <a:round/>
              <a:headEnd/>
              <a:tailEnd/>
            </a:ln>
          </p:spPr>
          <p:txBody>
            <a:bodyPr/>
            <a:lstStyle/>
            <a:p>
              <a:endParaRPr lang="zh-CN" altLang="en-US"/>
            </a:p>
          </p:txBody>
        </p:sp>
        <p:sp>
          <p:nvSpPr>
            <p:cNvPr id="171062" name="Line 202"/>
            <p:cNvSpPr>
              <a:spLocks noChangeShapeType="1"/>
            </p:cNvSpPr>
            <p:nvPr/>
          </p:nvSpPr>
          <p:spPr bwMode="auto">
            <a:xfrm flipV="1">
              <a:off x="2820" y="2335"/>
              <a:ext cx="1" cy="98"/>
            </a:xfrm>
            <a:prstGeom prst="line">
              <a:avLst/>
            </a:prstGeom>
            <a:noFill/>
            <a:ln w="19050">
              <a:solidFill>
                <a:srgbClr val="0000FF"/>
              </a:solidFill>
              <a:round/>
              <a:headEnd/>
              <a:tailEnd/>
            </a:ln>
          </p:spPr>
          <p:txBody>
            <a:bodyPr/>
            <a:lstStyle/>
            <a:p>
              <a:endParaRPr lang="zh-CN" altLang="en-US"/>
            </a:p>
          </p:txBody>
        </p:sp>
        <p:sp>
          <p:nvSpPr>
            <p:cNvPr id="171063" name="Line 203"/>
            <p:cNvSpPr>
              <a:spLocks noChangeShapeType="1"/>
            </p:cNvSpPr>
            <p:nvPr/>
          </p:nvSpPr>
          <p:spPr bwMode="auto">
            <a:xfrm>
              <a:off x="2820" y="2335"/>
              <a:ext cx="245" cy="1"/>
            </a:xfrm>
            <a:prstGeom prst="line">
              <a:avLst/>
            </a:prstGeom>
            <a:noFill/>
            <a:ln w="19050">
              <a:solidFill>
                <a:srgbClr val="0000FF"/>
              </a:solidFill>
              <a:round/>
              <a:headEnd/>
              <a:tailEnd/>
            </a:ln>
          </p:spPr>
          <p:txBody>
            <a:bodyPr/>
            <a:lstStyle/>
            <a:p>
              <a:endParaRPr lang="zh-CN" altLang="en-US"/>
            </a:p>
          </p:txBody>
        </p:sp>
        <p:sp>
          <p:nvSpPr>
            <p:cNvPr id="171064" name="Line 204"/>
            <p:cNvSpPr>
              <a:spLocks noChangeShapeType="1"/>
            </p:cNvSpPr>
            <p:nvPr/>
          </p:nvSpPr>
          <p:spPr bwMode="auto">
            <a:xfrm>
              <a:off x="3065" y="2335"/>
              <a:ext cx="1" cy="98"/>
            </a:xfrm>
            <a:prstGeom prst="line">
              <a:avLst/>
            </a:prstGeom>
            <a:noFill/>
            <a:ln w="19050">
              <a:solidFill>
                <a:srgbClr val="0000FF"/>
              </a:solidFill>
              <a:round/>
              <a:headEnd/>
              <a:tailEnd/>
            </a:ln>
          </p:spPr>
          <p:txBody>
            <a:bodyPr/>
            <a:lstStyle/>
            <a:p>
              <a:endParaRPr lang="zh-CN" altLang="en-US"/>
            </a:p>
          </p:txBody>
        </p:sp>
        <p:sp>
          <p:nvSpPr>
            <p:cNvPr id="171065" name="Line 205"/>
            <p:cNvSpPr>
              <a:spLocks noChangeShapeType="1"/>
            </p:cNvSpPr>
            <p:nvPr/>
          </p:nvSpPr>
          <p:spPr bwMode="auto">
            <a:xfrm flipH="1">
              <a:off x="2820" y="2433"/>
              <a:ext cx="245" cy="1"/>
            </a:xfrm>
            <a:prstGeom prst="line">
              <a:avLst/>
            </a:prstGeom>
            <a:noFill/>
            <a:ln w="19050">
              <a:solidFill>
                <a:srgbClr val="0000FF"/>
              </a:solidFill>
              <a:round/>
              <a:headEnd/>
              <a:tailEnd/>
            </a:ln>
          </p:spPr>
          <p:txBody>
            <a:bodyPr/>
            <a:lstStyle/>
            <a:p>
              <a:endParaRPr lang="zh-CN" altLang="en-US"/>
            </a:p>
          </p:txBody>
        </p:sp>
        <p:sp>
          <p:nvSpPr>
            <p:cNvPr id="171066" name="Line 206"/>
            <p:cNvSpPr>
              <a:spLocks noChangeShapeType="1"/>
            </p:cNvSpPr>
            <p:nvPr/>
          </p:nvSpPr>
          <p:spPr bwMode="auto">
            <a:xfrm>
              <a:off x="2698" y="2384"/>
              <a:ext cx="122" cy="1"/>
            </a:xfrm>
            <a:prstGeom prst="line">
              <a:avLst/>
            </a:prstGeom>
            <a:noFill/>
            <a:ln w="19050">
              <a:solidFill>
                <a:srgbClr val="400000"/>
              </a:solidFill>
              <a:round/>
              <a:headEnd/>
              <a:tailEnd/>
            </a:ln>
          </p:spPr>
          <p:txBody>
            <a:bodyPr/>
            <a:lstStyle/>
            <a:p>
              <a:endParaRPr lang="zh-CN" altLang="en-US"/>
            </a:p>
          </p:txBody>
        </p:sp>
        <p:sp>
          <p:nvSpPr>
            <p:cNvPr id="171067" name="Line 207"/>
            <p:cNvSpPr>
              <a:spLocks noChangeShapeType="1"/>
            </p:cNvSpPr>
            <p:nvPr/>
          </p:nvSpPr>
          <p:spPr bwMode="auto">
            <a:xfrm flipH="1">
              <a:off x="3065" y="2384"/>
              <a:ext cx="122" cy="1"/>
            </a:xfrm>
            <a:prstGeom prst="line">
              <a:avLst/>
            </a:prstGeom>
            <a:noFill/>
            <a:ln w="19050">
              <a:solidFill>
                <a:srgbClr val="400000"/>
              </a:solidFill>
              <a:round/>
              <a:headEnd/>
              <a:tailEnd/>
            </a:ln>
          </p:spPr>
          <p:txBody>
            <a:bodyPr/>
            <a:lstStyle/>
            <a:p>
              <a:endParaRPr lang="zh-CN" altLang="en-US"/>
            </a:p>
          </p:txBody>
        </p:sp>
        <p:sp>
          <p:nvSpPr>
            <p:cNvPr id="171068" name="Line 208"/>
            <p:cNvSpPr>
              <a:spLocks noChangeShapeType="1"/>
            </p:cNvSpPr>
            <p:nvPr/>
          </p:nvSpPr>
          <p:spPr bwMode="auto">
            <a:xfrm flipV="1">
              <a:off x="4913" y="2335"/>
              <a:ext cx="1" cy="98"/>
            </a:xfrm>
            <a:prstGeom prst="line">
              <a:avLst/>
            </a:prstGeom>
            <a:noFill/>
            <a:ln w="19050">
              <a:solidFill>
                <a:srgbClr val="0000FF"/>
              </a:solidFill>
              <a:round/>
              <a:headEnd/>
              <a:tailEnd/>
            </a:ln>
          </p:spPr>
          <p:txBody>
            <a:bodyPr/>
            <a:lstStyle/>
            <a:p>
              <a:endParaRPr lang="zh-CN" altLang="en-US"/>
            </a:p>
          </p:txBody>
        </p:sp>
        <p:sp>
          <p:nvSpPr>
            <p:cNvPr id="171069" name="Line 209"/>
            <p:cNvSpPr>
              <a:spLocks noChangeShapeType="1"/>
            </p:cNvSpPr>
            <p:nvPr/>
          </p:nvSpPr>
          <p:spPr bwMode="auto">
            <a:xfrm>
              <a:off x="4913" y="2335"/>
              <a:ext cx="245" cy="1"/>
            </a:xfrm>
            <a:prstGeom prst="line">
              <a:avLst/>
            </a:prstGeom>
            <a:noFill/>
            <a:ln w="19050">
              <a:solidFill>
                <a:srgbClr val="0000FF"/>
              </a:solidFill>
              <a:round/>
              <a:headEnd/>
              <a:tailEnd/>
            </a:ln>
          </p:spPr>
          <p:txBody>
            <a:bodyPr/>
            <a:lstStyle/>
            <a:p>
              <a:endParaRPr lang="zh-CN" altLang="en-US"/>
            </a:p>
          </p:txBody>
        </p:sp>
        <p:sp>
          <p:nvSpPr>
            <p:cNvPr id="171070" name="Line 210"/>
            <p:cNvSpPr>
              <a:spLocks noChangeShapeType="1"/>
            </p:cNvSpPr>
            <p:nvPr/>
          </p:nvSpPr>
          <p:spPr bwMode="auto">
            <a:xfrm>
              <a:off x="5158" y="2335"/>
              <a:ext cx="1" cy="98"/>
            </a:xfrm>
            <a:prstGeom prst="line">
              <a:avLst/>
            </a:prstGeom>
            <a:noFill/>
            <a:ln w="19050">
              <a:solidFill>
                <a:srgbClr val="0000FF"/>
              </a:solidFill>
              <a:round/>
              <a:headEnd/>
              <a:tailEnd/>
            </a:ln>
          </p:spPr>
          <p:txBody>
            <a:bodyPr/>
            <a:lstStyle/>
            <a:p>
              <a:endParaRPr lang="zh-CN" altLang="en-US"/>
            </a:p>
          </p:txBody>
        </p:sp>
        <p:sp>
          <p:nvSpPr>
            <p:cNvPr id="171071" name="Line 211"/>
            <p:cNvSpPr>
              <a:spLocks noChangeShapeType="1"/>
            </p:cNvSpPr>
            <p:nvPr/>
          </p:nvSpPr>
          <p:spPr bwMode="auto">
            <a:xfrm flipH="1">
              <a:off x="4913" y="2433"/>
              <a:ext cx="245" cy="1"/>
            </a:xfrm>
            <a:prstGeom prst="line">
              <a:avLst/>
            </a:prstGeom>
            <a:noFill/>
            <a:ln w="19050">
              <a:solidFill>
                <a:srgbClr val="0000FF"/>
              </a:solidFill>
              <a:round/>
              <a:headEnd/>
              <a:tailEnd/>
            </a:ln>
          </p:spPr>
          <p:txBody>
            <a:bodyPr/>
            <a:lstStyle/>
            <a:p>
              <a:endParaRPr lang="zh-CN" altLang="en-US"/>
            </a:p>
          </p:txBody>
        </p:sp>
        <p:sp>
          <p:nvSpPr>
            <p:cNvPr id="171072" name="Line 212"/>
            <p:cNvSpPr>
              <a:spLocks noChangeShapeType="1"/>
            </p:cNvSpPr>
            <p:nvPr/>
          </p:nvSpPr>
          <p:spPr bwMode="auto">
            <a:xfrm>
              <a:off x="4791" y="2384"/>
              <a:ext cx="122" cy="1"/>
            </a:xfrm>
            <a:prstGeom prst="line">
              <a:avLst/>
            </a:prstGeom>
            <a:noFill/>
            <a:ln w="19050">
              <a:solidFill>
                <a:srgbClr val="400000"/>
              </a:solidFill>
              <a:round/>
              <a:headEnd/>
              <a:tailEnd/>
            </a:ln>
          </p:spPr>
          <p:txBody>
            <a:bodyPr/>
            <a:lstStyle/>
            <a:p>
              <a:endParaRPr lang="zh-CN" altLang="en-US"/>
            </a:p>
          </p:txBody>
        </p:sp>
        <p:sp>
          <p:nvSpPr>
            <p:cNvPr id="171073" name="Line 213"/>
            <p:cNvSpPr>
              <a:spLocks noChangeShapeType="1"/>
            </p:cNvSpPr>
            <p:nvPr/>
          </p:nvSpPr>
          <p:spPr bwMode="auto">
            <a:xfrm flipH="1">
              <a:off x="5158" y="2384"/>
              <a:ext cx="122" cy="1"/>
            </a:xfrm>
            <a:prstGeom prst="line">
              <a:avLst/>
            </a:prstGeom>
            <a:noFill/>
            <a:ln w="19050">
              <a:solidFill>
                <a:srgbClr val="400000"/>
              </a:solidFill>
              <a:round/>
              <a:headEnd/>
              <a:tailEnd/>
            </a:ln>
          </p:spPr>
          <p:txBody>
            <a:bodyPr/>
            <a:lstStyle/>
            <a:p>
              <a:endParaRPr lang="zh-CN" altLang="en-US"/>
            </a:p>
          </p:txBody>
        </p:sp>
        <p:sp>
          <p:nvSpPr>
            <p:cNvPr id="171074" name="Oval 214"/>
            <p:cNvSpPr>
              <a:spLocks noChangeArrowheads="1"/>
            </p:cNvSpPr>
            <p:nvPr/>
          </p:nvSpPr>
          <p:spPr bwMode="auto">
            <a:xfrm>
              <a:off x="5207" y="2678"/>
              <a:ext cx="244" cy="245"/>
            </a:xfrm>
            <a:prstGeom prst="ellipse">
              <a:avLst/>
            </a:prstGeom>
            <a:noFill/>
            <a:ln w="19050">
              <a:solidFill>
                <a:srgbClr val="0000FF"/>
              </a:solidFill>
              <a:round/>
              <a:headEnd/>
              <a:tailEnd/>
            </a:ln>
          </p:spPr>
          <p:txBody>
            <a:bodyPr/>
            <a:lstStyle/>
            <a:p>
              <a:endParaRPr lang="zh-CN" altLang="en-US"/>
            </a:p>
          </p:txBody>
        </p:sp>
        <p:sp>
          <p:nvSpPr>
            <p:cNvPr id="171075" name="Line 215"/>
            <p:cNvSpPr>
              <a:spLocks noChangeShapeType="1"/>
            </p:cNvSpPr>
            <p:nvPr/>
          </p:nvSpPr>
          <p:spPr bwMode="auto">
            <a:xfrm>
              <a:off x="5329" y="2556"/>
              <a:ext cx="1" cy="122"/>
            </a:xfrm>
            <a:prstGeom prst="line">
              <a:avLst/>
            </a:prstGeom>
            <a:noFill/>
            <a:ln w="19050">
              <a:solidFill>
                <a:srgbClr val="400000"/>
              </a:solidFill>
              <a:round/>
              <a:headEnd/>
              <a:tailEnd/>
            </a:ln>
          </p:spPr>
          <p:txBody>
            <a:bodyPr/>
            <a:lstStyle/>
            <a:p>
              <a:endParaRPr lang="zh-CN" altLang="en-US"/>
            </a:p>
          </p:txBody>
        </p:sp>
        <p:sp>
          <p:nvSpPr>
            <p:cNvPr id="171076" name="Line 216"/>
            <p:cNvSpPr>
              <a:spLocks noChangeShapeType="1"/>
            </p:cNvSpPr>
            <p:nvPr/>
          </p:nvSpPr>
          <p:spPr bwMode="auto">
            <a:xfrm flipV="1">
              <a:off x="5329" y="2923"/>
              <a:ext cx="1" cy="122"/>
            </a:xfrm>
            <a:prstGeom prst="line">
              <a:avLst/>
            </a:prstGeom>
            <a:noFill/>
            <a:ln w="19050">
              <a:solidFill>
                <a:srgbClr val="400000"/>
              </a:solidFill>
              <a:round/>
              <a:headEnd/>
              <a:tailEnd/>
            </a:ln>
          </p:spPr>
          <p:txBody>
            <a:bodyPr/>
            <a:lstStyle/>
            <a:p>
              <a:endParaRPr lang="zh-CN" altLang="en-US"/>
            </a:p>
          </p:txBody>
        </p:sp>
        <p:sp>
          <p:nvSpPr>
            <p:cNvPr id="171077" name="Line 217"/>
            <p:cNvSpPr>
              <a:spLocks noChangeShapeType="1"/>
            </p:cNvSpPr>
            <p:nvPr/>
          </p:nvSpPr>
          <p:spPr bwMode="auto">
            <a:xfrm>
              <a:off x="4497" y="1467"/>
              <a:ext cx="98" cy="1"/>
            </a:xfrm>
            <a:prstGeom prst="line">
              <a:avLst/>
            </a:prstGeom>
            <a:noFill/>
            <a:ln w="19050">
              <a:solidFill>
                <a:srgbClr val="0000FF"/>
              </a:solidFill>
              <a:round/>
              <a:headEnd/>
              <a:tailEnd/>
            </a:ln>
          </p:spPr>
          <p:txBody>
            <a:bodyPr/>
            <a:lstStyle/>
            <a:p>
              <a:endParaRPr lang="zh-CN" altLang="en-US"/>
            </a:p>
          </p:txBody>
        </p:sp>
        <p:sp>
          <p:nvSpPr>
            <p:cNvPr id="171078" name="Line 218"/>
            <p:cNvSpPr>
              <a:spLocks noChangeShapeType="1"/>
            </p:cNvSpPr>
            <p:nvPr/>
          </p:nvSpPr>
          <p:spPr bwMode="auto">
            <a:xfrm>
              <a:off x="4595" y="1467"/>
              <a:ext cx="1" cy="244"/>
            </a:xfrm>
            <a:prstGeom prst="line">
              <a:avLst/>
            </a:prstGeom>
            <a:noFill/>
            <a:ln w="19050">
              <a:solidFill>
                <a:srgbClr val="0000FF"/>
              </a:solidFill>
              <a:round/>
              <a:headEnd/>
              <a:tailEnd/>
            </a:ln>
          </p:spPr>
          <p:txBody>
            <a:bodyPr/>
            <a:lstStyle/>
            <a:p>
              <a:endParaRPr lang="zh-CN" altLang="en-US"/>
            </a:p>
          </p:txBody>
        </p:sp>
        <p:sp>
          <p:nvSpPr>
            <p:cNvPr id="171079" name="Line 219"/>
            <p:cNvSpPr>
              <a:spLocks noChangeShapeType="1"/>
            </p:cNvSpPr>
            <p:nvPr/>
          </p:nvSpPr>
          <p:spPr bwMode="auto">
            <a:xfrm flipH="1">
              <a:off x="4497" y="1711"/>
              <a:ext cx="98" cy="1"/>
            </a:xfrm>
            <a:prstGeom prst="line">
              <a:avLst/>
            </a:prstGeom>
            <a:noFill/>
            <a:ln w="19050">
              <a:solidFill>
                <a:srgbClr val="0000FF"/>
              </a:solidFill>
              <a:round/>
              <a:headEnd/>
              <a:tailEnd/>
            </a:ln>
          </p:spPr>
          <p:txBody>
            <a:bodyPr/>
            <a:lstStyle/>
            <a:p>
              <a:endParaRPr lang="zh-CN" altLang="en-US"/>
            </a:p>
          </p:txBody>
        </p:sp>
        <p:sp>
          <p:nvSpPr>
            <p:cNvPr id="171080" name="Line 220"/>
            <p:cNvSpPr>
              <a:spLocks noChangeShapeType="1"/>
            </p:cNvSpPr>
            <p:nvPr/>
          </p:nvSpPr>
          <p:spPr bwMode="auto">
            <a:xfrm flipV="1">
              <a:off x="4497" y="1467"/>
              <a:ext cx="1" cy="244"/>
            </a:xfrm>
            <a:prstGeom prst="line">
              <a:avLst/>
            </a:prstGeom>
            <a:noFill/>
            <a:ln w="19050">
              <a:solidFill>
                <a:srgbClr val="0000FF"/>
              </a:solidFill>
              <a:round/>
              <a:headEnd/>
              <a:tailEnd/>
            </a:ln>
          </p:spPr>
          <p:txBody>
            <a:bodyPr/>
            <a:lstStyle/>
            <a:p>
              <a:endParaRPr lang="zh-CN" altLang="en-US"/>
            </a:p>
          </p:txBody>
        </p:sp>
        <p:sp>
          <p:nvSpPr>
            <p:cNvPr id="171081" name="Line 221"/>
            <p:cNvSpPr>
              <a:spLocks noChangeShapeType="1"/>
            </p:cNvSpPr>
            <p:nvPr/>
          </p:nvSpPr>
          <p:spPr bwMode="auto">
            <a:xfrm>
              <a:off x="4546" y="1344"/>
              <a:ext cx="1" cy="123"/>
            </a:xfrm>
            <a:prstGeom prst="line">
              <a:avLst/>
            </a:prstGeom>
            <a:noFill/>
            <a:ln w="19050">
              <a:solidFill>
                <a:srgbClr val="400000"/>
              </a:solidFill>
              <a:round/>
              <a:headEnd/>
              <a:tailEnd/>
            </a:ln>
          </p:spPr>
          <p:txBody>
            <a:bodyPr/>
            <a:lstStyle/>
            <a:p>
              <a:endParaRPr lang="zh-CN" altLang="en-US"/>
            </a:p>
          </p:txBody>
        </p:sp>
        <p:sp>
          <p:nvSpPr>
            <p:cNvPr id="171082" name="Line 222"/>
            <p:cNvSpPr>
              <a:spLocks noChangeShapeType="1"/>
            </p:cNvSpPr>
            <p:nvPr/>
          </p:nvSpPr>
          <p:spPr bwMode="auto">
            <a:xfrm flipV="1">
              <a:off x="4546" y="1711"/>
              <a:ext cx="1" cy="123"/>
            </a:xfrm>
            <a:prstGeom prst="line">
              <a:avLst/>
            </a:prstGeom>
            <a:noFill/>
            <a:ln w="19050">
              <a:solidFill>
                <a:srgbClr val="400000"/>
              </a:solidFill>
              <a:round/>
              <a:headEnd/>
              <a:tailEnd/>
            </a:ln>
          </p:spPr>
          <p:txBody>
            <a:bodyPr/>
            <a:lstStyle/>
            <a:p>
              <a:endParaRPr lang="zh-CN" altLang="en-US"/>
            </a:p>
          </p:txBody>
        </p:sp>
        <p:sp>
          <p:nvSpPr>
            <p:cNvPr id="171083" name="Line 223"/>
            <p:cNvSpPr>
              <a:spLocks noChangeShapeType="1"/>
            </p:cNvSpPr>
            <p:nvPr/>
          </p:nvSpPr>
          <p:spPr bwMode="auto">
            <a:xfrm>
              <a:off x="4546" y="2262"/>
              <a:ext cx="122" cy="86"/>
            </a:xfrm>
            <a:prstGeom prst="line">
              <a:avLst/>
            </a:prstGeom>
            <a:noFill/>
            <a:ln w="19050">
              <a:solidFill>
                <a:srgbClr val="0000FF"/>
              </a:solidFill>
              <a:round/>
              <a:headEnd/>
              <a:tailEnd/>
            </a:ln>
          </p:spPr>
          <p:txBody>
            <a:bodyPr/>
            <a:lstStyle/>
            <a:p>
              <a:endParaRPr lang="zh-CN" altLang="en-US"/>
            </a:p>
          </p:txBody>
        </p:sp>
        <p:sp>
          <p:nvSpPr>
            <p:cNvPr id="171084" name="Line 224"/>
            <p:cNvSpPr>
              <a:spLocks noChangeShapeType="1"/>
            </p:cNvSpPr>
            <p:nvPr/>
          </p:nvSpPr>
          <p:spPr bwMode="auto">
            <a:xfrm flipH="1">
              <a:off x="4546" y="2421"/>
              <a:ext cx="122" cy="86"/>
            </a:xfrm>
            <a:prstGeom prst="line">
              <a:avLst/>
            </a:prstGeom>
            <a:noFill/>
            <a:ln w="19050">
              <a:solidFill>
                <a:srgbClr val="0000FF"/>
              </a:solidFill>
              <a:round/>
              <a:headEnd/>
              <a:tailEnd/>
            </a:ln>
          </p:spPr>
          <p:txBody>
            <a:bodyPr/>
            <a:lstStyle/>
            <a:p>
              <a:endParaRPr lang="zh-CN" altLang="en-US"/>
            </a:p>
          </p:txBody>
        </p:sp>
        <p:sp>
          <p:nvSpPr>
            <p:cNvPr id="171085" name="Line 225"/>
            <p:cNvSpPr>
              <a:spLocks noChangeShapeType="1"/>
            </p:cNvSpPr>
            <p:nvPr/>
          </p:nvSpPr>
          <p:spPr bwMode="auto">
            <a:xfrm>
              <a:off x="4668" y="2262"/>
              <a:ext cx="1" cy="245"/>
            </a:xfrm>
            <a:prstGeom prst="line">
              <a:avLst/>
            </a:prstGeom>
            <a:noFill/>
            <a:ln w="19050">
              <a:solidFill>
                <a:srgbClr val="0000FF"/>
              </a:solidFill>
              <a:round/>
              <a:headEnd/>
              <a:tailEnd/>
            </a:ln>
          </p:spPr>
          <p:txBody>
            <a:bodyPr/>
            <a:lstStyle/>
            <a:p>
              <a:endParaRPr lang="zh-CN" altLang="en-US"/>
            </a:p>
          </p:txBody>
        </p:sp>
        <p:sp>
          <p:nvSpPr>
            <p:cNvPr id="171086" name="Line 226"/>
            <p:cNvSpPr>
              <a:spLocks noChangeShapeType="1"/>
            </p:cNvSpPr>
            <p:nvPr/>
          </p:nvSpPr>
          <p:spPr bwMode="auto">
            <a:xfrm>
              <a:off x="4668" y="2384"/>
              <a:ext cx="123" cy="1"/>
            </a:xfrm>
            <a:prstGeom prst="line">
              <a:avLst/>
            </a:prstGeom>
            <a:noFill/>
            <a:ln w="19050">
              <a:solidFill>
                <a:srgbClr val="0000FF"/>
              </a:solidFill>
              <a:round/>
              <a:headEnd/>
              <a:tailEnd/>
            </a:ln>
          </p:spPr>
          <p:txBody>
            <a:bodyPr/>
            <a:lstStyle/>
            <a:p>
              <a:endParaRPr lang="zh-CN" altLang="en-US"/>
            </a:p>
          </p:txBody>
        </p:sp>
        <p:sp>
          <p:nvSpPr>
            <p:cNvPr id="171087" name="Freeform 227"/>
            <p:cNvSpPr>
              <a:spLocks/>
            </p:cNvSpPr>
            <p:nvPr/>
          </p:nvSpPr>
          <p:spPr bwMode="auto">
            <a:xfrm>
              <a:off x="4546" y="2446"/>
              <a:ext cx="73" cy="61"/>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1088" name="Line 228"/>
            <p:cNvSpPr>
              <a:spLocks noChangeShapeType="1"/>
            </p:cNvSpPr>
            <p:nvPr/>
          </p:nvSpPr>
          <p:spPr bwMode="auto">
            <a:xfrm>
              <a:off x="4546" y="2140"/>
              <a:ext cx="1" cy="122"/>
            </a:xfrm>
            <a:prstGeom prst="line">
              <a:avLst/>
            </a:prstGeom>
            <a:noFill/>
            <a:ln w="19050">
              <a:solidFill>
                <a:srgbClr val="400000"/>
              </a:solidFill>
              <a:round/>
              <a:headEnd/>
              <a:tailEnd/>
            </a:ln>
          </p:spPr>
          <p:txBody>
            <a:bodyPr/>
            <a:lstStyle/>
            <a:p>
              <a:endParaRPr lang="zh-CN" altLang="en-US"/>
            </a:p>
          </p:txBody>
        </p:sp>
        <p:sp>
          <p:nvSpPr>
            <p:cNvPr id="171089" name="Line 229"/>
            <p:cNvSpPr>
              <a:spLocks noChangeShapeType="1"/>
            </p:cNvSpPr>
            <p:nvPr/>
          </p:nvSpPr>
          <p:spPr bwMode="auto">
            <a:xfrm flipV="1">
              <a:off x="4546" y="2507"/>
              <a:ext cx="1" cy="122"/>
            </a:xfrm>
            <a:prstGeom prst="line">
              <a:avLst/>
            </a:prstGeom>
            <a:noFill/>
            <a:ln w="19050">
              <a:solidFill>
                <a:srgbClr val="400000"/>
              </a:solidFill>
              <a:round/>
              <a:headEnd/>
              <a:tailEnd/>
            </a:ln>
          </p:spPr>
          <p:txBody>
            <a:bodyPr/>
            <a:lstStyle/>
            <a:p>
              <a:endParaRPr lang="zh-CN" altLang="en-US"/>
            </a:p>
          </p:txBody>
        </p:sp>
        <p:sp>
          <p:nvSpPr>
            <p:cNvPr id="171090" name="Line 230"/>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171091" name="Oval 231"/>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171092" name="Oval 232"/>
            <p:cNvSpPr>
              <a:spLocks noChangeArrowheads="1"/>
            </p:cNvSpPr>
            <p:nvPr/>
          </p:nvSpPr>
          <p:spPr bwMode="auto">
            <a:xfrm>
              <a:off x="2539" y="2678"/>
              <a:ext cx="245" cy="245"/>
            </a:xfrm>
            <a:prstGeom prst="ellipse">
              <a:avLst/>
            </a:prstGeom>
            <a:noFill/>
            <a:ln w="19050">
              <a:solidFill>
                <a:srgbClr val="0000FF"/>
              </a:solidFill>
              <a:round/>
              <a:headEnd/>
              <a:tailEnd/>
            </a:ln>
          </p:spPr>
          <p:txBody>
            <a:bodyPr/>
            <a:lstStyle/>
            <a:p>
              <a:endParaRPr lang="zh-CN" altLang="en-US"/>
            </a:p>
          </p:txBody>
        </p:sp>
        <p:sp>
          <p:nvSpPr>
            <p:cNvPr id="171093" name="Line 233"/>
            <p:cNvSpPr>
              <a:spLocks noChangeShapeType="1"/>
            </p:cNvSpPr>
            <p:nvPr/>
          </p:nvSpPr>
          <p:spPr bwMode="auto">
            <a:xfrm>
              <a:off x="2661" y="2556"/>
              <a:ext cx="1" cy="122"/>
            </a:xfrm>
            <a:prstGeom prst="line">
              <a:avLst/>
            </a:prstGeom>
            <a:noFill/>
            <a:ln w="19050">
              <a:solidFill>
                <a:srgbClr val="400000"/>
              </a:solidFill>
              <a:round/>
              <a:headEnd/>
              <a:tailEnd/>
            </a:ln>
          </p:spPr>
          <p:txBody>
            <a:bodyPr/>
            <a:lstStyle/>
            <a:p>
              <a:endParaRPr lang="zh-CN" altLang="en-US"/>
            </a:p>
          </p:txBody>
        </p:sp>
        <p:sp>
          <p:nvSpPr>
            <p:cNvPr id="171094" name="Line 234"/>
            <p:cNvSpPr>
              <a:spLocks noChangeShapeType="1"/>
            </p:cNvSpPr>
            <p:nvPr/>
          </p:nvSpPr>
          <p:spPr bwMode="auto">
            <a:xfrm flipV="1">
              <a:off x="2661" y="2923"/>
              <a:ext cx="1" cy="122"/>
            </a:xfrm>
            <a:prstGeom prst="line">
              <a:avLst/>
            </a:prstGeom>
            <a:noFill/>
            <a:ln w="19050">
              <a:solidFill>
                <a:srgbClr val="400000"/>
              </a:solidFill>
              <a:round/>
              <a:headEnd/>
              <a:tailEnd/>
            </a:ln>
          </p:spPr>
          <p:txBody>
            <a:bodyPr/>
            <a:lstStyle/>
            <a:p>
              <a:endParaRPr lang="zh-CN" altLang="en-US"/>
            </a:p>
          </p:txBody>
        </p:sp>
        <p:sp>
          <p:nvSpPr>
            <p:cNvPr id="171095" name="Rectangle 235"/>
            <p:cNvSpPr>
              <a:spLocks noChangeArrowheads="1"/>
            </p:cNvSpPr>
            <p:nvPr/>
          </p:nvSpPr>
          <p:spPr bwMode="auto">
            <a:xfrm>
              <a:off x="3383"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096" name="Rectangle 236"/>
            <p:cNvSpPr>
              <a:spLocks noChangeArrowheads="1"/>
            </p:cNvSpPr>
            <p:nvPr/>
          </p:nvSpPr>
          <p:spPr bwMode="auto">
            <a:xfrm>
              <a:off x="2820"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097" name="Rectangle 237"/>
            <p:cNvSpPr>
              <a:spLocks noChangeArrowheads="1"/>
            </p:cNvSpPr>
            <p:nvPr/>
          </p:nvSpPr>
          <p:spPr bwMode="auto">
            <a:xfrm>
              <a:off x="4913" y="2335"/>
              <a:ext cx="257"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098" name="Rectangle 238"/>
            <p:cNvSpPr>
              <a:spLocks noChangeArrowheads="1"/>
            </p:cNvSpPr>
            <p:nvPr/>
          </p:nvSpPr>
          <p:spPr bwMode="auto">
            <a:xfrm>
              <a:off x="4497" y="1467"/>
              <a:ext cx="110"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099" name="Rectangle 239"/>
            <p:cNvSpPr>
              <a:spLocks noChangeArrowheads="1"/>
            </p:cNvSpPr>
            <p:nvPr/>
          </p:nvSpPr>
          <p:spPr bwMode="auto">
            <a:xfrm>
              <a:off x="4296" y="2976"/>
              <a:ext cx="111" cy="257"/>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1100" name="Line 240"/>
            <p:cNvSpPr>
              <a:spLocks noChangeShapeType="1"/>
            </p:cNvSpPr>
            <p:nvPr/>
          </p:nvSpPr>
          <p:spPr bwMode="auto">
            <a:xfrm>
              <a:off x="5231" y="3168"/>
              <a:ext cx="220" cy="1"/>
            </a:xfrm>
            <a:prstGeom prst="line">
              <a:avLst/>
            </a:prstGeom>
            <a:noFill/>
            <a:ln w="19050">
              <a:solidFill>
                <a:srgbClr val="000000"/>
              </a:solidFill>
              <a:round/>
              <a:headEnd/>
              <a:tailEnd/>
            </a:ln>
          </p:spPr>
          <p:txBody>
            <a:bodyPr/>
            <a:lstStyle/>
            <a:p>
              <a:endParaRPr lang="zh-CN" altLang="en-US"/>
            </a:p>
          </p:txBody>
        </p:sp>
        <p:sp>
          <p:nvSpPr>
            <p:cNvPr id="171101" name="Line 241"/>
            <p:cNvSpPr>
              <a:spLocks noChangeShapeType="1"/>
            </p:cNvSpPr>
            <p:nvPr/>
          </p:nvSpPr>
          <p:spPr bwMode="auto">
            <a:xfrm>
              <a:off x="2857" y="2886"/>
              <a:ext cx="245" cy="1"/>
            </a:xfrm>
            <a:prstGeom prst="line">
              <a:avLst/>
            </a:prstGeom>
            <a:noFill/>
            <a:ln w="19050">
              <a:solidFill>
                <a:srgbClr val="FF0000"/>
              </a:solidFill>
              <a:round/>
              <a:headEnd/>
              <a:tailEnd/>
            </a:ln>
          </p:spPr>
          <p:txBody>
            <a:bodyPr/>
            <a:lstStyle/>
            <a:p>
              <a:endParaRPr lang="zh-CN" altLang="en-US"/>
            </a:p>
          </p:txBody>
        </p:sp>
        <p:sp>
          <p:nvSpPr>
            <p:cNvPr id="171102" name="Line 242"/>
            <p:cNvSpPr>
              <a:spLocks noChangeShapeType="1"/>
            </p:cNvSpPr>
            <p:nvPr/>
          </p:nvSpPr>
          <p:spPr bwMode="auto">
            <a:xfrm>
              <a:off x="4876" y="2911"/>
              <a:ext cx="245" cy="1"/>
            </a:xfrm>
            <a:prstGeom prst="line">
              <a:avLst/>
            </a:prstGeom>
            <a:noFill/>
            <a:ln w="19050">
              <a:solidFill>
                <a:srgbClr val="FF0000"/>
              </a:solidFill>
              <a:round/>
              <a:headEnd/>
              <a:tailEnd/>
            </a:ln>
          </p:spPr>
          <p:txBody>
            <a:bodyPr/>
            <a:lstStyle/>
            <a:p>
              <a:endParaRPr lang="zh-CN" altLang="en-US"/>
            </a:p>
          </p:txBody>
        </p:sp>
        <p:sp>
          <p:nvSpPr>
            <p:cNvPr id="171103" name="Line 243"/>
            <p:cNvSpPr>
              <a:spLocks noChangeShapeType="1"/>
            </p:cNvSpPr>
            <p:nvPr/>
          </p:nvSpPr>
          <p:spPr bwMode="auto">
            <a:xfrm>
              <a:off x="3432" y="2629"/>
              <a:ext cx="526" cy="1"/>
            </a:xfrm>
            <a:prstGeom prst="line">
              <a:avLst/>
            </a:prstGeom>
            <a:noFill/>
            <a:ln w="19050">
              <a:solidFill>
                <a:srgbClr val="400000"/>
              </a:solidFill>
              <a:round/>
              <a:headEnd/>
              <a:tailEnd/>
            </a:ln>
          </p:spPr>
          <p:txBody>
            <a:bodyPr/>
            <a:lstStyle/>
            <a:p>
              <a:endParaRPr lang="zh-CN" altLang="en-US"/>
            </a:p>
          </p:txBody>
        </p:sp>
        <p:sp>
          <p:nvSpPr>
            <p:cNvPr id="171104" name="Line 244"/>
            <p:cNvSpPr>
              <a:spLocks noChangeShapeType="1"/>
            </p:cNvSpPr>
            <p:nvPr/>
          </p:nvSpPr>
          <p:spPr bwMode="auto">
            <a:xfrm>
              <a:off x="3958" y="2629"/>
              <a:ext cx="588" cy="1"/>
            </a:xfrm>
            <a:prstGeom prst="line">
              <a:avLst/>
            </a:prstGeom>
            <a:noFill/>
            <a:ln w="19050">
              <a:solidFill>
                <a:srgbClr val="400000"/>
              </a:solidFill>
              <a:round/>
              <a:headEnd/>
              <a:tailEnd/>
            </a:ln>
          </p:spPr>
          <p:txBody>
            <a:bodyPr/>
            <a:lstStyle/>
            <a:p>
              <a:endParaRPr lang="zh-CN" altLang="en-US"/>
            </a:p>
          </p:txBody>
        </p:sp>
        <p:sp>
          <p:nvSpPr>
            <p:cNvPr id="171105" name="Line 245"/>
            <p:cNvSpPr>
              <a:spLocks noChangeShapeType="1"/>
            </p:cNvSpPr>
            <p:nvPr/>
          </p:nvSpPr>
          <p:spPr bwMode="auto">
            <a:xfrm>
              <a:off x="5280" y="2384"/>
              <a:ext cx="49" cy="1"/>
            </a:xfrm>
            <a:prstGeom prst="line">
              <a:avLst/>
            </a:prstGeom>
            <a:noFill/>
            <a:ln w="19050">
              <a:solidFill>
                <a:srgbClr val="400000"/>
              </a:solidFill>
              <a:round/>
              <a:headEnd/>
              <a:tailEnd/>
            </a:ln>
          </p:spPr>
          <p:txBody>
            <a:bodyPr/>
            <a:lstStyle/>
            <a:p>
              <a:endParaRPr lang="zh-CN" altLang="en-US"/>
            </a:p>
          </p:txBody>
        </p:sp>
        <p:sp>
          <p:nvSpPr>
            <p:cNvPr id="171106" name="Line 246"/>
            <p:cNvSpPr>
              <a:spLocks noChangeShapeType="1"/>
            </p:cNvSpPr>
            <p:nvPr/>
          </p:nvSpPr>
          <p:spPr bwMode="auto">
            <a:xfrm>
              <a:off x="5329" y="3045"/>
              <a:ext cx="1" cy="123"/>
            </a:xfrm>
            <a:prstGeom prst="line">
              <a:avLst/>
            </a:prstGeom>
            <a:noFill/>
            <a:ln w="19050">
              <a:solidFill>
                <a:srgbClr val="400000"/>
              </a:solidFill>
              <a:round/>
              <a:headEnd/>
              <a:tailEnd/>
            </a:ln>
          </p:spPr>
          <p:txBody>
            <a:bodyPr/>
            <a:lstStyle/>
            <a:p>
              <a:endParaRPr lang="zh-CN" altLang="en-US"/>
            </a:p>
          </p:txBody>
        </p:sp>
        <p:sp>
          <p:nvSpPr>
            <p:cNvPr id="171107" name="Line 247"/>
            <p:cNvSpPr>
              <a:spLocks noChangeShapeType="1"/>
            </p:cNvSpPr>
            <p:nvPr/>
          </p:nvSpPr>
          <p:spPr bwMode="auto">
            <a:xfrm>
              <a:off x="5329" y="2384"/>
              <a:ext cx="1" cy="172"/>
            </a:xfrm>
            <a:prstGeom prst="line">
              <a:avLst/>
            </a:prstGeom>
            <a:noFill/>
            <a:ln w="19050">
              <a:solidFill>
                <a:srgbClr val="400000"/>
              </a:solidFill>
              <a:round/>
              <a:headEnd/>
              <a:tailEnd/>
            </a:ln>
          </p:spPr>
          <p:txBody>
            <a:bodyPr/>
            <a:lstStyle/>
            <a:p>
              <a:endParaRPr lang="zh-CN" altLang="en-US"/>
            </a:p>
          </p:txBody>
        </p:sp>
        <p:sp>
          <p:nvSpPr>
            <p:cNvPr id="171108" name="Line 248"/>
            <p:cNvSpPr>
              <a:spLocks noChangeShapeType="1"/>
            </p:cNvSpPr>
            <p:nvPr/>
          </p:nvSpPr>
          <p:spPr bwMode="auto">
            <a:xfrm flipH="1">
              <a:off x="4791" y="2384"/>
              <a:ext cx="122" cy="1"/>
            </a:xfrm>
            <a:prstGeom prst="line">
              <a:avLst/>
            </a:prstGeom>
            <a:noFill/>
            <a:ln w="19050">
              <a:solidFill>
                <a:srgbClr val="400000"/>
              </a:solidFill>
              <a:round/>
              <a:headEnd/>
              <a:tailEnd/>
            </a:ln>
          </p:spPr>
          <p:txBody>
            <a:bodyPr/>
            <a:lstStyle/>
            <a:p>
              <a:endParaRPr lang="zh-CN" altLang="en-US"/>
            </a:p>
          </p:txBody>
        </p:sp>
        <p:sp>
          <p:nvSpPr>
            <p:cNvPr id="171109" name="Line 249"/>
            <p:cNvSpPr>
              <a:spLocks noChangeShapeType="1"/>
            </p:cNvSpPr>
            <p:nvPr/>
          </p:nvSpPr>
          <p:spPr bwMode="auto">
            <a:xfrm>
              <a:off x="3432" y="1834"/>
              <a:ext cx="1" cy="306"/>
            </a:xfrm>
            <a:prstGeom prst="line">
              <a:avLst/>
            </a:prstGeom>
            <a:noFill/>
            <a:ln w="19050">
              <a:solidFill>
                <a:srgbClr val="400000"/>
              </a:solidFill>
              <a:round/>
              <a:headEnd/>
              <a:tailEnd/>
            </a:ln>
          </p:spPr>
          <p:txBody>
            <a:bodyPr/>
            <a:lstStyle/>
            <a:p>
              <a:endParaRPr lang="zh-CN" altLang="en-US"/>
            </a:p>
          </p:txBody>
        </p:sp>
        <p:sp>
          <p:nvSpPr>
            <p:cNvPr id="171110" name="Line 250"/>
            <p:cNvSpPr>
              <a:spLocks noChangeShapeType="1"/>
            </p:cNvSpPr>
            <p:nvPr/>
          </p:nvSpPr>
          <p:spPr bwMode="auto">
            <a:xfrm flipV="1">
              <a:off x="3998" y="2629"/>
              <a:ext cx="1" cy="245"/>
            </a:xfrm>
            <a:prstGeom prst="line">
              <a:avLst/>
            </a:prstGeom>
            <a:noFill/>
            <a:ln w="19050">
              <a:solidFill>
                <a:srgbClr val="400000"/>
              </a:solidFill>
              <a:round/>
              <a:headEnd/>
              <a:tailEnd/>
            </a:ln>
          </p:spPr>
          <p:txBody>
            <a:bodyPr/>
            <a:lstStyle/>
            <a:p>
              <a:endParaRPr lang="zh-CN" altLang="en-US"/>
            </a:p>
          </p:txBody>
        </p:sp>
        <p:sp>
          <p:nvSpPr>
            <p:cNvPr id="171111" name="Oval 251"/>
            <p:cNvSpPr>
              <a:spLocks noChangeArrowheads="1"/>
            </p:cNvSpPr>
            <p:nvPr/>
          </p:nvSpPr>
          <p:spPr bwMode="auto">
            <a:xfrm>
              <a:off x="3977" y="2605"/>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1112" name="Line 252"/>
            <p:cNvSpPr>
              <a:spLocks noChangeShapeType="1"/>
            </p:cNvSpPr>
            <p:nvPr/>
          </p:nvSpPr>
          <p:spPr bwMode="auto">
            <a:xfrm>
              <a:off x="3065" y="2384"/>
              <a:ext cx="122" cy="1"/>
            </a:xfrm>
            <a:prstGeom prst="line">
              <a:avLst/>
            </a:prstGeom>
            <a:noFill/>
            <a:ln w="19050">
              <a:solidFill>
                <a:srgbClr val="400000"/>
              </a:solidFill>
              <a:round/>
              <a:headEnd/>
              <a:tailEnd/>
            </a:ln>
          </p:spPr>
          <p:txBody>
            <a:bodyPr/>
            <a:lstStyle/>
            <a:p>
              <a:endParaRPr lang="zh-CN" altLang="en-US"/>
            </a:p>
          </p:txBody>
        </p:sp>
        <p:sp>
          <p:nvSpPr>
            <p:cNvPr id="171113" name="Line 253"/>
            <p:cNvSpPr>
              <a:spLocks noChangeShapeType="1"/>
            </p:cNvSpPr>
            <p:nvPr/>
          </p:nvSpPr>
          <p:spPr bwMode="auto">
            <a:xfrm>
              <a:off x="2661" y="2384"/>
              <a:ext cx="1" cy="172"/>
            </a:xfrm>
            <a:prstGeom prst="line">
              <a:avLst/>
            </a:prstGeom>
            <a:noFill/>
            <a:ln w="19050">
              <a:solidFill>
                <a:srgbClr val="400000"/>
              </a:solidFill>
              <a:round/>
              <a:headEnd/>
              <a:tailEnd/>
            </a:ln>
          </p:spPr>
          <p:txBody>
            <a:bodyPr/>
            <a:lstStyle/>
            <a:p>
              <a:endParaRPr lang="zh-CN" altLang="en-US"/>
            </a:p>
          </p:txBody>
        </p:sp>
        <p:sp>
          <p:nvSpPr>
            <p:cNvPr id="171114" name="Line 254"/>
            <p:cNvSpPr>
              <a:spLocks noChangeShapeType="1"/>
            </p:cNvSpPr>
            <p:nvPr/>
          </p:nvSpPr>
          <p:spPr bwMode="auto">
            <a:xfrm flipH="1">
              <a:off x="2661" y="2384"/>
              <a:ext cx="37" cy="1"/>
            </a:xfrm>
            <a:prstGeom prst="line">
              <a:avLst/>
            </a:prstGeom>
            <a:noFill/>
            <a:ln w="19050">
              <a:solidFill>
                <a:srgbClr val="400000"/>
              </a:solidFill>
              <a:round/>
              <a:headEnd/>
              <a:tailEnd/>
            </a:ln>
          </p:spPr>
          <p:txBody>
            <a:bodyPr/>
            <a:lstStyle/>
            <a:p>
              <a:endParaRPr lang="zh-CN" altLang="en-US"/>
            </a:p>
          </p:txBody>
        </p:sp>
        <p:sp>
          <p:nvSpPr>
            <p:cNvPr id="171115" name="Line 255"/>
            <p:cNvSpPr>
              <a:spLocks noChangeShapeType="1"/>
            </p:cNvSpPr>
            <p:nvPr/>
          </p:nvSpPr>
          <p:spPr bwMode="auto">
            <a:xfrm>
              <a:off x="2661" y="3045"/>
              <a:ext cx="1" cy="123"/>
            </a:xfrm>
            <a:prstGeom prst="line">
              <a:avLst/>
            </a:prstGeom>
            <a:noFill/>
            <a:ln w="19050">
              <a:solidFill>
                <a:srgbClr val="400000"/>
              </a:solidFill>
              <a:round/>
              <a:headEnd/>
              <a:tailEnd/>
            </a:ln>
          </p:spPr>
          <p:txBody>
            <a:bodyPr/>
            <a:lstStyle/>
            <a:p>
              <a:endParaRPr lang="zh-CN" altLang="en-US"/>
            </a:p>
          </p:txBody>
        </p:sp>
        <p:sp>
          <p:nvSpPr>
            <p:cNvPr id="171116" name="Line 256"/>
            <p:cNvSpPr>
              <a:spLocks noChangeShapeType="1"/>
            </p:cNvSpPr>
            <p:nvPr/>
          </p:nvSpPr>
          <p:spPr bwMode="auto">
            <a:xfrm>
              <a:off x="2539" y="3168"/>
              <a:ext cx="245" cy="1"/>
            </a:xfrm>
            <a:prstGeom prst="line">
              <a:avLst/>
            </a:prstGeom>
            <a:noFill/>
            <a:ln w="19050">
              <a:solidFill>
                <a:srgbClr val="400000"/>
              </a:solidFill>
              <a:round/>
              <a:headEnd/>
              <a:tailEnd/>
            </a:ln>
          </p:spPr>
          <p:txBody>
            <a:bodyPr/>
            <a:lstStyle/>
            <a:p>
              <a:endParaRPr lang="zh-CN" altLang="en-US"/>
            </a:p>
          </p:txBody>
        </p:sp>
        <p:sp>
          <p:nvSpPr>
            <p:cNvPr id="171117" name="Line 257"/>
            <p:cNvSpPr>
              <a:spLocks noChangeShapeType="1"/>
            </p:cNvSpPr>
            <p:nvPr/>
          </p:nvSpPr>
          <p:spPr bwMode="auto">
            <a:xfrm>
              <a:off x="3860" y="2703"/>
              <a:ext cx="1" cy="220"/>
            </a:xfrm>
            <a:prstGeom prst="line">
              <a:avLst/>
            </a:prstGeom>
            <a:noFill/>
            <a:ln w="19050">
              <a:solidFill>
                <a:srgbClr val="400000"/>
              </a:solidFill>
              <a:round/>
              <a:headEnd/>
              <a:tailEnd/>
            </a:ln>
          </p:spPr>
          <p:txBody>
            <a:bodyPr/>
            <a:lstStyle/>
            <a:p>
              <a:endParaRPr lang="zh-CN" altLang="en-US"/>
            </a:p>
          </p:txBody>
        </p:sp>
        <p:sp>
          <p:nvSpPr>
            <p:cNvPr id="171118" name="Line 258"/>
            <p:cNvSpPr>
              <a:spLocks noChangeShapeType="1"/>
            </p:cNvSpPr>
            <p:nvPr/>
          </p:nvSpPr>
          <p:spPr bwMode="auto">
            <a:xfrm>
              <a:off x="4215" y="2531"/>
              <a:ext cx="245" cy="1"/>
            </a:xfrm>
            <a:prstGeom prst="line">
              <a:avLst/>
            </a:prstGeom>
            <a:noFill/>
            <a:ln w="19050">
              <a:solidFill>
                <a:srgbClr val="400000"/>
              </a:solidFill>
              <a:round/>
              <a:headEnd/>
              <a:tailEnd/>
            </a:ln>
          </p:spPr>
          <p:txBody>
            <a:bodyPr/>
            <a:lstStyle/>
            <a:p>
              <a:endParaRPr lang="zh-CN" altLang="en-US"/>
            </a:p>
          </p:txBody>
        </p:sp>
        <p:sp>
          <p:nvSpPr>
            <p:cNvPr id="171119" name="Line 259"/>
            <p:cNvSpPr>
              <a:spLocks noChangeShapeType="1"/>
            </p:cNvSpPr>
            <p:nvPr/>
          </p:nvSpPr>
          <p:spPr bwMode="auto">
            <a:xfrm>
              <a:off x="4338" y="2482"/>
              <a:ext cx="1" cy="49"/>
            </a:xfrm>
            <a:prstGeom prst="line">
              <a:avLst/>
            </a:prstGeom>
            <a:noFill/>
            <a:ln w="19050">
              <a:solidFill>
                <a:srgbClr val="400000"/>
              </a:solidFill>
              <a:round/>
              <a:headEnd/>
              <a:tailEnd/>
            </a:ln>
          </p:spPr>
          <p:txBody>
            <a:bodyPr/>
            <a:lstStyle/>
            <a:p>
              <a:endParaRPr lang="zh-CN" altLang="en-US"/>
            </a:p>
          </p:txBody>
        </p:sp>
        <p:sp>
          <p:nvSpPr>
            <p:cNvPr id="171120" name="Line 260"/>
            <p:cNvSpPr>
              <a:spLocks noChangeShapeType="1"/>
            </p:cNvSpPr>
            <p:nvPr/>
          </p:nvSpPr>
          <p:spPr bwMode="auto">
            <a:xfrm>
              <a:off x="3530" y="2531"/>
              <a:ext cx="245" cy="1"/>
            </a:xfrm>
            <a:prstGeom prst="line">
              <a:avLst/>
            </a:prstGeom>
            <a:noFill/>
            <a:ln w="19050">
              <a:solidFill>
                <a:srgbClr val="400000"/>
              </a:solidFill>
              <a:round/>
              <a:headEnd/>
              <a:tailEnd/>
            </a:ln>
          </p:spPr>
          <p:txBody>
            <a:bodyPr/>
            <a:lstStyle/>
            <a:p>
              <a:endParaRPr lang="zh-CN" altLang="en-US"/>
            </a:p>
          </p:txBody>
        </p:sp>
        <p:sp>
          <p:nvSpPr>
            <p:cNvPr id="171121" name="Line 261"/>
            <p:cNvSpPr>
              <a:spLocks noChangeShapeType="1"/>
            </p:cNvSpPr>
            <p:nvPr/>
          </p:nvSpPr>
          <p:spPr bwMode="auto">
            <a:xfrm>
              <a:off x="3652" y="2482"/>
              <a:ext cx="1" cy="49"/>
            </a:xfrm>
            <a:prstGeom prst="line">
              <a:avLst/>
            </a:prstGeom>
            <a:noFill/>
            <a:ln w="19050">
              <a:solidFill>
                <a:srgbClr val="400000"/>
              </a:solidFill>
              <a:round/>
              <a:headEnd/>
              <a:tailEnd/>
            </a:ln>
          </p:spPr>
          <p:txBody>
            <a:bodyPr/>
            <a:lstStyle/>
            <a:p>
              <a:endParaRPr lang="zh-CN" altLang="en-US"/>
            </a:p>
          </p:txBody>
        </p:sp>
        <p:sp>
          <p:nvSpPr>
            <p:cNvPr id="171122" name="Line 262"/>
            <p:cNvSpPr>
              <a:spLocks noChangeShapeType="1"/>
            </p:cNvSpPr>
            <p:nvPr/>
          </p:nvSpPr>
          <p:spPr bwMode="auto">
            <a:xfrm>
              <a:off x="4546" y="1834"/>
              <a:ext cx="1" cy="24"/>
            </a:xfrm>
            <a:prstGeom prst="line">
              <a:avLst/>
            </a:prstGeom>
            <a:noFill/>
            <a:ln w="19050">
              <a:solidFill>
                <a:srgbClr val="400000"/>
              </a:solidFill>
              <a:round/>
              <a:headEnd/>
              <a:tailEnd/>
            </a:ln>
          </p:spPr>
          <p:txBody>
            <a:bodyPr/>
            <a:lstStyle/>
            <a:p>
              <a:endParaRPr lang="zh-CN" altLang="en-US"/>
            </a:p>
          </p:txBody>
        </p:sp>
        <p:sp>
          <p:nvSpPr>
            <p:cNvPr id="171123" name="Oval 263"/>
            <p:cNvSpPr>
              <a:spLocks noChangeArrowheads="1"/>
            </p:cNvSpPr>
            <p:nvPr/>
          </p:nvSpPr>
          <p:spPr bwMode="auto">
            <a:xfrm>
              <a:off x="4521"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1124" name="Line 264"/>
            <p:cNvSpPr>
              <a:spLocks noChangeShapeType="1"/>
            </p:cNvSpPr>
            <p:nvPr/>
          </p:nvSpPr>
          <p:spPr bwMode="auto">
            <a:xfrm>
              <a:off x="3432" y="1344"/>
              <a:ext cx="526" cy="1"/>
            </a:xfrm>
            <a:prstGeom prst="line">
              <a:avLst/>
            </a:prstGeom>
            <a:noFill/>
            <a:ln w="19050">
              <a:solidFill>
                <a:srgbClr val="400000"/>
              </a:solidFill>
              <a:round/>
              <a:headEnd/>
              <a:tailEnd/>
            </a:ln>
          </p:spPr>
          <p:txBody>
            <a:bodyPr/>
            <a:lstStyle/>
            <a:p>
              <a:endParaRPr lang="zh-CN" altLang="en-US"/>
            </a:p>
          </p:txBody>
        </p:sp>
        <p:sp>
          <p:nvSpPr>
            <p:cNvPr id="171125" name="Oval 265"/>
            <p:cNvSpPr>
              <a:spLocks noChangeArrowheads="1"/>
            </p:cNvSpPr>
            <p:nvPr/>
          </p:nvSpPr>
          <p:spPr bwMode="auto">
            <a:xfrm>
              <a:off x="3934" y="1320"/>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1126" name="Line 266"/>
            <p:cNvSpPr>
              <a:spLocks noChangeShapeType="1"/>
            </p:cNvSpPr>
            <p:nvPr/>
          </p:nvSpPr>
          <p:spPr bwMode="auto">
            <a:xfrm>
              <a:off x="3958" y="1222"/>
              <a:ext cx="1" cy="122"/>
            </a:xfrm>
            <a:prstGeom prst="line">
              <a:avLst/>
            </a:prstGeom>
            <a:noFill/>
            <a:ln w="19050">
              <a:solidFill>
                <a:srgbClr val="400000"/>
              </a:solidFill>
              <a:round/>
              <a:headEnd/>
              <a:tailEnd/>
            </a:ln>
          </p:spPr>
          <p:txBody>
            <a:bodyPr/>
            <a:lstStyle/>
            <a:p>
              <a:endParaRPr lang="zh-CN" altLang="en-US"/>
            </a:p>
          </p:txBody>
        </p:sp>
        <p:sp>
          <p:nvSpPr>
            <p:cNvPr id="171127" name="Line 267"/>
            <p:cNvSpPr>
              <a:spLocks noChangeShapeType="1"/>
            </p:cNvSpPr>
            <p:nvPr/>
          </p:nvSpPr>
          <p:spPr bwMode="auto">
            <a:xfrm flipH="1">
              <a:off x="3444" y="1858"/>
              <a:ext cx="111" cy="1"/>
            </a:xfrm>
            <a:prstGeom prst="line">
              <a:avLst/>
            </a:prstGeom>
            <a:noFill/>
            <a:ln w="19050">
              <a:solidFill>
                <a:srgbClr val="400000"/>
              </a:solidFill>
              <a:round/>
              <a:headEnd/>
              <a:tailEnd/>
            </a:ln>
          </p:spPr>
          <p:txBody>
            <a:bodyPr/>
            <a:lstStyle/>
            <a:p>
              <a:endParaRPr lang="zh-CN" altLang="en-US"/>
            </a:p>
          </p:txBody>
        </p:sp>
        <p:sp>
          <p:nvSpPr>
            <p:cNvPr id="171128" name="Oval 268"/>
            <p:cNvSpPr>
              <a:spLocks noChangeArrowheads="1"/>
            </p:cNvSpPr>
            <p:nvPr/>
          </p:nvSpPr>
          <p:spPr bwMode="auto">
            <a:xfrm>
              <a:off x="3420" y="1834"/>
              <a:ext cx="49" cy="49"/>
            </a:xfrm>
            <a:prstGeom prst="ellipse">
              <a:avLst/>
            </a:prstGeom>
            <a:solidFill>
              <a:srgbClr val="FF0000"/>
            </a:solidFill>
            <a:ln w="19050">
              <a:solidFill>
                <a:srgbClr val="FF0000"/>
              </a:solidFill>
              <a:round/>
              <a:headEnd/>
              <a:tailEnd/>
            </a:ln>
          </p:spPr>
          <p:txBody>
            <a:bodyPr/>
            <a:lstStyle/>
            <a:p>
              <a:endParaRPr lang="zh-CN" altLang="en-US"/>
            </a:p>
          </p:txBody>
        </p:sp>
        <p:sp>
          <p:nvSpPr>
            <p:cNvPr id="171129" name="Line 269"/>
            <p:cNvSpPr>
              <a:spLocks noChangeShapeType="1"/>
            </p:cNvSpPr>
            <p:nvPr/>
          </p:nvSpPr>
          <p:spPr bwMode="auto">
            <a:xfrm>
              <a:off x="3958" y="1344"/>
              <a:ext cx="588" cy="1"/>
            </a:xfrm>
            <a:prstGeom prst="line">
              <a:avLst/>
            </a:prstGeom>
            <a:noFill/>
            <a:ln w="19050">
              <a:solidFill>
                <a:srgbClr val="400000"/>
              </a:solidFill>
              <a:round/>
              <a:headEnd/>
              <a:tailEnd/>
            </a:ln>
          </p:spPr>
          <p:txBody>
            <a:bodyPr/>
            <a:lstStyle/>
            <a:p>
              <a:endParaRPr lang="zh-CN" altLang="en-US"/>
            </a:p>
          </p:txBody>
        </p:sp>
        <p:sp>
          <p:nvSpPr>
            <p:cNvPr id="171130" name="Line 270"/>
            <p:cNvSpPr>
              <a:spLocks noChangeShapeType="1"/>
            </p:cNvSpPr>
            <p:nvPr/>
          </p:nvSpPr>
          <p:spPr bwMode="auto">
            <a:xfrm flipH="1">
              <a:off x="3432" y="1858"/>
              <a:ext cx="12" cy="1"/>
            </a:xfrm>
            <a:prstGeom prst="line">
              <a:avLst/>
            </a:prstGeom>
            <a:noFill/>
            <a:ln w="19050">
              <a:solidFill>
                <a:srgbClr val="400000"/>
              </a:solidFill>
              <a:round/>
              <a:headEnd/>
              <a:tailEnd/>
            </a:ln>
          </p:spPr>
          <p:txBody>
            <a:bodyPr/>
            <a:lstStyle/>
            <a:p>
              <a:endParaRPr lang="zh-CN" altLang="en-US"/>
            </a:p>
          </p:txBody>
        </p:sp>
        <p:sp>
          <p:nvSpPr>
            <p:cNvPr id="171131" name="Line 271"/>
            <p:cNvSpPr>
              <a:spLocks noChangeShapeType="1"/>
            </p:cNvSpPr>
            <p:nvPr/>
          </p:nvSpPr>
          <p:spPr bwMode="auto">
            <a:xfrm>
              <a:off x="4423" y="1858"/>
              <a:ext cx="123" cy="1"/>
            </a:xfrm>
            <a:prstGeom prst="line">
              <a:avLst/>
            </a:prstGeom>
            <a:noFill/>
            <a:ln w="19050">
              <a:solidFill>
                <a:srgbClr val="400000"/>
              </a:solidFill>
              <a:round/>
              <a:headEnd/>
              <a:tailEnd/>
            </a:ln>
          </p:spPr>
          <p:txBody>
            <a:bodyPr/>
            <a:lstStyle/>
            <a:p>
              <a:endParaRPr lang="zh-CN" altLang="en-US"/>
            </a:p>
          </p:txBody>
        </p:sp>
        <p:sp>
          <p:nvSpPr>
            <p:cNvPr id="171132" name="Line 272"/>
            <p:cNvSpPr>
              <a:spLocks noChangeShapeType="1"/>
            </p:cNvSpPr>
            <p:nvPr/>
          </p:nvSpPr>
          <p:spPr bwMode="auto">
            <a:xfrm>
              <a:off x="4546" y="1858"/>
              <a:ext cx="1" cy="282"/>
            </a:xfrm>
            <a:prstGeom prst="line">
              <a:avLst/>
            </a:prstGeom>
            <a:noFill/>
            <a:ln w="19050">
              <a:solidFill>
                <a:srgbClr val="400000"/>
              </a:solidFill>
              <a:round/>
              <a:headEnd/>
              <a:tailEnd/>
            </a:ln>
          </p:spPr>
          <p:txBody>
            <a:bodyPr/>
            <a:lstStyle/>
            <a:p>
              <a:endParaRPr lang="zh-CN" altLang="en-US"/>
            </a:p>
          </p:txBody>
        </p:sp>
        <p:sp>
          <p:nvSpPr>
            <p:cNvPr id="171133" name="Rectangle 273"/>
            <p:cNvSpPr>
              <a:spLocks noChangeArrowheads="1"/>
            </p:cNvSpPr>
            <p:nvPr/>
          </p:nvSpPr>
          <p:spPr bwMode="auto">
            <a:xfrm>
              <a:off x="4452" y="2961"/>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1134" name="Rectangle 274"/>
            <p:cNvSpPr>
              <a:spLocks noChangeArrowheads="1"/>
            </p:cNvSpPr>
            <p:nvPr/>
          </p:nvSpPr>
          <p:spPr bwMode="auto">
            <a:xfrm>
              <a:off x="4974" y="2054"/>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1135" name="Rectangle 275"/>
            <p:cNvSpPr>
              <a:spLocks noChangeArrowheads="1"/>
            </p:cNvSpPr>
            <p:nvPr/>
          </p:nvSpPr>
          <p:spPr bwMode="auto">
            <a:xfrm>
              <a:off x="4656" y="2066"/>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1136" name="Rectangle 276"/>
            <p:cNvSpPr>
              <a:spLocks noChangeArrowheads="1"/>
            </p:cNvSpPr>
            <p:nvPr/>
          </p:nvSpPr>
          <p:spPr bwMode="auto">
            <a:xfrm>
              <a:off x="2441" y="24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1137" name="Rectangle 277"/>
            <p:cNvSpPr>
              <a:spLocks noChangeArrowheads="1"/>
            </p:cNvSpPr>
            <p:nvPr/>
          </p:nvSpPr>
          <p:spPr bwMode="auto">
            <a:xfrm>
              <a:off x="2796" y="206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1138" name="Rectangle 278"/>
            <p:cNvSpPr>
              <a:spLocks noChangeArrowheads="1"/>
            </p:cNvSpPr>
            <p:nvPr/>
          </p:nvSpPr>
          <p:spPr bwMode="auto">
            <a:xfrm>
              <a:off x="291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1139" name="Rectangle 279"/>
            <p:cNvSpPr>
              <a:spLocks noChangeArrowheads="1"/>
            </p:cNvSpPr>
            <p:nvPr/>
          </p:nvSpPr>
          <p:spPr bwMode="auto">
            <a:xfrm>
              <a:off x="3126" y="2079"/>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1140" name="Rectangle 280"/>
            <p:cNvSpPr>
              <a:spLocks noChangeArrowheads="1"/>
            </p:cNvSpPr>
            <p:nvPr/>
          </p:nvSpPr>
          <p:spPr bwMode="auto">
            <a:xfrm>
              <a:off x="4289" y="1149"/>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CC</a:t>
              </a:r>
              <a:endParaRPr lang="en-US" altLang="zh-CN">
                <a:ea typeface="宋体" pitchFamily="2" charset="-122"/>
              </a:endParaRPr>
            </a:p>
          </p:txBody>
        </p:sp>
        <p:sp>
          <p:nvSpPr>
            <p:cNvPr id="171141" name="Rectangle 281"/>
            <p:cNvSpPr>
              <a:spLocks noChangeArrowheads="1"/>
            </p:cNvSpPr>
            <p:nvPr/>
          </p:nvSpPr>
          <p:spPr bwMode="auto">
            <a:xfrm>
              <a:off x="3249"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171142" name="Rectangle 282"/>
            <p:cNvSpPr>
              <a:spLocks noChangeArrowheads="1"/>
            </p:cNvSpPr>
            <p:nvPr/>
          </p:nvSpPr>
          <p:spPr bwMode="auto">
            <a:xfrm>
              <a:off x="4644"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1143" name="Rectangle 283"/>
            <p:cNvSpPr>
              <a:spLocks noChangeArrowheads="1"/>
            </p:cNvSpPr>
            <p:nvPr/>
          </p:nvSpPr>
          <p:spPr bwMode="auto">
            <a:xfrm>
              <a:off x="4350" y="3473"/>
              <a:ext cx="13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EE</a:t>
              </a:r>
              <a:endParaRPr lang="en-US" altLang="zh-CN">
                <a:ea typeface="宋体" pitchFamily="2" charset="-122"/>
              </a:endParaRPr>
            </a:p>
          </p:txBody>
        </p:sp>
        <p:sp>
          <p:nvSpPr>
            <p:cNvPr id="171144" name="Rectangle 284"/>
            <p:cNvSpPr>
              <a:spLocks noChangeArrowheads="1"/>
            </p:cNvSpPr>
            <p:nvPr/>
          </p:nvSpPr>
          <p:spPr bwMode="auto">
            <a:xfrm>
              <a:off x="5488"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45" name="Rectangle 285"/>
            <p:cNvSpPr>
              <a:spLocks noChangeArrowheads="1"/>
            </p:cNvSpPr>
            <p:nvPr/>
          </p:nvSpPr>
          <p:spPr bwMode="auto">
            <a:xfrm>
              <a:off x="4497" y="314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171146" name="Rectangle 286"/>
            <p:cNvSpPr>
              <a:spLocks noChangeArrowheads="1"/>
            </p:cNvSpPr>
            <p:nvPr/>
          </p:nvSpPr>
          <p:spPr bwMode="auto">
            <a:xfrm>
              <a:off x="5096" y="2152"/>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1147" name="Rectangle 287"/>
            <p:cNvSpPr>
              <a:spLocks noChangeArrowheads="1"/>
            </p:cNvSpPr>
            <p:nvPr/>
          </p:nvSpPr>
          <p:spPr bwMode="auto">
            <a:xfrm>
              <a:off x="4778" y="2164"/>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171148" name="Rectangle 288"/>
            <p:cNvSpPr>
              <a:spLocks noChangeArrowheads="1"/>
            </p:cNvSpPr>
            <p:nvPr/>
          </p:nvSpPr>
          <p:spPr bwMode="auto">
            <a:xfrm>
              <a:off x="4228" y="3339"/>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49" name="Rectangle 289"/>
            <p:cNvSpPr>
              <a:spLocks noChangeArrowheads="1"/>
            </p:cNvSpPr>
            <p:nvPr/>
          </p:nvSpPr>
          <p:spPr bwMode="auto">
            <a:xfrm>
              <a:off x="3200" y="1503"/>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1150" name="Rectangle 290"/>
            <p:cNvSpPr>
              <a:spLocks noChangeArrowheads="1"/>
            </p:cNvSpPr>
            <p:nvPr/>
          </p:nvSpPr>
          <p:spPr bwMode="auto">
            <a:xfrm>
              <a:off x="3322"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1151" name="Rectangle 291"/>
            <p:cNvSpPr>
              <a:spLocks noChangeArrowheads="1"/>
            </p:cNvSpPr>
            <p:nvPr/>
          </p:nvSpPr>
          <p:spPr bwMode="auto">
            <a:xfrm>
              <a:off x="2417" y="289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1152" name="Rectangle 292"/>
            <p:cNvSpPr>
              <a:spLocks noChangeArrowheads="1"/>
            </p:cNvSpPr>
            <p:nvPr/>
          </p:nvSpPr>
          <p:spPr bwMode="auto">
            <a:xfrm>
              <a:off x="4766" y="160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1153" name="Rectangle 293"/>
            <p:cNvSpPr>
              <a:spLocks noChangeArrowheads="1"/>
            </p:cNvSpPr>
            <p:nvPr/>
          </p:nvSpPr>
          <p:spPr bwMode="auto">
            <a:xfrm>
              <a:off x="4166" y="1026"/>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54" name="Rectangle 294"/>
            <p:cNvSpPr>
              <a:spLocks noChangeArrowheads="1"/>
            </p:cNvSpPr>
            <p:nvPr/>
          </p:nvSpPr>
          <p:spPr bwMode="auto">
            <a:xfrm>
              <a:off x="5464" y="2458"/>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1155" name="Rectangle 295"/>
            <p:cNvSpPr>
              <a:spLocks noChangeArrowheads="1"/>
            </p:cNvSpPr>
            <p:nvPr/>
          </p:nvSpPr>
          <p:spPr bwMode="auto">
            <a:xfrm>
              <a:off x="5586"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sp>
          <p:nvSpPr>
            <p:cNvPr id="171156" name="Rectangle 296"/>
            <p:cNvSpPr>
              <a:spLocks noChangeArrowheads="1"/>
            </p:cNvSpPr>
            <p:nvPr/>
          </p:nvSpPr>
          <p:spPr bwMode="auto">
            <a:xfrm>
              <a:off x="2245" y="2641"/>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57" name="Rectangle 297"/>
            <p:cNvSpPr>
              <a:spLocks noChangeArrowheads="1"/>
            </p:cNvSpPr>
            <p:nvPr/>
          </p:nvSpPr>
          <p:spPr bwMode="auto">
            <a:xfrm>
              <a:off x="5451" y="2947"/>
              <a:ext cx="160" cy="192"/>
            </a:xfrm>
            <a:prstGeom prst="rect">
              <a:avLst/>
            </a:prstGeom>
            <a:noFill/>
            <a:ln w="9525">
              <a:noFill/>
              <a:miter lim="800000"/>
              <a:headEnd/>
              <a:tailEnd/>
            </a:ln>
          </p:spPr>
          <p:txBody>
            <a:bodyPr wrap="none" lIns="0" tIns="0" rIns="0" bIns="0">
              <a:spAutoFit/>
            </a:bodyPr>
            <a:lstStyle/>
            <a:p>
              <a:pPr algn="l"/>
              <a:r>
                <a:rPr lang="zh-CN" altLang="en-US" sz="2000">
                  <a:ea typeface="宋体" pitchFamily="2" charset="-122"/>
                </a:rPr>
                <a:t>－</a:t>
              </a:r>
            </a:p>
          </p:txBody>
        </p:sp>
        <p:sp>
          <p:nvSpPr>
            <p:cNvPr id="171158" name="Rectangle 298"/>
            <p:cNvSpPr>
              <a:spLocks noChangeArrowheads="1"/>
            </p:cNvSpPr>
            <p:nvPr/>
          </p:nvSpPr>
          <p:spPr bwMode="auto">
            <a:xfrm>
              <a:off x="3934" y="152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1159" name="Rectangle 299"/>
            <p:cNvSpPr>
              <a:spLocks noChangeArrowheads="1"/>
            </p:cNvSpPr>
            <p:nvPr/>
          </p:nvSpPr>
          <p:spPr bwMode="auto">
            <a:xfrm>
              <a:off x="2355" y="2739"/>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171160" name="Rectangle 300"/>
            <p:cNvSpPr>
              <a:spLocks noChangeArrowheads="1"/>
            </p:cNvSpPr>
            <p:nvPr/>
          </p:nvSpPr>
          <p:spPr bwMode="auto">
            <a:xfrm>
              <a:off x="4032" y="162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a:t>
              </a:r>
              <a:endParaRPr lang="en-US" altLang="zh-CN">
                <a:ea typeface="宋体" pitchFamily="2" charset="-122"/>
              </a:endParaRPr>
            </a:p>
          </p:txBody>
        </p:sp>
        <p:sp>
          <p:nvSpPr>
            <p:cNvPr id="171161" name="Rectangle 301"/>
            <p:cNvSpPr>
              <a:spLocks noChangeArrowheads="1"/>
            </p:cNvSpPr>
            <p:nvPr/>
          </p:nvSpPr>
          <p:spPr bwMode="auto">
            <a:xfrm>
              <a:off x="2992" y="2752"/>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1162" name="Rectangle 302"/>
            <p:cNvSpPr>
              <a:spLocks noChangeArrowheads="1"/>
            </p:cNvSpPr>
            <p:nvPr/>
          </p:nvSpPr>
          <p:spPr bwMode="auto">
            <a:xfrm>
              <a:off x="2882" y="265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1163" name="Rectangle 303"/>
            <p:cNvSpPr>
              <a:spLocks noChangeArrowheads="1"/>
            </p:cNvSpPr>
            <p:nvPr/>
          </p:nvSpPr>
          <p:spPr bwMode="auto">
            <a:xfrm>
              <a:off x="2930" y="2911"/>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1164" name="Rectangle 304"/>
            <p:cNvSpPr>
              <a:spLocks noChangeArrowheads="1"/>
            </p:cNvSpPr>
            <p:nvPr/>
          </p:nvSpPr>
          <p:spPr bwMode="auto">
            <a:xfrm>
              <a:off x="5011" y="2776"/>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1165" name="Rectangle 305"/>
            <p:cNvSpPr>
              <a:spLocks noChangeArrowheads="1"/>
            </p:cNvSpPr>
            <p:nvPr/>
          </p:nvSpPr>
          <p:spPr bwMode="auto">
            <a:xfrm>
              <a:off x="4901" y="2678"/>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1166" name="Rectangle 306"/>
            <p:cNvSpPr>
              <a:spLocks noChangeArrowheads="1"/>
            </p:cNvSpPr>
            <p:nvPr/>
          </p:nvSpPr>
          <p:spPr bwMode="auto">
            <a:xfrm>
              <a:off x="4950" y="2935"/>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1167" name="Rectangle 307"/>
            <p:cNvSpPr>
              <a:spLocks noChangeArrowheads="1"/>
            </p:cNvSpPr>
            <p:nvPr/>
          </p:nvSpPr>
          <p:spPr bwMode="auto">
            <a:xfrm>
              <a:off x="4727" y="2819"/>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1168" name="Rectangle 308"/>
            <p:cNvSpPr>
              <a:spLocks noChangeArrowheads="1"/>
            </p:cNvSpPr>
            <p:nvPr/>
          </p:nvSpPr>
          <p:spPr bwMode="auto">
            <a:xfrm>
              <a:off x="3652" y="2813"/>
              <a:ext cx="67"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I</a:t>
              </a:r>
              <a:endParaRPr lang="en-US" altLang="zh-CN">
                <a:ea typeface="宋体" pitchFamily="2" charset="-122"/>
              </a:endParaRPr>
            </a:p>
          </p:txBody>
        </p:sp>
        <p:sp>
          <p:nvSpPr>
            <p:cNvPr id="171169" name="Rectangle 309"/>
            <p:cNvSpPr>
              <a:spLocks noChangeArrowheads="1"/>
            </p:cNvSpPr>
            <p:nvPr/>
          </p:nvSpPr>
          <p:spPr bwMode="auto">
            <a:xfrm>
              <a:off x="3714" y="2931"/>
              <a:ext cx="60" cy="144"/>
            </a:xfrm>
            <a:prstGeom prst="rect">
              <a:avLst/>
            </a:prstGeom>
            <a:noFill/>
            <a:ln w="9525">
              <a:noFill/>
              <a:miter lim="800000"/>
              <a:headEnd/>
              <a:tailEnd/>
            </a:ln>
          </p:spPr>
          <p:txBody>
            <a:bodyPr wrap="none" lIns="0" tIns="0" rIns="0" bIns="0">
              <a:spAutoFit/>
            </a:bodyPr>
            <a:lstStyle/>
            <a:p>
              <a:pPr algn="l"/>
              <a:r>
                <a:rPr lang="en-US" altLang="zh-CN" sz="1500">
                  <a:solidFill>
                    <a:srgbClr val="400000"/>
                  </a:solidFill>
                  <a:ea typeface="宋体" pitchFamily="2" charset="-122"/>
                </a:rPr>
                <a:t>0</a:t>
              </a:r>
              <a:endParaRPr lang="en-US" altLang="zh-CN">
                <a:ea typeface="宋体" pitchFamily="2" charset="-122"/>
              </a:endParaRPr>
            </a:p>
          </p:txBody>
        </p:sp>
        <p:sp>
          <p:nvSpPr>
            <p:cNvPr id="171170" name="Rectangle 310"/>
            <p:cNvSpPr>
              <a:spLocks noChangeArrowheads="1"/>
            </p:cNvSpPr>
            <p:nvPr/>
          </p:nvSpPr>
          <p:spPr bwMode="auto">
            <a:xfrm>
              <a:off x="3968" y="2372"/>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E</a:t>
              </a:r>
              <a:endParaRPr lang="en-US" altLang="zh-CN">
                <a:ea typeface="宋体" pitchFamily="2" charset="-122"/>
              </a:endParaRPr>
            </a:p>
          </p:txBody>
        </p:sp>
        <p:sp>
          <p:nvSpPr>
            <p:cNvPr id="171171" name="Rectangle 311"/>
            <p:cNvSpPr>
              <a:spLocks noChangeArrowheads="1"/>
            </p:cNvSpPr>
            <p:nvPr/>
          </p:nvSpPr>
          <p:spPr bwMode="auto">
            <a:xfrm>
              <a:off x="4350"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o2</a:t>
              </a:r>
              <a:endParaRPr lang="en-US" altLang="zh-CN">
                <a:ea typeface="宋体" pitchFamily="2" charset="-122"/>
              </a:endParaRPr>
            </a:p>
          </p:txBody>
        </p:sp>
        <p:sp>
          <p:nvSpPr>
            <p:cNvPr id="171172" name="Rectangle 312"/>
            <p:cNvSpPr>
              <a:spLocks noChangeArrowheads="1"/>
            </p:cNvSpPr>
            <p:nvPr/>
          </p:nvSpPr>
          <p:spPr bwMode="auto">
            <a:xfrm>
              <a:off x="4264"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73" name="Rectangle 313"/>
            <p:cNvSpPr>
              <a:spLocks noChangeArrowheads="1"/>
            </p:cNvSpPr>
            <p:nvPr/>
          </p:nvSpPr>
          <p:spPr bwMode="auto">
            <a:xfrm>
              <a:off x="4289"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1174" name="Rectangle 314"/>
            <p:cNvSpPr>
              <a:spLocks noChangeArrowheads="1"/>
            </p:cNvSpPr>
            <p:nvPr/>
          </p:nvSpPr>
          <p:spPr bwMode="auto">
            <a:xfrm>
              <a:off x="3604" y="1919"/>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1175" name="Rectangle 315"/>
            <p:cNvSpPr>
              <a:spLocks noChangeArrowheads="1"/>
            </p:cNvSpPr>
            <p:nvPr/>
          </p:nvSpPr>
          <p:spPr bwMode="auto">
            <a:xfrm>
              <a:off x="3579" y="20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1176" name="Rectangle 316"/>
            <p:cNvSpPr>
              <a:spLocks noChangeArrowheads="1"/>
            </p:cNvSpPr>
            <p:nvPr/>
          </p:nvSpPr>
          <p:spPr bwMode="auto">
            <a:xfrm>
              <a:off x="3665" y="2127"/>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o1</a:t>
              </a:r>
              <a:endParaRPr lang="en-US" altLang="zh-CN">
                <a:ea typeface="宋体" pitchFamily="2" charset="-122"/>
              </a:endParaRPr>
            </a:p>
          </p:txBody>
        </p:sp>
        <p:sp>
          <p:nvSpPr>
            <p:cNvPr id="171177" name="Oval 317"/>
            <p:cNvSpPr>
              <a:spLocks noChangeArrowheads="1"/>
            </p:cNvSpPr>
            <p:nvPr/>
          </p:nvSpPr>
          <p:spPr bwMode="auto">
            <a:xfrm>
              <a:off x="3890" y="2988"/>
              <a:ext cx="245" cy="245"/>
            </a:xfrm>
            <a:prstGeom prst="ellipse">
              <a:avLst/>
            </a:prstGeom>
            <a:noFill/>
            <a:ln w="19050">
              <a:solidFill>
                <a:srgbClr val="0000FF"/>
              </a:solidFill>
              <a:round/>
              <a:headEnd/>
              <a:tailEnd/>
            </a:ln>
          </p:spPr>
          <p:txBody>
            <a:bodyPr/>
            <a:lstStyle/>
            <a:p>
              <a:endParaRPr lang="zh-CN" altLang="en-US"/>
            </a:p>
          </p:txBody>
        </p:sp>
        <p:sp>
          <p:nvSpPr>
            <p:cNvPr id="171178" name="Line 318"/>
            <p:cNvSpPr>
              <a:spLocks noChangeShapeType="1"/>
            </p:cNvSpPr>
            <p:nvPr/>
          </p:nvSpPr>
          <p:spPr bwMode="auto">
            <a:xfrm>
              <a:off x="3908" y="3115"/>
              <a:ext cx="227" cy="0"/>
            </a:xfrm>
            <a:prstGeom prst="line">
              <a:avLst/>
            </a:prstGeom>
            <a:noFill/>
            <a:ln w="9525">
              <a:solidFill>
                <a:schemeClr val="accent2"/>
              </a:solidFill>
              <a:round/>
              <a:headEnd/>
              <a:tailEnd/>
            </a:ln>
          </p:spPr>
          <p:txBody>
            <a:bodyPr wrap="none"/>
            <a:lstStyle/>
            <a:p>
              <a:endParaRPr lang="zh-CN" altLang="en-US"/>
            </a:p>
          </p:txBody>
        </p:sp>
        <p:sp>
          <p:nvSpPr>
            <p:cNvPr id="171179" name="Line 319"/>
            <p:cNvSpPr>
              <a:spLocks noChangeShapeType="1"/>
            </p:cNvSpPr>
            <p:nvPr/>
          </p:nvSpPr>
          <p:spPr bwMode="auto">
            <a:xfrm>
              <a:off x="3999" y="2779"/>
              <a:ext cx="363" cy="0"/>
            </a:xfrm>
            <a:prstGeom prst="line">
              <a:avLst/>
            </a:prstGeom>
            <a:noFill/>
            <a:ln w="9525">
              <a:solidFill>
                <a:schemeClr val="tx1"/>
              </a:solidFill>
              <a:prstDash val="dashDot"/>
              <a:round/>
              <a:headEnd/>
              <a:tailEnd/>
            </a:ln>
          </p:spPr>
          <p:txBody>
            <a:bodyPr wrap="none"/>
            <a:lstStyle/>
            <a:p>
              <a:endParaRPr lang="zh-CN" altLang="en-US"/>
            </a:p>
          </p:txBody>
        </p:sp>
        <p:sp>
          <p:nvSpPr>
            <p:cNvPr id="171180" name="Line 320"/>
            <p:cNvSpPr>
              <a:spLocks noChangeShapeType="1"/>
            </p:cNvSpPr>
            <p:nvPr/>
          </p:nvSpPr>
          <p:spPr bwMode="auto">
            <a:xfrm>
              <a:off x="3999" y="3324"/>
              <a:ext cx="363" cy="0"/>
            </a:xfrm>
            <a:prstGeom prst="line">
              <a:avLst/>
            </a:prstGeom>
            <a:noFill/>
            <a:ln w="9525">
              <a:solidFill>
                <a:schemeClr val="tx1"/>
              </a:solidFill>
              <a:prstDash val="dashDot"/>
              <a:round/>
              <a:headEnd/>
              <a:tailEnd/>
            </a:ln>
          </p:spPr>
          <p:txBody>
            <a:bodyPr wrap="none"/>
            <a:lstStyle/>
            <a:p>
              <a:endParaRPr lang="zh-CN" altLang="en-US"/>
            </a:p>
          </p:txBody>
        </p:sp>
        <p:sp>
          <p:nvSpPr>
            <p:cNvPr id="171181" name="Line 321"/>
            <p:cNvSpPr>
              <a:spLocks noChangeShapeType="1"/>
            </p:cNvSpPr>
            <p:nvPr/>
          </p:nvSpPr>
          <p:spPr bwMode="auto">
            <a:xfrm>
              <a:off x="4344" y="2779"/>
              <a:ext cx="0" cy="182"/>
            </a:xfrm>
            <a:prstGeom prst="line">
              <a:avLst/>
            </a:prstGeom>
            <a:noFill/>
            <a:ln w="9525">
              <a:solidFill>
                <a:schemeClr val="tx1"/>
              </a:solidFill>
              <a:prstDash val="dashDot"/>
              <a:round/>
              <a:headEnd/>
              <a:tailEnd/>
            </a:ln>
          </p:spPr>
          <p:txBody>
            <a:bodyPr wrap="none"/>
            <a:lstStyle/>
            <a:p>
              <a:endParaRPr lang="zh-CN" altLang="en-US"/>
            </a:p>
          </p:txBody>
        </p:sp>
        <p:sp>
          <p:nvSpPr>
            <p:cNvPr id="171182" name="Line 322"/>
            <p:cNvSpPr>
              <a:spLocks noChangeShapeType="1"/>
            </p:cNvSpPr>
            <p:nvPr/>
          </p:nvSpPr>
          <p:spPr bwMode="auto">
            <a:xfrm>
              <a:off x="4353" y="3233"/>
              <a:ext cx="0" cy="91"/>
            </a:xfrm>
            <a:prstGeom prst="line">
              <a:avLst/>
            </a:prstGeom>
            <a:noFill/>
            <a:ln w="9525">
              <a:solidFill>
                <a:schemeClr val="tx1"/>
              </a:solidFill>
              <a:prstDash val="dashDot"/>
              <a:round/>
              <a:headEnd/>
              <a:tailEnd/>
            </a:ln>
          </p:spPr>
          <p:txBody>
            <a:bodyPr wrap="none"/>
            <a:lstStyle/>
            <a:p>
              <a:endParaRPr lang="zh-CN" altLang="en-US"/>
            </a:p>
          </p:txBody>
        </p:sp>
        <p:sp>
          <p:nvSpPr>
            <p:cNvPr id="171183" name="Line 323"/>
            <p:cNvSpPr>
              <a:spLocks noChangeShapeType="1"/>
            </p:cNvSpPr>
            <p:nvPr/>
          </p:nvSpPr>
          <p:spPr bwMode="auto">
            <a:xfrm rot="5400000">
              <a:off x="2547" y="2811"/>
              <a:ext cx="227" cy="0"/>
            </a:xfrm>
            <a:prstGeom prst="line">
              <a:avLst/>
            </a:prstGeom>
            <a:noFill/>
            <a:ln w="19050">
              <a:solidFill>
                <a:schemeClr val="accent2"/>
              </a:solidFill>
              <a:round/>
              <a:headEnd/>
              <a:tailEnd/>
            </a:ln>
          </p:spPr>
          <p:txBody>
            <a:bodyPr wrap="none"/>
            <a:lstStyle/>
            <a:p>
              <a:endParaRPr lang="zh-CN" altLang="en-US"/>
            </a:p>
          </p:txBody>
        </p:sp>
        <p:sp>
          <p:nvSpPr>
            <p:cNvPr id="171184" name="Line 324"/>
            <p:cNvSpPr>
              <a:spLocks noChangeShapeType="1"/>
            </p:cNvSpPr>
            <p:nvPr/>
          </p:nvSpPr>
          <p:spPr bwMode="auto">
            <a:xfrm rot="5400000">
              <a:off x="5216" y="2811"/>
              <a:ext cx="227" cy="0"/>
            </a:xfrm>
            <a:prstGeom prst="line">
              <a:avLst/>
            </a:prstGeom>
            <a:noFill/>
            <a:ln w="19050">
              <a:solidFill>
                <a:schemeClr val="accent2"/>
              </a:solidFill>
              <a:round/>
              <a:headEnd/>
              <a:tailEnd/>
            </a:ln>
          </p:spPr>
          <p:txBody>
            <a:bodyPr wrap="none"/>
            <a:lstStyle/>
            <a:p>
              <a:endParaRPr lang="zh-CN" altLang="en-US"/>
            </a:p>
          </p:txBody>
        </p:sp>
      </p:grpSp>
      <p:sp>
        <p:nvSpPr>
          <p:cNvPr id="171019" name="Text Box 327"/>
          <p:cNvSpPr txBox="1">
            <a:spLocks noChangeArrowheads="1"/>
          </p:cNvSpPr>
          <p:nvPr/>
        </p:nvSpPr>
        <p:spPr bwMode="auto">
          <a:xfrm>
            <a:off x="179388" y="1052513"/>
            <a:ext cx="4191000" cy="519112"/>
          </a:xfrm>
          <a:prstGeom prst="rect">
            <a:avLst/>
          </a:prstGeom>
          <a:noFill/>
          <a:ln w="9525">
            <a:noFill/>
            <a:miter lim="800000"/>
            <a:headEnd/>
            <a:tailEnd/>
          </a:ln>
        </p:spPr>
        <p:txBody>
          <a:bodyPr>
            <a:spAutoFit/>
          </a:bodyPr>
          <a:lstStyle/>
          <a:p>
            <a:pPr algn="l">
              <a:spcBef>
                <a:spcPct val="50000"/>
              </a:spcBef>
            </a:pPr>
            <a:r>
              <a:rPr lang="en-US" altLang="zh-CN" sz="2800" b="1">
                <a:solidFill>
                  <a:schemeClr val="accent2"/>
                </a:solidFill>
                <a:ea typeface="宋体" pitchFamily="2" charset="-122"/>
              </a:rPr>
              <a:t>3.</a:t>
            </a:r>
            <a:r>
              <a:rPr lang="zh-CN" altLang="en-US" sz="2800" b="1">
                <a:solidFill>
                  <a:schemeClr val="accent2"/>
                </a:solidFill>
                <a:ea typeface="宋体" pitchFamily="2" charset="-122"/>
              </a:rPr>
              <a:t>主要技术指标计算</a:t>
            </a:r>
          </a:p>
        </p:txBody>
      </p:sp>
      <p:sp>
        <p:nvSpPr>
          <p:cNvPr id="4" name="灯片编号占位符 3"/>
          <p:cNvSpPr>
            <a:spLocks noGrp="1"/>
          </p:cNvSpPr>
          <p:nvPr>
            <p:ph type="sldNum" sz="quarter" idx="12"/>
          </p:nvPr>
        </p:nvSpPr>
        <p:spPr/>
        <p:txBody>
          <a:bodyPr/>
          <a:lstStyle/>
          <a:p>
            <a:pPr>
              <a:defRPr/>
            </a:pPr>
            <a:fld id="{ADDC9059-AAAA-478D-8CC5-F175A68DAB2C}" type="slidenum">
              <a:rPr lang="zh-CN" altLang="en-US" smtClean="0"/>
              <a:pPr>
                <a:defRPr/>
              </a:pPr>
              <a:t>21</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box(in)">
                                      <p:cBhvr>
                                        <p:cTn id="7" dur="500"/>
                                        <p:tgtEl>
                                          <p:spTgt spid="49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3570" name="Object 2"/>
          <p:cNvGraphicFramePr>
            <a:graphicFrameLocks noChangeAspect="1"/>
          </p:cNvGraphicFramePr>
          <p:nvPr/>
        </p:nvGraphicFramePr>
        <p:xfrm>
          <a:off x="644525" y="1860550"/>
          <a:ext cx="2538413" cy="935038"/>
        </p:xfrm>
        <a:graphic>
          <a:graphicData uri="http://schemas.openxmlformats.org/presentationml/2006/ole">
            <mc:AlternateContent xmlns:mc="http://schemas.openxmlformats.org/markup-compatibility/2006">
              <mc:Choice xmlns:v="urn:schemas-microsoft-com:vml" Requires="v">
                <p:oleObj spid="_x0000_s17760" name="公式" r:id="rId4" imgW="1206360" imgH="444240" progId="Equation.3">
                  <p:embed/>
                </p:oleObj>
              </mc:Choice>
              <mc:Fallback>
                <p:oleObj name="公式" r:id="rId4" imgW="1206360" imgH="4442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 y="1860550"/>
                        <a:ext cx="2538413"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571" name="Text Box 3"/>
          <p:cNvSpPr txBox="1">
            <a:spLocks noChangeArrowheads="1"/>
          </p:cNvSpPr>
          <p:nvPr/>
        </p:nvSpPr>
        <p:spPr bwMode="auto">
          <a:xfrm>
            <a:off x="539750" y="2924175"/>
            <a:ext cx="2667000" cy="457200"/>
          </a:xfrm>
          <a:prstGeom prst="rect">
            <a:avLst/>
          </a:prstGeom>
          <a:noFill/>
          <a:ln w="9525">
            <a:noFill/>
            <a:miter lim="800000"/>
            <a:headEnd/>
            <a:tailEnd/>
          </a:ln>
        </p:spPr>
        <p:txBody>
          <a:bodyPr>
            <a:spAutoFit/>
          </a:bodyPr>
          <a:lstStyle/>
          <a:p>
            <a:pPr algn="l">
              <a:spcBef>
                <a:spcPct val="50000"/>
              </a:spcBef>
            </a:pPr>
            <a:r>
              <a:rPr lang="zh-CN" altLang="en-US" b="1" dirty="0">
                <a:ea typeface="宋体" pitchFamily="2" charset="-122"/>
              </a:rPr>
              <a:t>有负载时：</a:t>
            </a:r>
          </a:p>
        </p:txBody>
      </p:sp>
      <p:graphicFrame>
        <p:nvGraphicFramePr>
          <p:cNvPr id="493572" name="Object 4"/>
          <p:cNvGraphicFramePr>
            <a:graphicFrameLocks noChangeAspect="1"/>
          </p:cNvGraphicFramePr>
          <p:nvPr/>
        </p:nvGraphicFramePr>
        <p:xfrm>
          <a:off x="706438" y="3551238"/>
          <a:ext cx="2225675" cy="1749425"/>
        </p:xfrm>
        <a:graphic>
          <a:graphicData uri="http://schemas.openxmlformats.org/presentationml/2006/ole">
            <mc:AlternateContent xmlns:mc="http://schemas.openxmlformats.org/markup-compatibility/2006">
              <mc:Choice xmlns:v="urn:schemas-microsoft-com:vml" Requires="v">
                <p:oleObj spid="_x0000_s17761" name="公式" r:id="rId6" imgW="1130040" imgH="888840" progId="Equation.3">
                  <p:embed/>
                </p:oleObj>
              </mc:Choice>
              <mc:Fallback>
                <p:oleObj name="公式" r:id="rId6" imgW="1130040" imgH="8888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438" y="3551238"/>
                        <a:ext cx="2225675"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3573" name="Text Box 5"/>
          <p:cNvSpPr txBox="1">
            <a:spLocks noChangeArrowheads="1"/>
          </p:cNvSpPr>
          <p:nvPr/>
        </p:nvSpPr>
        <p:spPr bwMode="auto">
          <a:xfrm>
            <a:off x="395288" y="1603648"/>
            <a:ext cx="2667000" cy="457200"/>
          </a:xfrm>
          <a:prstGeom prst="rect">
            <a:avLst/>
          </a:prstGeom>
          <a:noFill/>
          <a:ln w="9525">
            <a:noFill/>
            <a:miter lim="800000"/>
            <a:headEnd/>
            <a:tailEnd/>
          </a:ln>
        </p:spPr>
        <p:txBody>
          <a:bodyPr>
            <a:spAutoFit/>
          </a:bodyPr>
          <a:lstStyle/>
          <a:p>
            <a:pPr algn="l">
              <a:spcBef>
                <a:spcPct val="50000"/>
              </a:spcBef>
            </a:pPr>
            <a:r>
              <a:rPr lang="zh-CN" altLang="en-US" b="1" dirty="0">
                <a:ea typeface="宋体" pitchFamily="2" charset="-122"/>
              </a:rPr>
              <a:t>无负载时：</a:t>
            </a:r>
          </a:p>
        </p:txBody>
      </p:sp>
      <p:graphicFrame>
        <p:nvGraphicFramePr>
          <p:cNvPr id="493574" name="Object 6"/>
          <p:cNvGraphicFramePr>
            <a:graphicFrameLocks noChangeAspect="1"/>
          </p:cNvGraphicFramePr>
          <p:nvPr>
            <p:extLst>
              <p:ext uri="{D42A27DB-BD31-4B8C-83A1-F6EECF244321}">
                <p14:modId xmlns:p14="http://schemas.microsoft.com/office/powerpoint/2010/main" val="4133008547"/>
              </p:ext>
            </p:extLst>
          </p:nvPr>
        </p:nvGraphicFramePr>
        <p:xfrm>
          <a:off x="655638" y="5505450"/>
          <a:ext cx="1389062" cy="1019175"/>
        </p:xfrm>
        <a:graphic>
          <a:graphicData uri="http://schemas.openxmlformats.org/presentationml/2006/ole">
            <mc:AlternateContent xmlns:mc="http://schemas.openxmlformats.org/markup-compatibility/2006">
              <mc:Choice xmlns:v="urn:schemas-microsoft-com:vml" Requires="v">
                <p:oleObj spid="_x0000_s17762" name="公式" r:id="rId8" imgW="622080" imgH="457200" progId="Equation.3">
                  <p:embed/>
                </p:oleObj>
              </mc:Choice>
              <mc:Fallback>
                <p:oleObj name="公式" r:id="rId8" imgW="622080" imgH="457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638" y="5505450"/>
                        <a:ext cx="13890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3819525" y="3548063"/>
            <a:ext cx="5073650" cy="3309937"/>
            <a:chOff x="2406" y="2235"/>
            <a:chExt cx="3196" cy="2085"/>
          </a:xfrm>
        </p:grpSpPr>
        <p:graphicFrame>
          <p:nvGraphicFramePr>
            <p:cNvPr id="172038" name="Object 8"/>
            <p:cNvGraphicFramePr>
              <a:graphicFrameLocks noChangeAspect="1"/>
            </p:cNvGraphicFramePr>
            <p:nvPr/>
          </p:nvGraphicFramePr>
          <p:xfrm>
            <a:off x="3182" y="2235"/>
            <a:ext cx="210" cy="343"/>
          </p:xfrm>
          <a:graphic>
            <a:graphicData uri="http://schemas.openxmlformats.org/presentationml/2006/ole">
              <mc:AlternateContent xmlns:mc="http://schemas.openxmlformats.org/markup-compatibility/2006">
                <mc:Choice xmlns:v="urn:schemas-microsoft-com:vml" Requires="v">
                  <p:oleObj spid="_x0000_s17763" name="公式" r:id="rId10" imgW="164880" imgH="241200" progId="Equation.3">
                    <p:embed/>
                  </p:oleObj>
                </mc:Choice>
                <mc:Fallback>
                  <p:oleObj name="公式" r:id="rId10" imgW="164880" imgH="241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2" y="2235"/>
                          <a:ext cx="210"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9" name="Object 9"/>
            <p:cNvGraphicFramePr>
              <a:graphicFrameLocks noChangeAspect="1"/>
            </p:cNvGraphicFramePr>
            <p:nvPr/>
          </p:nvGraphicFramePr>
          <p:xfrm>
            <a:off x="3157" y="3977"/>
            <a:ext cx="210" cy="343"/>
          </p:xfrm>
          <a:graphic>
            <a:graphicData uri="http://schemas.openxmlformats.org/presentationml/2006/ole">
              <mc:AlternateContent xmlns:mc="http://schemas.openxmlformats.org/markup-compatibility/2006">
                <mc:Choice xmlns:v="urn:schemas-microsoft-com:vml" Requires="v">
                  <p:oleObj spid="_x0000_s17764" name="公式" r:id="rId12" imgW="164880" imgH="241200" progId="Equation.3">
                    <p:embed/>
                  </p:oleObj>
                </mc:Choice>
                <mc:Fallback>
                  <p:oleObj name="公式" r:id="rId12" imgW="164880" imgH="241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7" y="3977"/>
                          <a:ext cx="210"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206" name="Text Box 10"/>
            <p:cNvSpPr txBox="1">
              <a:spLocks noChangeArrowheads="1"/>
            </p:cNvSpPr>
            <p:nvPr/>
          </p:nvSpPr>
          <p:spPr bwMode="auto">
            <a:xfrm>
              <a:off x="4845" y="2587"/>
              <a:ext cx="522" cy="250"/>
            </a:xfrm>
            <a:prstGeom prst="rect">
              <a:avLst/>
            </a:prstGeom>
            <a:noFill/>
            <a:ln w="38100">
              <a:noFill/>
              <a:miter lim="800000"/>
              <a:headEnd/>
              <a:tailEnd/>
            </a:ln>
          </p:spPr>
          <p:txBody>
            <a:bodyPr lIns="90000" tIns="46800" rIns="90000" bIns="46800" anchor="ctr">
              <a:spAutoFit/>
            </a:bodyPr>
            <a:lstStyle/>
            <a:p>
              <a:pPr algn="l">
                <a:spcBef>
                  <a:spcPct val="50000"/>
                </a:spcBef>
              </a:pPr>
              <a:r>
                <a:rPr lang="en-US" altLang="zh-CN" sz="2000" b="1" i="1">
                  <a:ea typeface="宋体" pitchFamily="2" charset="-122"/>
                </a:rPr>
                <a:t>R</a:t>
              </a:r>
              <a:r>
                <a:rPr lang="en-US" altLang="zh-CN" sz="2000" b="1" i="1" baseline="-25000">
                  <a:ea typeface="宋体" pitchFamily="2" charset="-122"/>
                </a:rPr>
                <a:t>L</a:t>
              </a:r>
              <a:r>
                <a:rPr lang="en-US" altLang="zh-CN" sz="2000" b="1" i="1">
                  <a:ea typeface="宋体" pitchFamily="2" charset="-122"/>
                </a:rPr>
                <a:t>/2</a:t>
              </a:r>
            </a:p>
          </p:txBody>
        </p:sp>
        <p:sp>
          <p:nvSpPr>
            <p:cNvPr id="172207" name="Line 11"/>
            <p:cNvSpPr>
              <a:spLocks noChangeShapeType="1"/>
            </p:cNvSpPr>
            <p:nvPr/>
          </p:nvSpPr>
          <p:spPr bwMode="auto">
            <a:xfrm flipV="1">
              <a:off x="3332" y="3278"/>
              <a:ext cx="1421" cy="1"/>
            </a:xfrm>
            <a:prstGeom prst="line">
              <a:avLst/>
            </a:prstGeom>
            <a:noFill/>
            <a:ln w="22225">
              <a:solidFill>
                <a:srgbClr val="800000"/>
              </a:solidFill>
              <a:round/>
              <a:headEnd/>
              <a:tailEnd/>
            </a:ln>
          </p:spPr>
          <p:txBody>
            <a:bodyPr lIns="90000" tIns="46800" rIns="90000" bIns="46800" anchor="ctr">
              <a:spAutoFit/>
            </a:bodyPr>
            <a:lstStyle/>
            <a:p>
              <a:endParaRPr lang="zh-CN" altLang="en-US"/>
            </a:p>
          </p:txBody>
        </p:sp>
        <p:sp>
          <p:nvSpPr>
            <p:cNvPr id="172208" name="Line 12"/>
            <p:cNvSpPr>
              <a:spLocks noChangeShapeType="1"/>
            </p:cNvSpPr>
            <p:nvPr/>
          </p:nvSpPr>
          <p:spPr bwMode="auto">
            <a:xfrm flipV="1">
              <a:off x="3873" y="2580"/>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09" name="Line 13"/>
            <p:cNvSpPr>
              <a:spLocks noChangeShapeType="1"/>
            </p:cNvSpPr>
            <p:nvPr/>
          </p:nvSpPr>
          <p:spPr bwMode="auto">
            <a:xfrm>
              <a:off x="2844" y="2580"/>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2210" name="Line 14"/>
            <p:cNvSpPr>
              <a:spLocks noChangeShapeType="1"/>
            </p:cNvSpPr>
            <p:nvPr/>
          </p:nvSpPr>
          <p:spPr bwMode="auto">
            <a:xfrm flipV="1">
              <a:off x="3635" y="2580"/>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11" name="Line 15"/>
            <p:cNvSpPr>
              <a:spLocks noChangeShapeType="1"/>
            </p:cNvSpPr>
            <p:nvPr/>
          </p:nvSpPr>
          <p:spPr bwMode="auto">
            <a:xfrm>
              <a:off x="3864" y="2580"/>
              <a:ext cx="8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2212" name="Line 16"/>
            <p:cNvSpPr>
              <a:spLocks noChangeShapeType="1"/>
            </p:cNvSpPr>
            <p:nvPr/>
          </p:nvSpPr>
          <p:spPr bwMode="auto">
            <a:xfrm flipV="1">
              <a:off x="4356" y="2580"/>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2213" name="Text Box 17"/>
            <p:cNvSpPr txBox="1">
              <a:spLocks noChangeArrowheads="1"/>
            </p:cNvSpPr>
            <p:nvPr/>
          </p:nvSpPr>
          <p:spPr bwMode="auto">
            <a:xfrm>
              <a:off x="3263" y="2753"/>
              <a:ext cx="373" cy="327"/>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800" b="1" i="1">
                  <a:ea typeface="宋体" pitchFamily="2" charset="-122"/>
                </a:rPr>
                <a:t>r</a:t>
              </a:r>
              <a:r>
                <a:rPr lang="en-US" altLang="zh-CN" sz="2800" b="1" i="1" baseline="-25000">
                  <a:ea typeface="宋体" pitchFamily="2" charset="-122"/>
                </a:rPr>
                <a:t>be</a:t>
              </a:r>
              <a:endParaRPr lang="en-US" altLang="zh-CN" sz="2800" b="1" i="1">
                <a:ea typeface="宋体" pitchFamily="2" charset="-122"/>
              </a:endParaRPr>
            </a:p>
          </p:txBody>
        </p:sp>
        <p:sp>
          <p:nvSpPr>
            <p:cNvPr id="172214" name="Text Box 18"/>
            <p:cNvSpPr txBox="1">
              <a:spLocks noChangeArrowheads="1"/>
            </p:cNvSpPr>
            <p:nvPr/>
          </p:nvSpPr>
          <p:spPr bwMode="auto">
            <a:xfrm>
              <a:off x="4046" y="2772"/>
              <a:ext cx="540" cy="327"/>
            </a:xfrm>
            <a:prstGeom prst="rect">
              <a:avLst/>
            </a:prstGeom>
            <a:noFill/>
            <a:ln w="38100">
              <a:noFill/>
              <a:miter lim="800000"/>
              <a:headEnd/>
              <a:tailEnd/>
            </a:ln>
          </p:spPr>
          <p:txBody>
            <a:bodyPr lIns="90000" tIns="46800" rIns="90000" bIns="46800" anchor="ctr">
              <a:spAutoFit/>
            </a:bodyPr>
            <a:lstStyle/>
            <a:p>
              <a:pPr algn="l">
                <a:spcBef>
                  <a:spcPct val="50000"/>
                </a:spcBef>
              </a:pPr>
              <a:endParaRPr lang="zh-CN" altLang="zh-CN" sz="2800" b="1" i="1">
                <a:ea typeface="宋体" pitchFamily="2" charset="-122"/>
              </a:endParaRPr>
            </a:p>
          </p:txBody>
        </p:sp>
        <p:sp>
          <p:nvSpPr>
            <p:cNvPr id="172215" name="Line 19"/>
            <p:cNvSpPr>
              <a:spLocks noChangeShapeType="1"/>
            </p:cNvSpPr>
            <p:nvPr/>
          </p:nvSpPr>
          <p:spPr bwMode="auto">
            <a:xfrm flipV="1">
              <a:off x="4747" y="2585"/>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16" name="Text Box 20"/>
            <p:cNvSpPr txBox="1">
              <a:spLocks noChangeArrowheads="1"/>
            </p:cNvSpPr>
            <p:nvPr/>
          </p:nvSpPr>
          <p:spPr bwMode="auto">
            <a:xfrm>
              <a:off x="4347" y="2840"/>
              <a:ext cx="368" cy="250"/>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000" b="1" i="1">
                  <a:ea typeface="宋体" pitchFamily="2" charset="-122"/>
                </a:rPr>
                <a:t>R</a:t>
              </a:r>
              <a:r>
                <a:rPr lang="en-US" altLang="zh-CN" sz="2000" b="1" i="1" baseline="-25000">
                  <a:ea typeface="宋体" pitchFamily="2" charset="-122"/>
                </a:rPr>
                <a:t>C</a:t>
              </a:r>
              <a:endParaRPr lang="en-US" altLang="zh-CN" sz="2000" b="1" i="1">
                <a:ea typeface="宋体" pitchFamily="2" charset="-122"/>
              </a:endParaRPr>
            </a:p>
          </p:txBody>
        </p:sp>
        <p:sp>
          <p:nvSpPr>
            <p:cNvPr id="172217" name="Oval 21"/>
            <p:cNvSpPr>
              <a:spLocks noChangeArrowheads="1"/>
            </p:cNvSpPr>
            <p:nvPr/>
          </p:nvSpPr>
          <p:spPr bwMode="auto">
            <a:xfrm>
              <a:off x="3605" y="3260"/>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2218" name="Oval 22"/>
            <p:cNvSpPr>
              <a:spLocks noChangeArrowheads="1"/>
            </p:cNvSpPr>
            <p:nvPr/>
          </p:nvSpPr>
          <p:spPr bwMode="auto">
            <a:xfrm>
              <a:off x="3849" y="3260"/>
              <a:ext cx="53"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2219" name="Oval 23"/>
            <p:cNvSpPr>
              <a:spLocks noChangeArrowheads="1"/>
            </p:cNvSpPr>
            <p:nvPr/>
          </p:nvSpPr>
          <p:spPr bwMode="auto">
            <a:xfrm>
              <a:off x="4324" y="3260"/>
              <a:ext cx="54" cy="37"/>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172220" name="Oval 24"/>
            <p:cNvSpPr>
              <a:spLocks noChangeArrowheads="1"/>
            </p:cNvSpPr>
            <p:nvPr/>
          </p:nvSpPr>
          <p:spPr bwMode="auto">
            <a:xfrm>
              <a:off x="4333" y="2568"/>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graphicFrame>
          <p:nvGraphicFramePr>
            <p:cNvPr id="172040" name="Object 25"/>
            <p:cNvGraphicFramePr>
              <a:graphicFrameLocks noChangeAspect="1"/>
            </p:cNvGraphicFramePr>
            <p:nvPr/>
          </p:nvGraphicFramePr>
          <p:xfrm>
            <a:off x="4927" y="2840"/>
            <a:ext cx="389" cy="245"/>
          </p:xfrm>
          <a:graphic>
            <a:graphicData uri="http://schemas.openxmlformats.org/presentationml/2006/ole">
              <mc:AlternateContent xmlns:mc="http://schemas.openxmlformats.org/markup-compatibility/2006">
                <mc:Choice xmlns:v="urn:schemas-microsoft-com:vml" Requires="v">
                  <p:oleObj spid="_x0000_s17765" name="公式" r:id="rId13" imgW="266400" imgH="241200" progId="Equation.3">
                    <p:embed/>
                  </p:oleObj>
                </mc:Choice>
                <mc:Fallback>
                  <p:oleObj name="公式" r:id="rId13" imgW="266400" imgH="2412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7" y="2840"/>
                          <a:ext cx="389"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221" name="Line 26"/>
            <p:cNvSpPr>
              <a:spLocks noChangeShapeType="1"/>
            </p:cNvSpPr>
            <p:nvPr/>
          </p:nvSpPr>
          <p:spPr bwMode="auto">
            <a:xfrm flipV="1">
              <a:off x="3882" y="3991"/>
              <a:ext cx="870" cy="1"/>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2222" name="Line 27"/>
            <p:cNvSpPr>
              <a:spLocks noChangeShapeType="1"/>
            </p:cNvSpPr>
            <p:nvPr/>
          </p:nvSpPr>
          <p:spPr bwMode="auto">
            <a:xfrm flipV="1">
              <a:off x="3872" y="3293"/>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23" name="Line 28"/>
            <p:cNvSpPr>
              <a:spLocks noChangeShapeType="1"/>
            </p:cNvSpPr>
            <p:nvPr/>
          </p:nvSpPr>
          <p:spPr bwMode="auto">
            <a:xfrm>
              <a:off x="2850" y="3991"/>
              <a:ext cx="791" cy="2"/>
            </a:xfrm>
            <a:prstGeom prst="line">
              <a:avLst/>
            </a:prstGeom>
            <a:noFill/>
            <a:ln w="22225">
              <a:solidFill>
                <a:srgbClr val="800000"/>
              </a:solidFill>
              <a:round/>
              <a:headEnd/>
              <a:tailEnd/>
            </a:ln>
          </p:spPr>
          <p:txBody>
            <a:bodyPr lIns="90000" tIns="46800" rIns="90000" bIns="46800" anchor="ctr">
              <a:spAutoFit/>
            </a:bodyPr>
            <a:lstStyle/>
            <a:p>
              <a:endParaRPr lang="zh-CN" altLang="en-US"/>
            </a:p>
          </p:txBody>
        </p:sp>
        <p:sp>
          <p:nvSpPr>
            <p:cNvPr id="172224" name="Line 29"/>
            <p:cNvSpPr>
              <a:spLocks noChangeShapeType="1"/>
            </p:cNvSpPr>
            <p:nvPr/>
          </p:nvSpPr>
          <p:spPr bwMode="auto">
            <a:xfrm flipV="1">
              <a:off x="3634" y="3293"/>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2225" name="Line 30"/>
            <p:cNvSpPr>
              <a:spLocks noChangeShapeType="1"/>
            </p:cNvSpPr>
            <p:nvPr/>
          </p:nvSpPr>
          <p:spPr bwMode="auto">
            <a:xfrm flipV="1">
              <a:off x="4355" y="3293"/>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26" name="Text Box 31"/>
            <p:cNvSpPr txBox="1">
              <a:spLocks noChangeArrowheads="1"/>
            </p:cNvSpPr>
            <p:nvPr/>
          </p:nvSpPr>
          <p:spPr bwMode="auto">
            <a:xfrm>
              <a:off x="3262" y="3466"/>
              <a:ext cx="373" cy="327"/>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800" b="1" i="1">
                  <a:ea typeface="宋体" pitchFamily="2" charset="-122"/>
                </a:rPr>
                <a:t>r</a:t>
              </a:r>
              <a:r>
                <a:rPr lang="en-US" altLang="zh-CN" sz="2800" b="1" i="1" baseline="-25000">
                  <a:ea typeface="宋体" pitchFamily="2" charset="-122"/>
                </a:rPr>
                <a:t>be</a:t>
              </a:r>
              <a:endParaRPr lang="en-US" altLang="zh-CN" sz="2800" b="1" i="1">
                <a:ea typeface="宋体" pitchFamily="2" charset="-122"/>
              </a:endParaRPr>
            </a:p>
          </p:txBody>
        </p:sp>
        <p:sp>
          <p:nvSpPr>
            <p:cNvPr id="172227" name="Text Box 32"/>
            <p:cNvSpPr txBox="1">
              <a:spLocks noChangeArrowheads="1"/>
            </p:cNvSpPr>
            <p:nvPr/>
          </p:nvSpPr>
          <p:spPr bwMode="auto">
            <a:xfrm>
              <a:off x="4045" y="3485"/>
              <a:ext cx="540" cy="327"/>
            </a:xfrm>
            <a:prstGeom prst="rect">
              <a:avLst/>
            </a:prstGeom>
            <a:noFill/>
            <a:ln w="38100">
              <a:noFill/>
              <a:miter lim="800000"/>
              <a:headEnd/>
              <a:tailEnd/>
            </a:ln>
          </p:spPr>
          <p:txBody>
            <a:bodyPr lIns="90000" tIns="46800" rIns="90000" bIns="46800" anchor="ctr">
              <a:spAutoFit/>
            </a:bodyPr>
            <a:lstStyle/>
            <a:p>
              <a:pPr algn="l">
                <a:spcBef>
                  <a:spcPct val="50000"/>
                </a:spcBef>
              </a:pPr>
              <a:endParaRPr lang="zh-CN" altLang="zh-CN" sz="2800" b="1" i="1">
                <a:ea typeface="宋体" pitchFamily="2" charset="-122"/>
              </a:endParaRPr>
            </a:p>
          </p:txBody>
        </p:sp>
        <p:sp>
          <p:nvSpPr>
            <p:cNvPr id="172228" name="Line 33"/>
            <p:cNvSpPr>
              <a:spLocks noChangeShapeType="1"/>
            </p:cNvSpPr>
            <p:nvPr/>
          </p:nvSpPr>
          <p:spPr bwMode="auto">
            <a:xfrm flipV="1">
              <a:off x="4746" y="3294"/>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2229" name="Text Box 34"/>
            <p:cNvSpPr txBox="1">
              <a:spLocks noChangeArrowheads="1"/>
            </p:cNvSpPr>
            <p:nvPr/>
          </p:nvSpPr>
          <p:spPr bwMode="auto">
            <a:xfrm>
              <a:off x="4347" y="3543"/>
              <a:ext cx="368" cy="250"/>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000" b="1" i="1">
                  <a:ea typeface="宋体" pitchFamily="2" charset="-122"/>
                </a:rPr>
                <a:t>R</a:t>
              </a:r>
              <a:r>
                <a:rPr lang="en-US" altLang="zh-CN" sz="2000" b="1" i="1" baseline="-25000">
                  <a:ea typeface="宋体" pitchFamily="2" charset="-122"/>
                </a:rPr>
                <a:t>C</a:t>
              </a:r>
              <a:endParaRPr lang="en-US" altLang="zh-CN" sz="2000" b="1" i="1">
                <a:ea typeface="宋体" pitchFamily="2" charset="-122"/>
              </a:endParaRPr>
            </a:p>
          </p:txBody>
        </p:sp>
        <p:sp>
          <p:nvSpPr>
            <p:cNvPr id="172230" name="Oval 35"/>
            <p:cNvSpPr>
              <a:spLocks noChangeArrowheads="1"/>
            </p:cNvSpPr>
            <p:nvPr/>
          </p:nvSpPr>
          <p:spPr bwMode="auto">
            <a:xfrm>
              <a:off x="3604" y="3973"/>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2231" name="Oval 36"/>
            <p:cNvSpPr>
              <a:spLocks noChangeArrowheads="1"/>
            </p:cNvSpPr>
            <p:nvPr/>
          </p:nvSpPr>
          <p:spPr bwMode="auto">
            <a:xfrm>
              <a:off x="3848" y="3973"/>
              <a:ext cx="53"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2232" name="Oval 37"/>
            <p:cNvSpPr>
              <a:spLocks noChangeArrowheads="1"/>
            </p:cNvSpPr>
            <p:nvPr/>
          </p:nvSpPr>
          <p:spPr bwMode="auto">
            <a:xfrm>
              <a:off x="4323" y="3973"/>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2233" name="Oval 38"/>
            <p:cNvSpPr>
              <a:spLocks noChangeArrowheads="1"/>
            </p:cNvSpPr>
            <p:nvPr/>
          </p:nvSpPr>
          <p:spPr bwMode="auto">
            <a:xfrm>
              <a:off x="4329" y="3257"/>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graphicFrame>
          <p:nvGraphicFramePr>
            <p:cNvPr id="172041" name="Object 39"/>
            <p:cNvGraphicFramePr>
              <a:graphicFrameLocks noChangeAspect="1"/>
            </p:cNvGraphicFramePr>
            <p:nvPr/>
          </p:nvGraphicFramePr>
          <p:xfrm>
            <a:off x="4936" y="3566"/>
            <a:ext cx="412" cy="247"/>
          </p:xfrm>
          <a:graphic>
            <a:graphicData uri="http://schemas.openxmlformats.org/presentationml/2006/ole">
              <mc:AlternateContent xmlns:mc="http://schemas.openxmlformats.org/markup-compatibility/2006">
                <mc:Choice xmlns:v="urn:schemas-microsoft-com:vml" Requires="v">
                  <p:oleObj spid="_x0000_s17766" name="公式" r:id="rId15" imgW="279360" imgH="241200" progId="Equation.3">
                    <p:embed/>
                  </p:oleObj>
                </mc:Choice>
                <mc:Fallback>
                  <p:oleObj name="公式" r:id="rId15" imgW="279360" imgH="24120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6" y="3566"/>
                          <a:ext cx="41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234" name="Text Box 40"/>
            <p:cNvSpPr txBox="1">
              <a:spLocks noChangeArrowheads="1"/>
            </p:cNvSpPr>
            <p:nvPr/>
          </p:nvSpPr>
          <p:spPr bwMode="auto">
            <a:xfrm>
              <a:off x="4879" y="3327"/>
              <a:ext cx="522" cy="250"/>
            </a:xfrm>
            <a:prstGeom prst="rect">
              <a:avLst/>
            </a:prstGeom>
            <a:noFill/>
            <a:ln w="38100">
              <a:noFill/>
              <a:miter lim="800000"/>
              <a:headEnd/>
              <a:tailEnd/>
            </a:ln>
          </p:spPr>
          <p:txBody>
            <a:bodyPr lIns="90000" tIns="46800" rIns="90000" bIns="46800" anchor="ctr">
              <a:spAutoFit/>
            </a:bodyPr>
            <a:lstStyle/>
            <a:p>
              <a:pPr algn="l">
                <a:spcBef>
                  <a:spcPct val="50000"/>
                </a:spcBef>
              </a:pPr>
              <a:r>
                <a:rPr lang="en-US" altLang="zh-CN" sz="2000" b="1" i="1">
                  <a:ea typeface="宋体" pitchFamily="2" charset="-122"/>
                </a:rPr>
                <a:t>R</a:t>
              </a:r>
              <a:r>
                <a:rPr lang="en-US" altLang="zh-CN" sz="2000" b="1" i="1" baseline="-25000">
                  <a:ea typeface="宋体" pitchFamily="2" charset="-122"/>
                </a:rPr>
                <a:t>L</a:t>
              </a:r>
              <a:r>
                <a:rPr lang="en-US" altLang="zh-CN" sz="2000" b="1" i="1">
                  <a:ea typeface="宋体" pitchFamily="2" charset="-122"/>
                </a:rPr>
                <a:t>/2</a:t>
              </a:r>
            </a:p>
          </p:txBody>
        </p:sp>
        <p:sp>
          <p:nvSpPr>
            <p:cNvPr id="172235" name="Line 41"/>
            <p:cNvSpPr>
              <a:spLocks noChangeShapeType="1"/>
            </p:cNvSpPr>
            <p:nvPr/>
          </p:nvSpPr>
          <p:spPr bwMode="auto">
            <a:xfrm flipH="1">
              <a:off x="3341" y="3264"/>
              <a:ext cx="0" cy="147"/>
            </a:xfrm>
            <a:prstGeom prst="line">
              <a:avLst/>
            </a:prstGeom>
            <a:noFill/>
            <a:ln w="22225">
              <a:solidFill>
                <a:srgbClr val="800000"/>
              </a:solidFill>
              <a:round/>
              <a:headEnd/>
              <a:tailEnd/>
            </a:ln>
          </p:spPr>
          <p:txBody>
            <a:bodyPr wrap="none" anchor="ctr"/>
            <a:lstStyle/>
            <a:p>
              <a:endParaRPr lang="zh-CN" altLang="en-US"/>
            </a:p>
          </p:txBody>
        </p:sp>
        <p:sp>
          <p:nvSpPr>
            <p:cNvPr id="172236" name="Line 42"/>
            <p:cNvSpPr>
              <a:spLocks noChangeShapeType="1"/>
            </p:cNvSpPr>
            <p:nvPr/>
          </p:nvSpPr>
          <p:spPr bwMode="auto">
            <a:xfrm rot="5400000" flipH="1">
              <a:off x="3341" y="3331"/>
              <a:ext cx="0" cy="160"/>
            </a:xfrm>
            <a:prstGeom prst="line">
              <a:avLst/>
            </a:prstGeom>
            <a:noFill/>
            <a:ln w="25400">
              <a:solidFill>
                <a:srgbClr val="800000"/>
              </a:solidFill>
              <a:round/>
              <a:headEnd/>
              <a:tailEnd/>
            </a:ln>
          </p:spPr>
          <p:txBody>
            <a:bodyPr wrap="none" anchor="ctr"/>
            <a:lstStyle/>
            <a:p>
              <a:endParaRPr lang="zh-CN" altLang="en-US"/>
            </a:p>
          </p:txBody>
        </p:sp>
        <p:graphicFrame>
          <p:nvGraphicFramePr>
            <p:cNvPr id="172042" name="Object 43"/>
            <p:cNvGraphicFramePr>
              <a:graphicFrameLocks noChangeAspect="1"/>
            </p:cNvGraphicFramePr>
            <p:nvPr/>
          </p:nvGraphicFramePr>
          <p:xfrm>
            <a:off x="2804" y="2750"/>
            <a:ext cx="371" cy="426"/>
          </p:xfrm>
          <a:graphic>
            <a:graphicData uri="http://schemas.openxmlformats.org/presentationml/2006/ole">
              <mc:AlternateContent xmlns:mc="http://schemas.openxmlformats.org/markup-compatibility/2006">
                <mc:Choice xmlns:v="urn:schemas-microsoft-com:vml" Requires="v">
                  <p:oleObj spid="_x0000_s17767" name="公式" r:id="rId17" imgW="253800" imgH="419040" progId="Equation.3">
                    <p:embed/>
                  </p:oleObj>
                </mc:Choice>
                <mc:Fallback>
                  <p:oleObj name="公式" r:id="rId17" imgW="253800" imgH="41904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4" y="2750"/>
                          <a:ext cx="37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3" name="Object 44"/>
            <p:cNvGraphicFramePr>
              <a:graphicFrameLocks noChangeAspect="1"/>
            </p:cNvGraphicFramePr>
            <p:nvPr/>
          </p:nvGraphicFramePr>
          <p:xfrm>
            <a:off x="2796" y="3412"/>
            <a:ext cx="371" cy="426"/>
          </p:xfrm>
          <a:graphic>
            <a:graphicData uri="http://schemas.openxmlformats.org/presentationml/2006/ole">
              <mc:AlternateContent xmlns:mc="http://schemas.openxmlformats.org/markup-compatibility/2006">
                <mc:Choice xmlns:v="urn:schemas-microsoft-com:vml" Requires="v">
                  <p:oleObj spid="_x0000_s17768" name="公式" r:id="rId19" imgW="253800" imgH="419040" progId="Equation.3">
                    <p:embed/>
                  </p:oleObj>
                </mc:Choice>
                <mc:Fallback>
                  <p:oleObj name="公式" r:id="rId19" imgW="253800" imgH="41904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96" y="3412"/>
                          <a:ext cx="37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4" name="Object 45"/>
            <p:cNvGraphicFramePr>
              <a:graphicFrameLocks noChangeAspect="1"/>
            </p:cNvGraphicFramePr>
            <p:nvPr/>
          </p:nvGraphicFramePr>
          <p:xfrm>
            <a:off x="2406" y="3113"/>
            <a:ext cx="214" cy="289"/>
          </p:xfrm>
          <a:graphic>
            <a:graphicData uri="http://schemas.openxmlformats.org/presentationml/2006/ole">
              <mc:AlternateContent xmlns:mc="http://schemas.openxmlformats.org/markup-compatibility/2006">
                <mc:Choice xmlns:v="urn:schemas-microsoft-com:vml" Requires="v">
                  <p:oleObj spid="_x0000_s17769" name="公式" r:id="rId20" imgW="215640" imgH="241200" progId="Equation.3">
                    <p:embed/>
                  </p:oleObj>
                </mc:Choice>
                <mc:Fallback>
                  <p:oleObj name="公式" r:id="rId20" imgW="215640" imgH="241200" progId="Equation.3">
                    <p:embed/>
                    <p:pic>
                      <p:nvPicPr>
                        <p:cNvPr id="0"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06" y="3113"/>
                          <a:ext cx="214"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6"/>
            <p:cNvGrpSpPr>
              <a:grpSpLocks/>
            </p:cNvGrpSpPr>
            <p:nvPr/>
          </p:nvGrpSpPr>
          <p:grpSpPr bwMode="auto">
            <a:xfrm>
              <a:off x="3984" y="2769"/>
              <a:ext cx="330" cy="344"/>
              <a:chOff x="2284" y="1792"/>
              <a:chExt cx="330" cy="344"/>
            </a:xfrm>
          </p:grpSpPr>
          <p:graphicFrame>
            <p:nvGraphicFramePr>
              <p:cNvPr id="172047" name="Object 47"/>
              <p:cNvGraphicFramePr>
                <a:graphicFrameLocks noChangeAspect="1"/>
              </p:cNvGraphicFramePr>
              <p:nvPr/>
            </p:nvGraphicFramePr>
            <p:xfrm>
              <a:off x="2336" y="1842"/>
              <a:ext cx="278" cy="262"/>
            </p:xfrm>
            <a:graphic>
              <a:graphicData uri="http://schemas.openxmlformats.org/presentationml/2006/ole">
                <mc:AlternateContent xmlns:mc="http://schemas.openxmlformats.org/markup-compatibility/2006">
                  <mc:Choice xmlns:v="urn:schemas-microsoft-com:vml" Requires="v">
                    <p:oleObj spid="_x0000_s17770" name="公式" r:id="rId22" imgW="253800" imgH="241200" progId="Equation.3">
                      <p:embed/>
                    </p:oleObj>
                  </mc:Choice>
                  <mc:Fallback>
                    <p:oleObj name="公式" r:id="rId22" imgW="253800" imgH="241200" progId="Equation.3">
                      <p:embed/>
                      <p:pic>
                        <p:nvPicPr>
                          <p:cNvPr id="0" name="Object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6" y="1842"/>
                            <a:ext cx="27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8"/>
              <p:cNvGrpSpPr>
                <a:grpSpLocks/>
              </p:cNvGrpSpPr>
              <p:nvPr/>
            </p:nvGrpSpPr>
            <p:grpSpPr bwMode="auto">
              <a:xfrm rot="-5400000">
                <a:off x="2135" y="1941"/>
                <a:ext cx="344" cy="45"/>
                <a:chOff x="4581" y="3045"/>
                <a:chExt cx="344" cy="26"/>
              </a:xfrm>
            </p:grpSpPr>
            <p:sp>
              <p:nvSpPr>
                <p:cNvPr id="172352" name="Line 49"/>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353" name="Line 50"/>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354" name="Line 51"/>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355" name="Line 52"/>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356" name="Line 53"/>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357" name="Line 54"/>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358" name="Line 55"/>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359" name="Line 56"/>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360" name="Line 57"/>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grpSp>
          <p:nvGrpSpPr>
            <p:cNvPr id="5" name="Group 58"/>
            <p:cNvGrpSpPr>
              <a:grpSpLocks/>
            </p:cNvGrpSpPr>
            <p:nvPr/>
          </p:nvGrpSpPr>
          <p:grpSpPr bwMode="auto">
            <a:xfrm>
              <a:off x="3781" y="2795"/>
              <a:ext cx="181" cy="272"/>
              <a:chOff x="4164" y="1968"/>
              <a:chExt cx="264" cy="420"/>
            </a:xfrm>
          </p:grpSpPr>
          <p:sp>
            <p:nvSpPr>
              <p:cNvPr id="172349" name="AutoShape 59"/>
              <p:cNvSpPr>
                <a:spLocks noChangeArrowheads="1"/>
              </p:cNvSpPr>
              <p:nvPr/>
            </p:nvSpPr>
            <p:spPr bwMode="auto">
              <a:xfrm>
                <a:off x="4164" y="1968"/>
                <a:ext cx="264" cy="420"/>
              </a:xfrm>
              <a:prstGeom prst="diamond">
                <a:avLst/>
              </a:prstGeom>
              <a:solidFill>
                <a:schemeClr val="bg1"/>
              </a:solidFill>
              <a:ln w="12700">
                <a:solidFill>
                  <a:schemeClr val="tx1"/>
                </a:solidFill>
                <a:miter lim="800000"/>
                <a:headEnd/>
                <a:tailEnd/>
              </a:ln>
            </p:spPr>
            <p:txBody>
              <a:bodyPr wrap="none" lIns="90000" tIns="46800" rIns="90000" bIns="46800" anchor="ctr">
                <a:spAutoFit/>
              </a:bodyPr>
              <a:lstStyle/>
              <a:p>
                <a:endParaRPr lang="zh-CN" altLang="en-US"/>
              </a:p>
            </p:txBody>
          </p:sp>
          <p:sp>
            <p:nvSpPr>
              <p:cNvPr id="172350" name="Line 60"/>
              <p:cNvSpPr>
                <a:spLocks noChangeShapeType="1"/>
              </p:cNvSpPr>
              <p:nvPr/>
            </p:nvSpPr>
            <p:spPr bwMode="auto">
              <a:xfrm>
                <a:off x="4176" y="2184"/>
                <a:ext cx="252" cy="0"/>
              </a:xfrm>
              <a:prstGeom prst="line">
                <a:avLst/>
              </a:prstGeom>
              <a:noFill/>
              <a:ln w="12700">
                <a:solidFill>
                  <a:schemeClr val="tx1"/>
                </a:solidFill>
                <a:round/>
                <a:headEnd/>
                <a:tailEnd/>
              </a:ln>
            </p:spPr>
            <p:txBody>
              <a:bodyPr wrap="none" lIns="90000" tIns="46800" rIns="90000" bIns="46800" anchor="ctr">
                <a:spAutoFit/>
              </a:bodyPr>
              <a:lstStyle/>
              <a:p>
                <a:endParaRPr lang="zh-CN" altLang="en-US"/>
              </a:p>
            </p:txBody>
          </p:sp>
        </p:grpSp>
        <p:sp>
          <p:nvSpPr>
            <p:cNvPr id="172239" name="Rectangle 61"/>
            <p:cNvSpPr>
              <a:spLocks noChangeArrowheads="1"/>
            </p:cNvSpPr>
            <p:nvPr/>
          </p:nvSpPr>
          <p:spPr bwMode="auto">
            <a:xfrm>
              <a:off x="3575" y="2817"/>
              <a:ext cx="127" cy="296"/>
            </a:xfrm>
            <a:prstGeom prst="rect">
              <a:avLst/>
            </a:prstGeom>
            <a:solidFill>
              <a:srgbClr val="FF0000"/>
            </a:solidFill>
            <a:ln w="22225">
              <a:solidFill>
                <a:srgbClr val="FF0000"/>
              </a:solidFill>
              <a:miter lim="800000"/>
              <a:headEnd/>
              <a:tailEnd/>
            </a:ln>
          </p:spPr>
          <p:txBody>
            <a:bodyPr/>
            <a:lstStyle/>
            <a:p>
              <a:endParaRPr lang="zh-CN" altLang="en-US"/>
            </a:p>
          </p:txBody>
        </p:sp>
        <p:sp>
          <p:nvSpPr>
            <p:cNvPr id="172240" name="Rectangle 62"/>
            <p:cNvSpPr>
              <a:spLocks noChangeArrowheads="1"/>
            </p:cNvSpPr>
            <p:nvPr/>
          </p:nvSpPr>
          <p:spPr bwMode="auto">
            <a:xfrm>
              <a:off x="4310" y="2817"/>
              <a:ext cx="127" cy="296"/>
            </a:xfrm>
            <a:prstGeom prst="rect">
              <a:avLst/>
            </a:prstGeom>
            <a:solidFill>
              <a:srgbClr val="FF0000"/>
            </a:solidFill>
            <a:ln w="22225">
              <a:solidFill>
                <a:srgbClr val="FF0000"/>
              </a:solidFill>
              <a:miter lim="800000"/>
              <a:headEnd/>
              <a:tailEnd/>
            </a:ln>
          </p:spPr>
          <p:txBody>
            <a:bodyPr/>
            <a:lstStyle/>
            <a:p>
              <a:endParaRPr lang="zh-CN" altLang="en-US"/>
            </a:p>
          </p:txBody>
        </p:sp>
        <p:sp>
          <p:nvSpPr>
            <p:cNvPr id="172241" name="Rectangle 63"/>
            <p:cNvSpPr>
              <a:spLocks noChangeArrowheads="1"/>
            </p:cNvSpPr>
            <p:nvPr/>
          </p:nvSpPr>
          <p:spPr bwMode="auto">
            <a:xfrm>
              <a:off x="4688" y="2817"/>
              <a:ext cx="127" cy="296"/>
            </a:xfrm>
            <a:prstGeom prst="rect">
              <a:avLst/>
            </a:prstGeom>
            <a:solidFill>
              <a:srgbClr val="0080C0"/>
            </a:solidFill>
            <a:ln w="22225">
              <a:solidFill>
                <a:srgbClr val="0080C0"/>
              </a:solidFill>
              <a:miter lim="800000"/>
              <a:headEnd/>
              <a:tailEnd/>
            </a:ln>
          </p:spPr>
          <p:txBody>
            <a:bodyPr/>
            <a:lstStyle/>
            <a:p>
              <a:endParaRPr lang="zh-CN" altLang="en-US"/>
            </a:p>
          </p:txBody>
        </p:sp>
        <p:sp>
          <p:nvSpPr>
            <p:cNvPr id="172242" name="Rectangle 64"/>
            <p:cNvSpPr>
              <a:spLocks noChangeArrowheads="1"/>
            </p:cNvSpPr>
            <p:nvPr/>
          </p:nvSpPr>
          <p:spPr bwMode="auto">
            <a:xfrm>
              <a:off x="4680" y="3521"/>
              <a:ext cx="127" cy="296"/>
            </a:xfrm>
            <a:prstGeom prst="rect">
              <a:avLst/>
            </a:prstGeom>
            <a:solidFill>
              <a:srgbClr val="0080C0"/>
            </a:solidFill>
            <a:ln w="22225">
              <a:solidFill>
                <a:srgbClr val="0080C0"/>
              </a:solidFill>
              <a:miter lim="800000"/>
              <a:headEnd/>
              <a:tailEnd/>
            </a:ln>
          </p:spPr>
          <p:txBody>
            <a:bodyPr/>
            <a:lstStyle/>
            <a:p>
              <a:endParaRPr lang="zh-CN" altLang="en-US"/>
            </a:p>
          </p:txBody>
        </p:sp>
        <p:sp>
          <p:nvSpPr>
            <p:cNvPr id="172243" name="Rectangle 65"/>
            <p:cNvSpPr>
              <a:spLocks noChangeArrowheads="1"/>
            </p:cNvSpPr>
            <p:nvPr/>
          </p:nvSpPr>
          <p:spPr bwMode="auto">
            <a:xfrm>
              <a:off x="4294" y="3521"/>
              <a:ext cx="127" cy="296"/>
            </a:xfrm>
            <a:prstGeom prst="rect">
              <a:avLst/>
            </a:prstGeom>
            <a:solidFill>
              <a:srgbClr val="FF0000"/>
            </a:solidFill>
            <a:ln w="22225">
              <a:solidFill>
                <a:srgbClr val="FF0000"/>
              </a:solidFill>
              <a:miter lim="800000"/>
              <a:headEnd/>
              <a:tailEnd/>
            </a:ln>
          </p:spPr>
          <p:txBody>
            <a:bodyPr/>
            <a:lstStyle/>
            <a:p>
              <a:endParaRPr lang="zh-CN" altLang="en-US"/>
            </a:p>
          </p:txBody>
        </p:sp>
        <p:grpSp>
          <p:nvGrpSpPr>
            <p:cNvPr id="6" name="Group 66"/>
            <p:cNvGrpSpPr>
              <a:grpSpLocks/>
            </p:cNvGrpSpPr>
            <p:nvPr/>
          </p:nvGrpSpPr>
          <p:grpSpPr bwMode="auto">
            <a:xfrm>
              <a:off x="3779" y="3521"/>
              <a:ext cx="181" cy="272"/>
              <a:chOff x="4164" y="1968"/>
              <a:chExt cx="264" cy="420"/>
            </a:xfrm>
          </p:grpSpPr>
          <p:sp>
            <p:nvSpPr>
              <p:cNvPr id="172347" name="AutoShape 67"/>
              <p:cNvSpPr>
                <a:spLocks noChangeArrowheads="1"/>
              </p:cNvSpPr>
              <p:nvPr/>
            </p:nvSpPr>
            <p:spPr bwMode="auto">
              <a:xfrm>
                <a:off x="4164" y="1968"/>
                <a:ext cx="264" cy="420"/>
              </a:xfrm>
              <a:prstGeom prst="diamond">
                <a:avLst/>
              </a:prstGeom>
              <a:solidFill>
                <a:schemeClr val="bg1"/>
              </a:solidFill>
              <a:ln w="12700">
                <a:solidFill>
                  <a:schemeClr val="tx1"/>
                </a:solidFill>
                <a:miter lim="800000"/>
                <a:headEnd/>
                <a:tailEnd/>
              </a:ln>
            </p:spPr>
            <p:txBody>
              <a:bodyPr wrap="none" lIns="90000" tIns="46800" rIns="90000" bIns="46800" anchor="ctr">
                <a:spAutoFit/>
              </a:bodyPr>
              <a:lstStyle/>
              <a:p>
                <a:endParaRPr lang="zh-CN" altLang="en-US"/>
              </a:p>
            </p:txBody>
          </p:sp>
          <p:sp>
            <p:nvSpPr>
              <p:cNvPr id="172348" name="Line 68"/>
              <p:cNvSpPr>
                <a:spLocks noChangeShapeType="1"/>
              </p:cNvSpPr>
              <p:nvPr/>
            </p:nvSpPr>
            <p:spPr bwMode="auto">
              <a:xfrm>
                <a:off x="4176" y="2184"/>
                <a:ext cx="252" cy="0"/>
              </a:xfrm>
              <a:prstGeom prst="line">
                <a:avLst/>
              </a:prstGeom>
              <a:noFill/>
              <a:ln w="12700">
                <a:solidFill>
                  <a:schemeClr val="tx1"/>
                </a:solidFill>
                <a:round/>
                <a:headEnd/>
                <a:tailEnd/>
              </a:ln>
            </p:spPr>
            <p:txBody>
              <a:bodyPr wrap="none" lIns="90000" tIns="46800" rIns="90000" bIns="46800" anchor="ctr">
                <a:spAutoFit/>
              </a:bodyPr>
              <a:lstStyle/>
              <a:p>
                <a:endParaRPr lang="zh-CN" altLang="en-US"/>
              </a:p>
            </p:txBody>
          </p:sp>
        </p:grpSp>
        <p:sp>
          <p:nvSpPr>
            <p:cNvPr id="172245" name="Rectangle 69"/>
            <p:cNvSpPr>
              <a:spLocks noChangeArrowheads="1"/>
            </p:cNvSpPr>
            <p:nvPr/>
          </p:nvSpPr>
          <p:spPr bwMode="auto">
            <a:xfrm>
              <a:off x="3584" y="3497"/>
              <a:ext cx="127" cy="296"/>
            </a:xfrm>
            <a:prstGeom prst="rect">
              <a:avLst/>
            </a:prstGeom>
            <a:solidFill>
              <a:srgbClr val="FF0000"/>
            </a:solidFill>
            <a:ln w="22225">
              <a:solidFill>
                <a:srgbClr val="FF0000"/>
              </a:solidFill>
              <a:miter lim="800000"/>
              <a:headEnd/>
              <a:tailEnd/>
            </a:ln>
          </p:spPr>
          <p:txBody>
            <a:bodyPr/>
            <a:lstStyle/>
            <a:p>
              <a:endParaRPr lang="zh-CN" altLang="en-US"/>
            </a:p>
          </p:txBody>
        </p:sp>
        <p:graphicFrame>
          <p:nvGraphicFramePr>
            <p:cNvPr id="172045" name="Object 70"/>
            <p:cNvGraphicFramePr>
              <a:graphicFrameLocks noChangeAspect="1"/>
            </p:cNvGraphicFramePr>
            <p:nvPr/>
          </p:nvGraphicFramePr>
          <p:xfrm>
            <a:off x="5435" y="3158"/>
            <a:ext cx="167" cy="272"/>
          </p:xfrm>
          <a:graphic>
            <a:graphicData uri="http://schemas.openxmlformats.org/presentationml/2006/ole">
              <mc:AlternateContent xmlns:mc="http://schemas.openxmlformats.org/markup-compatibility/2006">
                <mc:Choice xmlns:v="urn:schemas-microsoft-com:vml" Requires="v">
                  <p:oleObj spid="_x0000_s17771" name="公式" r:id="rId24" imgW="177480" imgH="241200" progId="Equation.3">
                    <p:embed/>
                  </p:oleObj>
                </mc:Choice>
                <mc:Fallback>
                  <p:oleObj name="公式" r:id="rId24" imgW="177480" imgH="241200" progId="Equation.3">
                    <p:embed/>
                    <p:pic>
                      <p:nvPicPr>
                        <p:cNvPr id="0" name="Object 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35" y="3158"/>
                          <a:ext cx="16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246" name="Oval 71"/>
            <p:cNvSpPr>
              <a:spLocks noChangeArrowheads="1"/>
            </p:cNvSpPr>
            <p:nvPr/>
          </p:nvSpPr>
          <p:spPr bwMode="auto">
            <a:xfrm>
              <a:off x="2767" y="2539"/>
              <a:ext cx="72" cy="64"/>
            </a:xfrm>
            <a:prstGeom prst="ellipse">
              <a:avLst/>
            </a:prstGeom>
            <a:noFill/>
            <a:ln w="17463">
              <a:solidFill>
                <a:srgbClr val="000000"/>
              </a:solidFill>
              <a:round/>
              <a:headEnd/>
              <a:tailEnd/>
            </a:ln>
          </p:spPr>
          <p:txBody>
            <a:bodyPr/>
            <a:lstStyle/>
            <a:p>
              <a:endParaRPr lang="zh-CN" altLang="en-US"/>
            </a:p>
          </p:txBody>
        </p:sp>
        <p:sp>
          <p:nvSpPr>
            <p:cNvPr id="172247" name="Oval 72"/>
            <p:cNvSpPr>
              <a:spLocks noChangeArrowheads="1"/>
            </p:cNvSpPr>
            <p:nvPr/>
          </p:nvSpPr>
          <p:spPr bwMode="auto">
            <a:xfrm>
              <a:off x="2775" y="3956"/>
              <a:ext cx="72" cy="64"/>
            </a:xfrm>
            <a:prstGeom prst="ellipse">
              <a:avLst/>
            </a:prstGeom>
            <a:noFill/>
            <a:ln w="17463">
              <a:solidFill>
                <a:srgbClr val="000000"/>
              </a:solidFill>
              <a:round/>
              <a:headEnd/>
              <a:tailEnd/>
            </a:ln>
          </p:spPr>
          <p:txBody>
            <a:bodyPr/>
            <a:lstStyle/>
            <a:p>
              <a:endParaRPr lang="zh-CN" altLang="en-US"/>
            </a:p>
          </p:txBody>
        </p:sp>
        <p:grpSp>
          <p:nvGrpSpPr>
            <p:cNvPr id="7" name="Group 73"/>
            <p:cNvGrpSpPr>
              <a:grpSpLocks/>
            </p:cNvGrpSpPr>
            <p:nvPr/>
          </p:nvGrpSpPr>
          <p:grpSpPr bwMode="auto">
            <a:xfrm>
              <a:off x="3984" y="3475"/>
              <a:ext cx="330" cy="344"/>
              <a:chOff x="2284" y="1792"/>
              <a:chExt cx="330" cy="344"/>
            </a:xfrm>
          </p:grpSpPr>
          <p:graphicFrame>
            <p:nvGraphicFramePr>
              <p:cNvPr id="172046" name="Object 74"/>
              <p:cNvGraphicFramePr>
                <a:graphicFrameLocks noChangeAspect="1"/>
              </p:cNvGraphicFramePr>
              <p:nvPr/>
            </p:nvGraphicFramePr>
            <p:xfrm>
              <a:off x="2336" y="1842"/>
              <a:ext cx="278" cy="262"/>
            </p:xfrm>
            <a:graphic>
              <a:graphicData uri="http://schemas.openxmlformats.org/presentationml/2006/ole">
                <mc:AlternateContent xmlns:mc="http://schemas.openxmlformats.org/markup-compatibility/2006">
                  <mc:Choice xmlns:v="urn:schemas-microsoft-com:vml" Requires="v">
                    <p:oleObj spid="_x0000_s17772" name="公式" r:id="rId26" imgW="253800" imgH="241200" progId="Equation.3">
                      <p:embed/>
                    </p:oleObj>
                  </mc:Choice>
                  <mc:Fallback>
                    <p:oleObj name="公式" r:id="rId26" imgW="253800" imgH="241200" progId="Equation.3">
                      <p:embed/>
                      <p:pic>
                        <p:nvPicPr>
                          <p:cNvPr id="0" name="Object 7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6" y="1842"/>
                            <a:ext cx="27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5"/>
              <p:cNvGrpSpPr>
                <a:grpSpLocks/>
              </p:cNvGrpSpPr>
              <p:nvPr/>
            </p:nvGrpSpPr>
            <p:grpSpPr bwMode="auto">
              <a:xfrm rot="-5400000">
                <a:off x="2135" y="1941"/>
                <a:ext cx="344" cy="45"/>
                <a:chOff x="4581" y="3045"/>
                <a:chExt cx="344" cy="26"/>
              </a:xfrm>
            </p:grpSpPr>
            <p:sp>
              <p:nvSpPr>
                <p:cNvPr id="172338" name="Line 76"/>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339" name="Line 77"/>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340" name="Line 78"/>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341" name="Line 79"/>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342" name="Line 80"/>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343" name="Line 81"/>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344" name="Line 82"/>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345" name="Line 83"/>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346" name="Line 84"/>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grpSp>
          <p:nvGrpSpPr>
            <p:cNvPr id="9" name="Group 85"/>
            <p:cNvGrpSpPr>
              <a:grpSpLocks/>
            </p:cNvGrpSpPr>
            <p:nvPr/>
          </p:nvGrpSpPr>
          <p:grpSpPr bwMode="auto">
            <a:xfrm rot="-5400000">
              <a:off x="3064" y="2944"/>
              <a:ext cx="344" cy="45"/>
              <a:chOff x="4581" y="3045"/>
              <a:chExt cx="344" cy="26"/>
            </a:xfrm>
          </p:grpSpPr>
          <p:sp>
            <p:nvSpPr>
              <p:cNvPr id="172328" name="Line 86"/>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329" name="Line 87"/>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330" name="Line 88"/>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331" name="Line 89"/>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332" name="Line 90"/>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333" name="Line 91"/>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334" name="Line 92"/>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335" name="Line 93"/>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336" name="Line 94"/>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nvGrpSpPr>
            <p:cNvPr id="10" name="Group 95"/>
            <p:cNvGrpSpPr>
              <a:grpSpLocks/>
            </p:cNvGrpSpPr>
            <p:nvPr/>
          </p:nvGrpSpPr>
          <p:grpSpPr bwMode="auto">
            <a:xfrm rot="-5400000">
              <a:off x="3064" y="3643"/>
              <a:ext cx="344" cy="45"/>
              <a:chOff x="4581" y="3045"/>
              <a:chExt cx="344" cy="26"/>
            </a:xfrm>
          </p:grpSpPr>
          <p:sp>
            <p:nvSpPr>
              <p:cNvPr id="172319" name="Line 96"/>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320" name="Line 97"/>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321" name="Line 98"/>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322" name="Line 99"/>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323" name="Line 100"/>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324" name="Line 101"/>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325" name="Line 102"/>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326" name="Line 103"/>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327" name="Line 104"/>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nvGrpSpPr>
            <p:cNvPr id="11" name="Group 105"/>
            <p:cNvGrpSpPr>
              <a:grpSpLocks/>
            </p:cNvGrpSpPr>
            <p:nvPr/>
          </p:nvGrpSpPr>
          <p:grpSpPr bwMode="auto">
            <a:xfrm>
              <a:off x="3395" y="2478"/>
              <a:ext cx="226" cy="29"/>
              <a:chOff x="3530" y="2195"/>
              <a:chExt cx="226" cy="29"/>
            </a:xfrm>
          </p:grpSpPr>
          <p:sp>
            <p:nvSpPr>
              <p:cNvPr id="172311" name="Line 106"/>
              <p:cNvSpPr>
                <a:spLocks noChangeShapeType="1"/>
              </p:cNvSpPr>
              <p:nvPr/>
            </p:nvSpPr>
            <p:spPr bwMode="auto">
              <a:xfrm flipH="1" flipV="1">
                <a:off x="3670" y="2195"/>
                <a:ext cx="85" cy="14"/>
              </a:xfrm>
              <a:prstGeom prst="line">
                <a:avLst/>
              </a:prstGeom>
              <a:noFill/>
              <a:ln w="22225">
                <a:solidFill>
                  <a:srgbClr val="0000FF"/>
                </a:solidFill>
                <a:round/>
                <a:headEnd/>
                <a:tailEnd/>
              </a:ln>
            </p:spPr>
            <p:txBody>
              <a:bodyPr/>
              <a:lstStyle/>
              <a:p>
                <a:endParaRPr lang="zh-CN" altLang="en-US"/>
              </a:p>
            </p:txBody>
          </p:sp>
          <p:sp>
            <p:nvSpPr>
              <p:cNvPr id="172312" name="Line 107"/>
              <p:cNvSpPr>
                <a:spLocks noChangeShapeType="1"/>
              </p:cNvSpPr>
              <p:nvPr/>
            </p:nvSpPr>
            <p:spPr bwMode="auto">
              <a:xfrm flipV="1">
                <a:off x="3670" y="2209"/>
                <a:ext cx="85" cy="14"/>
              </a:xfrm>
              <a:prstGeom prst="line">
                <a:avLst/>
              </a:prstGeom>
              <a:noFill/>
              <a:ln w="22225">
                <a:solidFill>
                  <a:srgbClr val="0000FF"/>
                </a:solidFill>
                <a:round/>
                <a:headEnd/>
                <a:tailEnd/>
              </a:ln>
            </p:spPr>
            <p:txBody>
              <a:bodyPr/>
              <a:lstStyle/>
              <a:p>
                <a:endParaRPr lang="zh-CN" altLang="en-US"/>
              </a:p>
            </p:txBody>
          </p:sp>
          <p:sp>
            <p:nvSpPr>
              <p:cNvPr id="172313" name="Line 108"/>
              <p:cNvSpPr>
                <a:spLocks noChangeShapeType="1"/>
              </p:cNvSpPr>
              <p:nvPr/>
            </p:nvSpPr>
            <p:spPr bwMode="auto">
              <a:xfrm>
                <a:off x="3670" y="2195"/>
                <a:ext cx="1" cy="28"/>
              </a:xfrm>
              <a:prstGeom prst="line">
                <a:avLst/>
              </a:prstGeom>
              <a:noFill/>
              <a:ln w="22225">
                <a:solidFill>
                  <a:srgbClr val="0000FF"/>
                </a:solidFill>
                <a:round/>
                <a:headEnd/>
                <a:tailEnd/>
              </a:ln>
            </p:spPr>
            <p:txBody>
              <a:bodyPr/>
              <a:lstStyle/>
              <a:p>
                <a:endParaRPr lang="zh-CN" altLang="en-US"/>
              </a:p>
            </p:txBody>
          </p:sp>
          <p:sp>
            <p:nvSpPr>
              <p:cNvPr id="172314" name="Line 109"/>
              <p:cNvSpPr>
                <a:spLocks noChangeShapeType="1"/>
              </p:cNvSpPr>
              <p:nvPr/>
            </p:nvSpPr>
            <p:spPr bwMode="auto">
              <a:xfrm>
                <a:off x="3670" y="2223"/>
                <a:ext cx="1" cy="1"/>
              </a:xfrm>
              <a:prstGeom prst="line">
                <a:avLst/>
              </a:prstGeom>
              <a:noFill/>
              <a:ln w="22225">
                <a:solidFill>
                  <a:srgbClr val="0000FF"/>
                </a:solidFill>
                <a:round/>
                <a:headEnd/>
                <a:tailEnd/>
              </a:ln>
            </p:spPr>
            <p:txBody>
              <a:bodyPr/>
              <a:lstStyle/>
              <a:p>
                <a:endParaRPr lang="zh-CN" altLang="en-US"/>
              </a:p>
            </p:txBody>
          </p:sp>
          <p:sp>
            <p:nvSpPr>
              <p:cNvPr id="172315" name="Line 110"/>
              <p:cNvSpPr>
                <a:spLocks noChangeShapeType="1"/>
              </p:cNvSpPr>
              <p:nvPr/>
            </p:nvSpPr>
            <p:spPr bwMode="auto">
              <a:xfrm>
                <a:off x="3755" y="2209"/>
                <a:ext cx="1" cy="1"/>
              </a:xfrm>
              <a:prstGeom prst="line">
                <a:avLst/>
              </a:prstGeom>
              <a:noFill/>
              <a:ln w="22225">
                <a:solidFill>
                  <a:srgbClr val="0000FF"/>
                </a:solidFill>
                <a:round/>
                <a:headEnd/>
                <a:tailEnd/>
              </a:ln>
            </p:spPr>
            <p:txBody>
              <a:bodyPr/>
              <a:lstStyle/>
              <a:p>
                <a:endParaRPr lang="zh-CN" altLang="en-US"/>
              </a:p>
            </p:txBody>
          </p:sp>
          <p:sp>
            <p:nvSpPr>
              <p:cNvPr id="172316" name="Line 111"/>
              <p:cNvSpPr>
                <a:spLocks noChangeShapeType="1"/>
              </p:cNvSpPr>
              <p:nvPr/>
            </p:nvSpPr>
            <p:spPr bwMode="auto">
              <a:xfrm>
                <a:off x="3670" y="2209"/>
                <a:ext cx="85" cy="1"/>
              </a:xfrm>
              <a:prstGeom prst="line">
                <a:avLst/>
              </a:prstGeom>
              <a:noFill/>
              <a:ln w="22225">
                <a:solidFill>
                  <a:srgbClr val="0000FF"/>
                </a:solidFill>
                <a:round/>
                <a:headEnd/>
                <a:tailEnd/>
              </a:ln>
            </p:spPr>
            <p:txBody>
              <a:bodyPr/>
              <a:lstStyle/>
              <a:p>
                <a:endParaRPr lang="zh-CN" altLang="en-US"/>
              </a:p>
            </p:txBody>
          </p:sp>
          <p:sp>
            <p:nvSpPr>
              <p:cNvPr id="172317" name="Line 112"/>
              <p:cNvSpPr>
                <a:spLocks noChangeShapeType="1"/>
              </p:cNvSpPr>
              <p:nvPr/>
            </p:nvSpPr>
            <p:spPr bwMode="auto">
              <a:xfrm>
                <a:off x="3670" y="2195"/>
                <a:ext cx="1" cy="1"/>
              </a:xfrm>
              <a:prstGeom prst="line">
                <a:avLst/>
              </a:prstGeom>
              <a:noFill/>
              <a:ln w="22225">
                <a:solidFill>
                  <a:srgbClr val="0000FF"/>
                </a:solidFill>
                <a:round/>
                <a:headEnd/>
                <a:tailEnd/>
              </a:ln>
            </p:spPr>
            <p:txBody>
              <a:bodyPr/>
              <a:lstStyle/>
              <a:p>
                <a:endParaRPr lang="zh-CN" altLang="en-US"/>
              </a:p>
            </p:txBody>
          </p:sp>
          <p:sp>
            <p:nvSpPr>
              <p:cNvPr id="172318" name="Line 113"/>
              <p:cNvSpPr>
                <a:spLocks noChangeShapeType="1"/>
              </p:cNvSpPr>
              <p:nvPr/>
            </p:nvSpPr>
            <p:spPr bwMode="auto">
              <a:xfrm>
                <a:off x="3530" y="2209"/>
                <a:ext cx="140" cy="1"/>
              </a:xfrm>
              <a:prstGeom prst="line">
                <a:avLst/>
              </a:prstGeom>
              <a:noFill/>
              <a:ln w="22225">
                <a:solidFill>
                  <a:srgbClr val="800000"/>
                </a:solidFill>
                <a:round/>
                <a:headEnd/>
                <a:tailEnd/>
              </a:ln>
            </p:spPr>
            <p:txBody>
              <a:bodyPr/>
              <a:lstStyle/>
              <a:p>
                <a:endParaRPr lang="zh-CN" altLang="en-US"/>
              </a:p>
            </p:txBody>
          </p:sp>
        </p:grpSp>
        <p:grpSp>
          <p:nvGrpSpPr>
            <p:cNvPr id="12" name="Group 114"/>
            <p:cNvGrpSpPr>
              <a:grpSpLocks/>
            </p:cNvGrpSpPr>
            <p:nvPr/>
          </p:nvGrpSpPr>
          <p:grpSpPr bwMode="auto">
            <a:xfrm rot="10800000">
              <a:off x="3349" y="4065"/>
              <a:ext cx="226" cy="29"/>
              <a:chOff x="3530" y="2195"/>
              <a:chExt cx="226" cy="29"/>
            </a:xfrm>
          </p:grpSpPr>
          <p:sp>
            <p:nvSpPr>
              <p:cNvPr id="172303" name="Line 115"/>
              <p:cNvSpPr>
                <a:spLocks noChangeShapeType="1"/>
              </p:cNvSpPr>
              <p:nvPr/>
            </p:nvSpPr>
            <p:spPr bwMode="auto">
              <a:xfrm flipH="1" flipV="1">
                <a:off x="3670" y="2195"/>
                <a:ext cx="85" cy="14"/>
              </a:xfrm>
              <a:prstGeom prst="line">
                <a:avLst/>
              </a:prstGeom>
              <a:noFill/>
              <a:ln w="22225">
                <a:solidFill>
                  <a:srgbClr val="0000FF"/>
                </a:solidFill>
                <a:round/>
                <a:headEnd/>
                <a:tailEnd/>
              </a:ln>
            </p:spPr>
            <p:txBody>
              <a:bodyPr/>
              <a:lstStyle/>
              <a:p>
                <a:endParaRPr lang="zh-CN" altLang="en-US"/>
              </a:p>
            </p:txBody>
          </p:sp>
          <p:sp>
            <p:nvSpPr>
              <p:cNvPr id="172304" name="Line 116"/>
              <p:cNvSpPr>
                <a:spLocks noChangeShapeType="1"/>
              </p:cNvSpPr>
              <p:nvPr/>
            </p:nvSpPr>
            <p:spPr bwMode="auto">
              <a:xfrm flipV="1">
                <a:off x="3670" y="2209"/>
                <a:ext cx="85" cy="14"/>
              </a:xfrm>
              <a:prstGeom prst="line">
                <a:avLst/>
              </a:prstGeom>
              <a:noFill/>
              <a:ln w="22225">
                <a:solidFill>
                  <a:srgbClr val="0000FF"/>
                </a:solidFill>
                <a:round/>
                <a:headEnd/>
                <a:tailEnd/>
              </a:ln>
            </p:spPr>
            <p:txBody>
              <a:bodyPr/>
              <a:lstStyle/>
              <a:p>
                <a:endParaRPr lang="zh-CN" altLang="en-US"/>
              </a:p>
            </p:txBody>
          </p:sp>
          <p:sp>
            <p:nvSpPr>
              <p:cNvPr id="172305" name="Line 117"/>
              <p:cNvSpPr>
                <a:spLocks noChangeShapeType="1"/>
              </p:cNvSpPr>
              <p:nvPr/>
            </p:nvSpPr>
            <p:spPr bwMode="auto">
              <a:xfrm>
                <a:off x="3670" y="2195"/>
                <a:ext cx="1" cy="28"/>
              </a:xfrm>
              <a:prstGeom prst="line">
                <a:avLst/>
              </a:prstGeom>
              <a:noFill/>
              <a:ln w="22225">
                <a:solidFill>
                  <a:srgbClr val="0000FF"/>
                </a:solidFill>
                <a:round/>
                <a:headEnd/>
                <a:tailEnd/>
              </a:ln>
            </p:spPr>
            <p:txBody>
              <a:bodyPr/>
              <a:lstStyle/>
              <a:p>
                <a:endParaRPr lang="zh-CN" altLang="en-US"/>
              </a:p>
            </p:txBody>
          </p:sp>
          <p:sp>
            <p:nvSpPr>
              <p:cNvPr id="172306" name="Line 118"/>
              <p:cNvSpPr>
                <a:spLocks noChangeShapeType="1"/>
              </p:cNvSpPr>
              <p:nvPr/>
            </p:nvSpPr>
            <p:spPr bwMode="auto">
              <a:xfrm>
                <a:off x="3670" y="2223"/>
                <a:ext cx="1" cy="1"/>
              </a:xfrm>
              <a:prstGeom prst="line">
                <a:avLst/>
              </a:prstGeom>
              <a:noFill/>
              <a:ln w="22225">
                <a:solidFill>
                  <a:srgbClr val="0000FF"/>
                </a:solidFill>
                <a:round/>
                <a:headEnd/>
                <a:tailEnd/>
              </a:ln>
            </p:spPr>
            <p:txBody>
              <a:bodyPr/>
              <a:lstStyle/>
              <a:p>
                <a:endParaRPr lang="zh-CN" altLang="en-US"/>
              </a:p>
            </p:txBody>
          </p:sp>
          <p:sp>
            <p:nvSpPr>
              <p:cNvPr id="172307" name="Line 119"/>
              <p:cNvSpPr>
                <a:spLocks noChangeShapeType="1"/>
              </p:cNvSpPr>
              <p:nvPr/>
            </p:nvSpPr>
            <p:spPr bwMode="auto">
              <a:xfrm>
                <a:off x="3755" y="2209"/>
                <a:ext cx="1" cy="1"/>
              </a:xfrm>
              <a:prstGeom prst="line">
                <a:avLst/>
              </a:prstGeom>
              <a:noFill/>
              <a:ln w="22225">
                <a:solidFill>
                  <a:srgbClr val="0000FF"/>
                </a:solidFill>
                <a:round/>
                <a:headEnd/>
                <a:tailEnd/>
              </a:ln>
            </p:spPr>
            <p:txBody>
              <a:bodyPr/>
              <a:lstStyle/>
              <a:p>
                <a:endParaRPr lang="zh-CN" altLang="en-US"/>
              </a:p>
            </p:txBody>
          </p:sp>
          <p:sp>
            <p:nvSpPr>
              <p:cNvPr id="172308" name="Line 120"/>
              <p:cNvSpPr>
                <a:spLocks noChangeShapeType="1"/>
              </p:cNvSpPr>
              <p:nvPr/>
            </p:nvSpPr>
            <p:spPr bwMode="auto">
              <a:xfrm>
                <a:off x="3670" y="2209"/>
                <a:ext cx="85" cy="1"/>
              </a:xfrm>
              <a:prstGeom prst="line">
                <a:avLst/>
              </a:prstGeom>
              <a:noFill/>
              <a:ln w="22225">
                <a:solidFill>
                  <a:srgbClr val="0000FF"/>
                </a:solidFill>
                <a:round/>
                <a:headEnd/>
                <a:tailEnd/>
              </a:ln>
            </p:spPr>
            <p:txBody>
              <a:bodyPr/>
              <a:lstStyle/>
              <a:p>
                <a:endParaRPr lang="zh-CN" altLang="en-US"/>
              </a:p>
            </p:txBody>
          </p:sp>
          <p:sp>
            <p:nvSpPr>
              <p:cNvPr id="172309" name="Line 121"/>
              <p:cNvSpPr>
                <a:spLocks noChangeShapeType="1"/>
              </p:cNvSpPr>
              <p:nvPr/>
            </p:nvSpPr>
            <p:spPr bwMode="auto">
              <a:xfrm>
                <a:off x="3670" y="2195"/>
                <a:ext cx="1" cy="1"/>
              </a:xfrm>
              <a:prstGeom prst="line">
                <a:avLst/>
              </a:prstGeom>
              <a:noFill/>
              <a:ln w="22225">
                <a:solidFill>
                  <a:srgbClr val="0000FF"/>
                </a:solidFill>
                <a:round/>
                <a:headEnd/>
                <a:tailEnd/>
              </a:ln>
            </p:spPr>
            <p:txBody>
              <a:bodyPr/>
              <a:lstStyle/>
              <a:p>
                <a:endParaRPr lang="zh-CN" altLang="en-US"/>
              </a:p>
            </p:txBody>
          </p:sp>
          <p:sp>
            <p:nvSpPr>
              <p:cNvPr id="172310" name="Line 122"/>
              <p:cNvSpPr>
                <a:spLocks noChangeShapeType="1"/>
              </p:cNvSpPr>
              <p:nvPr/>
            </p:nvSpPr>
            <p:spPr bwMode="auto">
              <a:xfrm>
                <a:off x="3530" y="2209"/>
                <a:ext cx="140" cy="1"/>
              </a:xfrm>
              <a:prstGeom prst="line">
                <a:avLst/>
              </a:prstGeom>
              <a:noFill/>
              <a:ln w="22225">
                <a:solidFill>
                  <a:srgbClr val="800000"/>
                </a:solidFill>
                <a:round/>
                <a:headEnd/>
                <a:tailEnd/>
              </a:ln>
            </p:spPr>
            <p:txBody>
              <a:bodyPr/>
              <a:lstStyle/>
              <a:p>
                <a:endParaRPr lang="zh-CN" altLang="en-US"/>
              </a:p>
            </p:txBody>
          </p:sp>
        </p:grpSp>
        <p:grpSp>
          <p:nvGrpSpPr>
            <p:cNvPr id="13" name="Group 123"/>
            <p:cNvGrpSpPr>
              <a:grpSpLocks/>
            </p:cNvGrpSpPr>
            <p:nvPr/>
          </p:nvGrpSpPr>
          <p:grpSpPr bwMode="auto">
            <a:xfrm rot="-5400000">
              <a:off x="4742" y="2944"/>
              <a:ext cx="344" cy="45"/>
              <a:chOff x="4581" y="3045"/>
              <a:chExt cx="344" cy="26"/>
            </a:xfrm>
          </p:grpSpPr>
          <p:sp>
            <p:nvSpPr>
              <p:cNvPr id="172294" name="Line 124"/>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295" name="Line 125"/>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296" name="Line 126"/>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297" name="Line 127"/>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298" name="Line 128"/>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299" name="Line 129"/>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300" name="Line 130"/>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301" name="Line 131"/>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302" name="Line 132"/>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nvGrpSpPr>
            <p:cNvPr id="14" name="Group 133"/>
            <p:cNvGrpSpPr>
              <a:grpSpLocks/>
            </p:cNvGrpSpPr>
            <p:nvPr/>
          </p:nvGrpSpPr>
          <p:grpSpPr bwMode="auto">
            <a:xfrm rot="5400000">
              <a:off x="4742" y="3624"/>
              <a:ext cx="344" cy="45"/>
              <a:chOff x="4581" y="3045"/>
              <a:chExt cx="344" cy="26"/>
            </a:xfrm>
          </p:grpSpPr>
          <p:sp>
            <p:nvSpPr>
              <p:cNvPr id="172285" name="Line 134"/>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2286" name="Line 135"/>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2287" name="Line 136"/>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2288" name="Line 137"/>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2289" name="Line 138"/>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2290" name="Line 139"/>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2291" name="Line 140"/>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2292" name="Line 141"/>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2293" name="Line 142"/>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nvGrpSpPr>
            <p:cNvPr id="15" name="Group 143"/>
            <p:cNvGrpSpPr>
              <a:grpSpLocks/>
            </p:cNvGrpSpPr>
            <p:nvPr/>
          </p:nvGrpSpPr>
          <p:grpSpPr bwMode="auto">
            <a:xfrm>
              <a:off x="5345" y="2672"/>
              <a:ext cx="45" cy="1121"/>
              <a:chOff x="5330" y="2672"/>
              <a:chExt cx="45" cy="1121"/>
            </a:xfrm>
          </p:grpSpPr>
          <p:sp>
            <p:nvSpPr>
              <p:cNvPr id="172276" name="Line 144"/>
              <p:cNvSpPr>
                <a:spLocks noChangeShapeType="1"/>
              </p:cNvSpPr>
              <p:nvPr/>
            </p:nvSpPr>
            <p:spPr bwMode="auto">
              <a:xfrm rot="-5400000">
                <a:off x="5323" y="3743"/>
                <a:ext cx="80" cy="20"/>
              </a:xfrm>
              <a:prstGeom prst="line">
                <a:avLst/>
              </a:prstGeom>
              <a:noFill/>
              <a:ln w="20701">
                <a:solidFill>
                  <a:srgbClr val="0000FF"/>
                </a:solidFill>
                <a:round/>
                <a:headEnd/>
                <a:tailEnd/>
              </a:ln>
            </p:spPr>
            <p:txBody>
              <a:bodyPr/>
              <a:lstStyle/>
              <a:p>
                <a:endParaRPr lang="zh-CN" altLang="en-US"/>
              </a:p>
            </p:txBody>
          </p:sp>
          <p:sp>
            <p:nvSpPr>
              <p:cNvPr id="172277" name="Line 145"/>
              <p:cNvSpPr>
                <a:spLocks noChangeShapeType="1"/>
              </p:cNvSpPr>
              <p:nvPr/>
            </p:nvSpPr>
            <p:spPr bwMode="auto">
              <a:xfrm rot="16200000" flipH="1">
                <a:off x="5302" y="3741"/>
                <a:ext cx="80" cy="23"/>
              </a:xfrm>
              <a:prstGeom prst="line">
                <a:avLst/>
              </a:prstGeom>
              <a:noFill/>
              <a:ln w="20701">
                <a:solidFill>
                  <a:srgbClr val="0000FF"/>
                </a:solidFill>
                <a:round/>
                <a:headEnd/>
                <a:tailEnd/>
              </a:ln>
            </p:spPr>
            <p:txBody>
              <a:bodyPr/>
              <a:lstStyle/>
              <a:p>
                <a:endParaRPr lang="zh-CN" altLang="en-US"/>
              </a:p>
            </p:txBody>
          </p:sp>
          <p:sp>
            <p:nvSpPr>
              <p:cNvPr id="172278" name="Line 146"/>
              <p:cNvSpPr>
                <a:spLocks noChangeShapeType="1"/>
              </p:cNvSpPr>
              <p:nvPr/>
            </p:nvSpPr>
            <p:spPr bwMode="auto">
              <a:xfrm rot="16200000" flipV="1">
                <a:off x="5351" y="3690"/>
                <a:ext cx="1" cy="43"/>
              </a:xfrm>
              <a:prstGeom prst="line">
                <a:avLst/>
              </a:prstGeom>
              <a:noFill/>
              <a:ln w="20701">
                <a:solidFill>
                  <a:srgbClr val="0000FF"/>
                </a:solidFill>
                <a:round/>
                <a:headEnd/>
                <a:tailEnd/>
              </a:ln>
            </p:spPr>
            <p:txBody>
              <a:bodyPr/>
              <a:lstStyle/>
              <a:p>
                <a:endParaRPr lang="zh-CN" altLang="en-US"/>
              </a:p>
            </p:txBody>
          </p:sp>
          <p:sp>
            <p:nvSpPr>
              <p:cNvPr id="172279" name="Line 147"/>
              <p:cNvSpPr>
                <a:spLocks noChangeShapeType="1"/>
              </p:cNvSpPr>
              <p:nvPr/>
            </p:nvSpPr>
            <p:spPr bwMode="auto">
              <a:xfrm rot="-5400000">
                <a:off x="5330" y="3711"/>
                <a:ext cx="1" cy="2"/>
              </a:xfrm>
              <a:prstGeom prst="line">
                <a:avLst/>
              </a:prstGeom>
              <a:noFill/>
              <a:ln w="20701">
                <a:solidFill>
                  <a:srgbClr val="0000FF"/>
                </a:solidFill>
                <a:round/>
                <a:headEnd/>
                <a:tailEnd/>
              </a:ln>
            </p:spPr>
            <p:txBody>
              <a:bodyPr/>
              <a:lstStyle/>
              <a:p>
                <a:endParaRPr lang="zh-CN" altLang="en-US"/>
              </a:p>
            </p:txBody>
          </p:sp>
          <p:sp>
            <p:nvSpPr>
              <p:cNvPr id="172280" name="Line 148"/>
              <p:cNvSpPr>
                <a:spLocks noChangeShapeType="1"/>
              </p:cNvSpPr>
              <p:nvPr/>
            </p:nvSpPr>
            <p:spPr bwMode="auto">
              <a:xfrm rot="-5400000">
                <a:off x="5353" y="3791"/>
                <a:ext cx="1" cy="1"/>
              </a:xfrm>
              <a:prstGeom prst="line">
                <a:avLst/>
              </a:prstGeom>
              <a:noFill/>
              <a:ln w="20701">
                <a:solidFill>
                  <a:srgbClr val="0000FF"/>
                </a:solidFill>
                <a:round/>
                <a:headEnd/>
                <a:tailEnd/>
              </a:ln>
            </p:spPr>
            <p:txBody>
              <a:bodyPr/>
              <a:lstStyle/>
              <a:p>
                <a:endParaRPr lang="zh-CN" altLang="en-US"/>
              </a:p>
            </p:txBody>
          </p:sp>
          <p:sp>
            <p:nvSpPr>
              <p:cNvPr id="172281" name="Line 149"/>
              <p:cNvSpPr>
                <a:spLocks noChangeShapeType="1"/>
              </p:cNvSpPr>
              <p:nvPr/>
            </p:nvSpPr>
            <p:spPr bwMode="auto">
              <a:xfrm rot="16200000" flipH="1">
                <a:off x="5314" y="3752"/>
                <a:ext cx="80" cy="1"/>
              </a:xfrm>
              <a:prstGeom prst="line">
                <a:avLst/>
              </a:prstGeom>
              <a:noFill/>
              <a:ln w="20701">
                <a:solidFill>
                  <a:srgbClr val="0000FF"/>
                </a:solidFill>
                <a:round/>
                <a:headEnd/>
                <a:tailEnd/>
              </a:ln>
            </p:spPr>
            <p:txBody>
              <a:bodyPr/>
              <a:lstStyle/>
              <a:p>
                <a:endParaRPr lang="zh-CN" altLang="en-US"/>
              </a:p>
            </p:txBody>
          </p:sp>
          <p:sp>
            <p:nvSpPr>
              <p:cNvPr id="172282" name="Line 150"/>
              <p:cNvSpPr>
                <a:spLocks noChangeShapeType="1"/>
              </p:cNvSpPr>
              <p:nvPr/>
            </p:nvSpPr>
            <p:spPr bwMode="auto">
              <a:xfrm rot="-5400000">
                <a:off x="5373" y="3711"/>
                <a:ext cx="1" cy="2"/>
              </a:xfrm>
              <a:prstGeom prst="line">
                <a:avLst/>
              </a:prstGeom>
              <a:noFill/>
              <a:ln w="20701">
                <a:solidFill>
                  <a:srgbClr val="0000FF"/>
                </a:solidFill>
                <a:round/>
                <a:headEnd/>
                <a:tailEnd/>
              </a:ln>
            </p:spPr>
            <p:txBody>
              <a:bodyPr/>
              <a:lstStyle/>
              <a:p>
                <a:endParaRPr lang="zh-CN" altLang="en-US"/>
              </a:p>
            </p:txBody>
          </p:sp>
          <p:sp>
            <p:nvSpPr>
              <p:cNvPr id="172283" name="Line 151"/>
              <p:cNvSpPr>
                <a:spLocks noChangeShapeType="1"/>
              </p:cNvSpPr>
              <p:nvPr/>
            </p:nvSpPr>
            <p:spPr bwMode="auto">
              <a:xfrm rot="16200000" flipH="1">
                <a:off x="5288" y="3646"/>
                <a:ext cx="132" cy="1"/>
              </a:xfrm>
              <a:prstGeom prst="line">
                <a:avLst/>
              </a:prstGeom>
              <a:noFill/>
              <a:ln w="20701">
                <a:solidFill>
                  <a:srgbClr val="400000"/>
                </a:solidFill>
                <a:round/>
                <a:headEnd/>
                <a:tailEnd/>
              </a:ln>
            </p:spPr>
            <p:txBody>
              <a:bodyPr/>
              <a:lstStyle/>
              <a:p>
                <a:endParaRPr lang="zh-CN" altLang="en-US"/>
              </a:p>
            </p:txBody>
          </p:sp>
          <p:sp>
            <p:nvSpPr>
              <p:cNvPr id="172284" name="Line 152"/>
              <p:cNvSpPr>
                <a:spLocks noChangeShapeType="1"/>
              </p:cNvSpPr>
              <p:nvPr/>
            </p:nvSpPr>
            <p:spPr bwMode="auto">
              <a:xfrm rot="-5400000">
                <a:off x="4900" y="3125"/>
                <a:ext cx="907" cy="1"/>
              </a:xfrm>
              <a:prstGeom prst="line">
                <a:avLst/>
              </a:prstGeom>
              <a:noFill/>
              <a:ln w="20701">
                <a:solidFill>
                  <a:srgbClr val="800040"/>
                </a:solidFill>
                <a:round/>
                <a:headEnd/>
                <a:tailEnd/>
              </a:ln>
            </p:spPr>
            <p:txBody>
              <a:bodyPr/>
              <a:lstStyle/>
              <a:p>
                <a:endParaRPr lang="zh-CN" altLang="en-US"/>
              </a:p>
            </p:txBody>
          </p:sp>
        </p:grpSp>
        <p:grpSp>
          <p:nvGrpSpPr>
            <p:cNvPr id="16" name="Group 153"/>
            <p:cNvGrpSpPr>
              <a:grpSpLocks/>
            </p:cNvGrpSpPr>
            <p:nvPr/>
          </p:nvGrpSpPr>
          <p:grpSpPr bwMode="auto">
            <a:xfrm>
              <a:off x="5344" y="2659"/>
              <a:ext cx="45" cy="1121"/>
              <a:chOff x="5330" y="2672"/>
              <a:chExt cx="45" cy="1121"/>
            </a:xfrm>
          </p:grpSpPr>
          <p:sp>
            <p:nvSpPr>
              <p:cNvPr id="172267" name="Line 154"/>
              <p:cNvSpPr>
                <a:spLocks noChangeShapeType="1"/>
              </p:cNvSpPr>
              <p:nvPr/>
            </p:nvSpPr>
            <p:spPr bwMode="auto">
              <a:xfrm rot="-5400000">
                <a:off x="5323" y="3743"/>
                <a:ext cx="80" cy="20"/>
              </a:xfrm>
              <a:prstGeom prst="line">
                <a:avLst/>
              </a:prstGeom>
              <a:noFill/>
              <a:ln w="20701">
                <a:solidFill>
                  <a:srgbClr val="0000FF"/>
                </a:solidFill>
                <a:round/>
                <a:headEnd/>
                <a:tailEnd/>
              </a:ln>
            </p:spPr>
            <p:txBody>
              <a:bodyPr/>
              <a:lstStyle/>
              <a:p>
                <a:endParaRPr lang="zh-CN" altLang="en-US"/>
              </a:p>
            </p:txBody>
          </p:sp>
          <p:sp>
            <p:nvSpPr>
              <p:cNvPr id="172268" name="Line 155"/>
              <p:cNvSpPr>
                <a:spLocks noChangeShapeType="1"/>
              </p:cNvSpPr>
              <p:nvPr/>
            </p:nvSpPr>
            <p:spPr bwMode="auto">
              <a:xfrm rot="16200000" flipH="1">
                <a:off x="5302" y="3741"/>
                <a:ext cx="80" cy="23"/>
              </a:xfrm>
              <a:prstGeom prst="line">
                <a:avLst/>
              </a:prstGeom>
              <a:noFill/>
              <a:ln w="20701">
                <a:solidFill>
                  <a:srgbClr val="0000FF"/>
                </a:solidFill>
                <a:round/>
                <a:headEnd/>
                <a:tailEnd/>
              </a:ln>
            </p:spPr>
            <p:txBody>
              <a:bodyPr/>
              <a:lstStyle/>
              <a:p>
                <a:endParaRPr lang="zh-CN" altLang="en-US"/>
              </a:p>
            </p:txBody>
          </p:sp>
          <p:sp>
            <p:nvSpPr>
              <p:cNvPr id="172269" name="Line 156"/>
              <p:cNvSpPr>
                <a:spLocks noChangeShapeType="1"/>
              </p:cNvSpPr>
              <p:nvPr/>
            </p:nvSpPr>
            <p:spPr bwMode="auto">
              <a:xfrm rot="16200000" flipV="1">
                <a:off x="5351" y="3690"/>
                <a:ext cx="1" cy="43"/>
              </a:xfrm>
              <a:prstGeom prst="line">
                <a:avLst/>
              </a:prstGeom>
              <a:noFill/>
              <a:ln w="20701">
                <a:solidFill>
                  <a:srgbClr val="0000FF"/>
                </a:solidFill>
                <a:round/>
                <a:headEnd/>
                <a:tailEnd/>
              </a:ln>
            </p:spPr>
            <p:txBody>
              <a:bodyPr/>
              <a:lstStyle/>
              <a:p>
                <a:endParaRPr lang="zh-CN" altLang="en-US"/>
              </a:p>
            </p:txBody>
          </p:sp>
          <p:sp>
            <p:nvSpPr>
              <p:cNvPr id="172270" name="Line 157"/>
              <p:cNvSpPr>
                <a:spLocks noChangeShapeType="1"/>
              </p:cNvSpPr>
              <p:nvPr/>
            </p:nvSpPr>
            <p:spPr bwMode="auto">
              <a:xfrm rot="-5400000">
                <a:off x="5330" y="3711"/>
                <a:ext cx="1" cy="2"/>
              </a:xfrm>
              <a:prstGeom prst="line">
                <a:avLst/>
              </a:prstGeom>
              <a:noFill/>
              <a:ln w="20701">
                <a:solidFill>
                  <a:srgbClr val="0000FF"/>
                </a:solidFill>
                <a:round/>
                <a:headEnd/>
                <a:tailEnd/>
              </a:ln>
            </p:spPr>
            <p:txBody>
              <a:bodyPr/>
              <a:lstStyle/>
              <a:p>
                <a:endParaRPr lang="zh-CN" altLang="en-US"/>
              </a:p>
            </p:txBody>
          </p:sp>
          <p:sp>
            <p:nvSpPr>
              <p:cNvPr id="172271" name="Line 158"/>
              <p:cNvSpPr>
                <a:spLocks noChangeShapeType="1"/>
              </p:cNvSpPr>
              <p:nvPr/>
            </p:nvSpPr>
            <p:spPr bwMode="auto">
              <a:xfrm rot="-5400000">
                <a:off x="5353" y="3791"/>
                <a:ext cx="1" cy="1"/>
              </a:xfrm>
              <a:prstGeom prst="line">
                <a:avLst/>
              </a:prstGeom>
              <a:noFill/>
              <a:ln w="20701">
                <a:solidFill>
                  <a:srgbClr val="0000FF"/>
                </a:solidFill>
                <a:round/>
                <a:headEnd/>
                <a:tailEnd/>
              </a:ln>
            </p:spPr>
            <p:txBody>
              <a:bodyPr/>
              <a:lstStyle/>
              <a:p>
                <a:endParaRPr lang="zh-CN" altLang="en-US"/>
              </a:p>
            </p:txBody>
          </p:sp>
          <p:sp>
            <p:nvSpPr>
              <p:cNvPr id="172272" name="Line 159"/>
              <p:cNvSpPr>
                <a:spLocks noChangeShapeType="1"/>
              </p:cNvSpPr>
              <p:nvPr/>
            </p:nvSpPr>
            <p:spPr bwMode="auto">
              <a:xfrm rot="16200000" flipH="1">
                <a:off x="5314" y="3752"/>
                <a:ext cx="80" cy="1"/>
              </a:xfrm>
              <a:prstGeom prst="line">
                <a:avLst/>
              </a:prstGeom>
              <a:noFill/>
              <a:ln w="20701">
                <a:solidFill>
                  <a:srgbClr val="0000FF"/>
                </a:solidFill>
                <a:round/>
                <a:headEnd/>
                <a:tailEnd/>
              </a:ln>
            </p:spPr>
            <p:txBody>
              <a:bodyPr/>
              <a:lstStyle/>
              <a:p>
                <a:endParaRPr lang="zh-CN" altLang="en-US"/>
              </a:p>
            </p:txBody>
          </p:sp>
          <p:sp>
            <p:nvSpPr>
              <p:cNvPr id="172273" name="Line 160"/>
              <p:cNvSpPr>
                <a:spLocks noChangeShapeType="1"/>
              </p:cNvSpPr>
              <p:nvPr/>
            </p:nvSpPr>
            <p:spPr bwMode="auto">
              <a:xfrm rot="-5400000">
                <a:off x="5373" y="3711"/>
                <a:ext cx="1" cy="2"/>
              </a:xfrm>
              <a:prstGeom prst="line">
                <a:avLst/>
              </a:prstGeom>
              <a:noFill/>
              <a:ln w="20701">
                <a:solidFill>
                  <a:srgbClr val="0000FF"/>
                </a:solidFill>
                <a:round/>
                <a:headEnd/>
                <a:tailEnd/>
              </a:ln>
            </p:spPr>
            <p:txBody>
              <a:bodyPr/>
              <a:lstStyle/>
              <a:p>
                <a:endParaRPr lang="zh-CN" altLang="en-US"/>
              </a:p>
            </p:txBody>
          </p:sp>
          <p:sp>
            <p:nvSpPr>
              <p:cNvPr id="172274" name="Line 161"/>
              <p:cNvSpPr>
                <a:spLocks noChangeShapeType="1"/>
              </p:cNvSpPr>
              <p:nvPr/>
            </p:nvSpPr>
            <p:spPr bwMode="auto">
              <a:xfrm rot="16200000" flipH="1">
                <a:off x="5288" y="3646"/>
                <a:ext cx="132" cy="1"/>
              </a:xfrm>
              <a:prstGeom prst="line">
                <a:avLst/>
              </a:prstGeom>
              <a:noFill/>
              <a:ln w="20701">
                <a:solidFill>
                  <a:srgbClr val="400000"/>
                </a:solidFill>
                <a:round/>
                <a:headEnd/>
                <a:tailEnd/>
              </a:ln>
            </p:spPr>
            <p:txBody>
              <a:bodyPr/>
              <a:lstStyle/>
              <a:p>
                <a:endParaRPr lang="zh-CN" altLang="en-US"/>
              </a:p>
            </p:txBody>
          </p:sp>
          <p:sp>
            <p:nvSpPr>
              <p:cNvPr id="172275" name="Line 162"/>
              <p:cNvSpPr>
                <a:spLocks noChangeShapeType="1"/>
              </p:cNvSpPr>
              <p:nvPr/>
            </p:nvSpPr>
            <p:spPr bwMode="auto">
              <a:xfrm rot="-5400000">
                <a:off x="4900" y="3125"/>
                <a:ext cx="907" cy="1"/>
              </a:xfrm>
              <a:prstGeom prst="line">
                <a:avLst/>
              </a:prstGeom>
              <a:noFill/>
              <a:ln w="20701">
                <a:solidFill>
                  <a:srgbClr val="800040"/>
                </a:solidFill>
                <a:round/>
                <a:headEnd/>
                <a:tailEnd/>
              </a:ln>
            </p:spPr>
            <p:txBody>
              <a:bodyPr/>
              <a:lstStyle/>
              <a:p>
                <a:endParaRPr lang="zh-CN" altLang="en-US"/>
              </a:p>
            </p:txBody>
          </p:sp>
        </p:grpSp>
        <p:grpSp>
          <p:nvGrpSpPr>
            <p:cNvPr id="17" name="Group 163"/>
            <p:cNvGrpSpPr>
              <a:grpSpLocks/>
            </p:cNvGrpSpPr>
            <p:nvPr/>
          </p:nvGrpSpPr>
          <p:grpSpPr bwMode="auto">
            <a:xfrm>
              <a:off x="2623" y="2659"/>
              <a:ext cx="45" cy="1121"/>
              <a:chOff x="5330" y="2672"/>
              <a:chExt cx="45" cy="1121"/>
            </a:xfrm>
          </p:grpSpPr>
          <p:sp>
            <p:nvSpPr>
              <p:cNvPr id="172258" name="Line 164"/>
              <p:cNvSpPr>
                <a:spLocks noChangeShapeType="1"/>
              </p:cNvSpPr>
              <p:nvPr/>
            </p:nvSpPr>
            <p:spPr bwMode="auto">
              <a:xfrm rot="-5400000">
                <a:off x="5323" y="3743"/>
                <a:ext cx="80" cy="20"/>
              </a:xfrm>
              <a:prstGeom prst="line">
                <a:avLst/>
              </a:prstGeom>
              <a:noFill/>
              <a:ln w="20701">
                <a:solidFill>
                  <a:srgbClr val="0000FF"/>
                </a:solidFill>
                <a:round/>
                <a:headEnd/>
                <a:tailEnd/>
              </a:ln>
            </p:spPr>
            <p:txBody>
              <a:bodyPr/>
              <a:lstStyle/>
              <a:p>
                <a:endParaRPr lang="zh-CN" altLang="en-US"/>
              </a:p>
            </p:txBody>
          </p:sp>
          <p:sp>
            <p:nvSpPr>
              <p:cNvPr id="172259" name="Line 165"/>
              <p:cNvSpPr>
                <a:spLocks noChangeShapeType="1"/>
              </p:cNvSpPr>
              <p:nvPr/>
            </p:nvSpPr>
            <p:spPr bwMode="auto">
              <a:xfrm rot="16200000" flipH="1">
                <a:off x="5302" y="3741"/>
                <a:ext cx="80" cy="23"/>
              </a:xfrm>
              <a:prstGeom prst="line">
                <a:avLst/>
              </a:prstGeom>
              <a:noFill/>
              <a:ln w="20701">
                <a:solidFill>
                  <a:srgbClr val="0000FF"/>
                </a:solidFill>
                <a:round/>
                <a:headEnd/>
                <a:tailEnd/>
              </a:ln>
            </p:spPr>
            <p:txBody>
              <a:bodyPr/>
              <a:lstStyle/>
              <a:p>
                <a:endParaRPr lang="zh-CN" altLang="en-US"/>
              </a:p>
            </p:txBody>
          </p:sp>
          <p:sp>
            <p:nvSpPr>
              <p:cNvPr id="172260" name="Line 166"/>
              <p:cNvSpPr>
                <a:spLocks noChangeShapeType="1"/>
              </p:cNvSpPr>
              <p:nvPr/>
            </p:nvSpPr>
            <p:spPr bwMode="auto">
              <a:xfrm rot="16200000" flipV="1">
                <a:off x="5351" y="3690"/>
                <a:ext cx="1" cy="43"/>
              </a:xfrm>
              <a:prstGeom prst="line">
                <a:avLst/>
              </a:prstGeom>
              <a:noFill/>
              <a:ln w="20701">
                <a:solidFill>
                  <a:srgbClr val="0000FF"/>
                </a:solidFill>
                <a:round/>
                <a:headEnd/>
                <a:tailEnd/>
              </a:ln>
            </p:spPr>
            <p:txBody>
              <a:bodyPr/>
              <a:lstStyle/>
              <a:p>
                <a:endParaRPr lang="zh-CN" altLang="en-US"/>
              </a:p>
            </p:txBody>
          </p:sp>
          <p:sp>
            <p:nvSpPr>
              <p:cNvPr id="172261" name="Line 167"/>
              <p:cNvSpPr>
                <a:spLocks noChangeShapeType="1"/>
              </p:cNvSpPr>
              <p:nvPr/>
            </p:nvSpPr>
            <p:spPr bwMode="auto">
              <a:xfrm rot="-5400000">
                <a:off x="5330" y="3711"/>
                <a:ext cx="1" cy="2"/>
              </a:xfrm>
              <a:prstGeom prst="line">
                <a:avLst/>
              </a:prstGeom>
              <a:noFill/>
              <a:ln w="20701">
                <a:solidFill>
                  <a:srgbClr val="0000FF"/>
                </a:solidFill>
                <a:round/>
                <a:headEnd/>
                <a:tailEnd/>
              </a:ln>
            </p:spPr>
            <p:txBody>
              <a:bodyPr/>
              <a:lstStyle/>
              <a:p>
                <a:endParaRPr lang="zh-CN" altLang="en-US"/>
              </a:p>
            </p:txBody>
          </p:sp>
          <p:sp>
            <p:nvSpPr>
              <p:cNvPr id="172262" name="Line 168"/>
              <p:cNvSpPr>
                <a:spLocks noChangeShapeType="1"/>
              </p:cNvSpPr>
              <p:nvPr/>
            </p:nvSpPr>
            <p:spPr bwMode="auto">
              <a:xfrm rot="-5400000">
                <a:off x="5353" y="3791"/>
                <a:ext cx="1" cy="1"/>
              </a:xfrm>
              <a:prstGeom prst="line">
                <a:avLst/>
              </a:prstGeom>
              <a:noFill/>
              <a:ln w="20701">
                <a:solidFill>
                  <a:srgbClr val="0000FF"/>
                </a:solidFill>
                <a:round/>
                <a:headEnd/>
                <a:tailEnd/>
              </a:ln>
            </p:spPr>
            <p:txBody>
              <a:bodyPr/>
              <a:lstStyle/>
              <a:p>
                <a:endParaRPr lang="zh-CN" altLang="en-US"/>
              </a:p>
            </p:txBody>
          </p:sp>
          <p:sp>
            <p:nvSpPr>
              <p:cNvPr id="172263" name="Line 169"/>
              <p:cNvSpPr>
                <a:spLocks noChangeShapeType="1"/>
              </p:cNvSpPr>
              <p:nvPr/>
            </p:nvSpPr>
            <p:spPr bwMode="auto">
              <a:xfrm rot="16200000" flipH="1">
                <a:off x="5314" y="3752"/>
                <a:ext cx="80" cy="1"/>
              </a:xfrm>
              <a:prstGeom prst="line">
                <a:avLst/>
              </a:prstGeom>
              <a:noFill/>
              <a:ln w="20701">
                <a:solidFill>
                  <a:srgbClr val="0000FF"/>
                </a:solidFill>
                <a:round/>
                <a:headEnd/>
                <a:tailEnd/>
              </a:ln>
            </p:spPr>
            <p:txBody>
              <a:bodyPr/>
              <a:lstStyle/>
              <a:p>
                <a:endParaRPr lang="zh-CN" altLang="en-US"/>
              </a:p>
            </p:txBody>
          </p:sp>
          <p:sp>
            <p:nvSpPr>
              <p:cNvPr id="172264" name="Line 170"/>
              <p:cNvSpPr>
                <a:spLocks noChangeShapeType="1"/>
              </p:cNvSpPr>
              <p:nvPr/>
            </p:nvSpPr>
            <p:spPr bwMode="auto">
              <a:xfrm rot="-5400000">
                <a:off x="5373" y="3711"/>
                <a:ext cx="1" cy="2"/>
              </a:xfrm>
              <a:prstGeom prst="line">
                <a:avLst/>
              </a:prstGeom>
              <a:noFill/>
              <a:ln w="20701">
                <a:solidFill>
                  <a:srgbClr val="0000FF"/>
                </a:solidFill>
                <a:round/>
                <a:headEnd/>
                <a:tailEnd/>
              </a:ln>
            </p:spPr>
            <p:txBody>
              <a:bodyPr/>
              <a:lstStyle/>
              <a:p>
                <a:endParaRPr lang="zh-CN" altLang="en-US"/>
              </a:p>
            </p:txBody>
          </p:sp>
          <p:sp>
            <p:nvSpPr>
              <p:cNvPr id="172265" name="Line 171"/>
              <p:cNvSpPr>
                <a:spLocks noChangeShapeType="1"/>
              </p:cNvSpPr>
              <p:nvPr/>
            </p:nvSpPr>
            <p:spPr bwMode="auto">
              <a:xfrm rot="16200000" flipH="1">
                <a:off x="5288" y="3646"/>
                <a:ext cx="132" cy="1"/>
              </a:xfrm>
              <a:prstGeom prst="line">
                <a:avLst/>
              </a:prstGeom>
              <a:noFill/>
              <a:ln w="20701">
                <a:solidFill>
                  <a:srgbClr val="400000"/>
                </a:solidFill>
                <a:round/>
                <a:headEnd/>
                <a:tailEnd/>
              </a:ln>
            </p:spPr>
            <p:txBody>
              <a:bodyPr/>
              <a:lstStyle/>
              <a:p>
                <a:endParaRPr lang="zh-CN" altLang="en-US"/>
              </a:p>
            </p:txBody>
          </p:sp>
          <p:sp>
            <p:nvSpPr>
              <p:cNvPr id="172266" name="Line 172"/>
              <p:cNvSpPr>
                <a:spLocks noChangeShapeType="1"/>
              </p:cNvSpPr>
              <p:nvPr/>
            </p:nvSpPr>
            <p:spPr bwMode="auto">
              <a:xfrm rot="-5400000">
                <a:off x="4900" y="3125"/>
                <a:ext cx="907" cy="1"/>
              </a:xfrm>
              <a:prstGeom prst="line">
                <a:avLst/>
              </a:prstGeom>
              <a:noFill/>
              <a:ln w="20701">
                <a:solidFill>
                  <a:srgbClr val="800040"/>
                </a:solidFill>
                <a:round/>
                <a:headEnd/>
                <a:tailEnd/>
              </a:ln>
            </p:spPr>
            <p:txBody>
              <a:bodyPr/>
              <a:lstStyle/>
              <a:p>
                <a:endParaRPr lang="zh-CN" altLang="en-US"/>
              </a:p>
            </p:txBody>
          </p:sp>
        </p:grpSp>
      </p:grpSp>
      <p:sp>
        <p:nvSpPr>
          <p:cNvPr id="172051" name="Rectangle 173"/>
          <p:cNvSpPr>
            <a:spLocks noChangeArrowheads="1"/>
          </p:cNvSpPr>
          <p:nvPr/>
        </p:nvSpPr>
        <p:spPr bwMode="auto">
          <a:xfrm>
            <a:off x="250825" y="188913"/>
            <a:ext cx="56896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射极耦合差分式电路</a:t>
            </a:r>
          </a:p>
        </p:txBody>
      </p:sp>
      <p:sp>
        <p:nvSpPr>
          <p:cNvPr id="172052" name="Line 174"/>
          <p:cNvSpPr>
            <a:spLocks noChangeShapeType="1"/>
          </p:cNvSpPr>
          <p:nvPr/>
        </p:nvSpPr>
        <p:spPr bwMode="auto">
          <a:xfrm>
            <a:off x="323850" y="836613"/>
            <a:ext cx="4678363"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grpSp>
        <p:nvGrpSpPr>
          <p:cNvPr id="18" name="Group 175"/>
          <p:cNvGrpSpPr>
            <a:grpSpLocks/>
          </p:cNvGrpSpPr>
          <p:nvPr/>
        </p:nvGrpSpPr>
        <p:grpSpPr bwMode="auto">
          <a:xfrm>
            <a:off x="3760788" y="333375"/>
            <a:ext cx="5203825" cy="3109913"/>
            <a:chOff x="0" y="2115"/>
            <a:chExt cx="3278" cy="1959"/>
          </a:xfrm>
        </p:grpSpPr>
        <p:graphicFrame>
          <p:nvGraphicFramePr>
            <p:cNvPr id="172037" name="Object 176"/>
            <p:cNvGraphicFramePr>
              <a:graphicFrameLocks noChangeAspect="1"/>
            </p:cNvGraphicFramePr>
            <p:nvPr/>
          </p:nvGraphicFramePr>
          <p:xfrm>
            <a:off x="433" y="3938"/>
            <a:ext cx="72" cy="136"/>
          </p:xfrm>
          <a:graphic>
            <a:graphicData uri="http://schemas.openxmlformats.org/presentationml/2006/ole">
              <mc:AlternateContent xmlns:mc="http://schemas.openxmlformats.org/markup-compatibility/2006">
                <mc:Choice xmlns:v="urn:schemas-microsoft-com:vml" Requires="v">
                  <p:oleObj spid="_x0000_s17773" name="Equation" r:id="rId27" imgW="114120" imgH="215640" progId="Equation.3">
                    <p:embed/>
                  </p:oleObj>
                </mc:Choice>
                <mc:Fallback>
                  <p:oleObj name="Equation" r:id="rId27" imgW="114120" imgH="215640" progId="Equation.3">
                    <p:embed/>
                    <p:pic>
                      <p:nvPicPr>
                        <p:cNvPr id="0" name="Object 1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3" y="3938"/>
                          <a:ext cx="72"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5" name="Line 177"/>
            <p:cNvSpPr>
              <a:spLocks noChangeShapeType="1"/>
            </p:cNvSpPr>
            <p:nvPr/>
          </p:nvSpPr>
          <p:spPr bwMode="auto">
            <a:xfrm>
              <a:off x="2037" y="2723"/>
              <a:ext cx="47" cy="1"/>
            </a:xfrm>
            <a:prstGeom prst="line">
              <a:avLst/>
            </a:prstGeom>
            <a:noFill/>
            <a:ln w="19050">
              <a:solidFill>
                <a:srgbClr val="000000"/>
              </a:solidFill>
              <a:round/>
              <a:headEnd/>
              <a:tailEnd/>
            </a:ln>
          </p:spPr>
          <p:txBody>
            <a:bodyPr/>
            <a:lstStyle/>
            <a:p>
              <a:endParaRPr lang="zh-CN" altLang="en-US"/>
            </a:p>
          </p:txBody>
        </p:sp>
        <p:sp>
          <p:nvSpPr>
            <p:cNvPr id="172056" name="Oval 178"/>
            <p:cNvSpPr>
              <a:spLocks noChangeArrowheads="1"/>
            </p:cNvSpPr>
            <p:nvPr/>
          </p:nvSpPr>
          <p:spPr bwMode="auto">
            <a:xfrm>
              <a:off x="1967" y="2688"/>
              <a:ext cx="70" cy="70"/>
            </a:xfrm>
            <a:prstGeom prst="ellipse">
              <a:avLst/>
            </a:prstGeom>
            <a:noFill/>
            <a:ln w="19050">
              <a:solidFill>
                <a:srgbClr val="000000"/>
              </a:solidFill>
              <a:round/>
              <a:headEnd/>
              <a:tailEnd/>
            </a:ln>
          </p:spPr>
          <p:txBody>
            <a:bodyPr/>
            <a:lstStyle/>
            <a:p>
              <a:endParaRPr lang="zh-CN" altLang="en-US"/>
            </a:p>
          </p:txBody>
        </p:sp>
        <p:sp>
          <p:nvSpPr>
            <p:cNvPr id="172057" name="Line 179"/>
            <p:cNvSpPr>
              <a:spLocks noChangeShapeType="1"/>
            </p:cNvSpPr>
            <p:nvPr/>
          </p:nvSpPr>
          <p:spPr bwMode="auto">
            <a:xfrm>
              <a:off x="1346" y="3273"/>
              <a:ext cx="1" cy="47"/>
            </a:xfrm>
            <a:prstGeom prst="line">
              <a:avLst/>
            </a:prstGeom>
            <a:noFill/>
            <a:ln w="19050">
              <a:solidFill>
                <a:srgbClr val="000000"/>
              </a:solidFill>
              <a:round/>
              <a:headEnd/>
              <a:tailEnd/>
            </a:ln>
          </p:spPr>
          <p:txBody>
            <a:bodyPr/>
            <a:lstStyle/>
            <a:p>
              <a:endParaRPr lang="zh-CN" altLang="en-US"/>
            </a:p>
          </p:txBody>
        </p:sp>
        <p:sp>
          <p:nvSpPr>
            <p:cNvPr id="172058" name="Oval 180"/>
            <p:cNvSpPr>
              <a:spLocks noChangeArrowheads="1"/>
            </p:cNvSpPr>
            <p:nvPr/>
          </p:nvSpPr>
          <p:spPr bwMode="auto">
            <a:xfrm>
              <a:off x="1311" y="3203"/>
              <a:ext cx="70" cy="70"/>
            </a:xfrm>
            <a:prstGeom prst="ellipse">
              <a:avLst/>
            </a:prstGeom>
            <a:noFill/>
            <a:ln w="19050">
              <a:solidFill>
                <a:srgbClr val="000000"/>
              </a:solidFill>
              <a:round/>
              <a:headEnd/>
              <a:tailEnd/>
            </a:ln>
          </p:spPr>
          <p:txBody>
            <a:bodyPr/>
            <a:lstStyle/>
            <a:p>
              <a:endParaRPr lang="zh-CN" altLang="en-US"/>
            </a:p>
          </p:txBody>
        </p:sp>
        <p:sp>
          <p:nvSpPr>
            <p:cNvPr id="172059" name="Rectangle 181"/>
            <p:cNvSpPr>
              <a:spLocks noChangeArrowheads="1"/>
            </p:cNvSpPr>
            <p:nvPr/>
          </p:nvSpPr>
          <p:spPr bwMode="auto">
            <a:xfrm>
              <a:off x="1287" y="3080"/>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2060" name="Line 182"/>
            <p:cNvSpPr>
              <a:spLocks noChangeShapeType="1"/>
            </p:cNvSpPr>
            <p:nvPr/>
          </p:nvSpPr>
          <p:spPr bwMode="auto">
            <a:xfrm flipH="1">
              <a:off x="1253" y="2723"/>
              <a:ext cx="47" cy="1"/>
            </a:xfrm>
            <a:prstGeom prst="line">
              <a:avLst/>
            </a:prstGeom>
            <a:noFill/>
            <a:ln w="19050">
              <a:solidFill>
                <a:srgbClr val="000000"/>
              </a:solidFill>
              <a:round/>
              <a:headEnd/>
              <a:tailEnd/>
            </a:ln>
          </p:spPr>
          <p:txBody>
            <a:bodyPr/>
            <a:lstStyle/>
            <a:p>
              <a:endParaRPr lang="zh-CN" altLang="en-US"/>
            </a:p>
          </p:txBody>
        </p:sp>
        <p:sp>
          <p:nvSpPr>
            <p:cNvPr id="172061" name="Oval 183"/>
            <p:cNvSpPr>
              <a:spLocks noChangeArrowheads="1"/>
            </p:cNvSpPr>
            <p:nvPr/>
          </p:nvSpPr>
          <p:spPr bwMode="auto">
            <a:xfrm>
              <a:off x="1300" y="2688"/>
              <a:ext cx="70" cy="70"/>
            </a:xfrm>
            <a:prstGeom prst="ellipse">
              <a:avLst/>
            </a:prstGeom>
            <a:noFill/>
            <a:ln w="19050">
              <a:solidFill>
                <a:srgbClr val="000000"/>
              </a:solidFill>
              <a:round/>
              <a:headEnd/>
              <a:tailEnd/>
            </a:ln>
          </p:spPr>
          <p:txBody>
            <a:bodyPr/>
            <a:lstStyle/>
            <a:p>
              <a:endParaRPr lang="zh-CN" altLang="en-US"/>
            </a:p>
          </p:txBody>
        </p:sp>
        <p:sp>
          <p:nvSpPr>
            <p:cNvPr id="172062" name="Rectangle 184"/>
            <p:cNvSpPr>
              <a:spLocks noChangeArrowheads="1"/>
            </p:cNvSpPr>
            <p:nvPr/>
          </p:nvSpPr>
          <p:spPr bwMode="auto">
            <a:xfrm>
              <a:off x="1417" y="2442"/>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FF0000"/>
                  </a:solidFill>
                  <a:ea typeface="宋体" pitchFamily="2" charset="-122"/>
                </a:rPr>
                <a:t>+</a:t>
              </a:r>
              <a:endParaRPr lang="en-US" altLang="zh-CN">
                <a:ea typeface="宋体" pitchFamily="2" charset="-122"/>
              </a:endParaRPr>
            </a:p>
          </p:txBody>
        </p:sp>
        <p:sp>
          <p:nvSpPr>
            <p:cNvPr id="172063" name="Line 185"/>
            <p:cNvSpPr>
              <a:spLocks noChangeShapeType="1"/>
            </p:cNvSpPr>
            <p:nvPr/>
          </p:nvSpPr>
          <p:spPr bwMode="auto">
            <a:xfrm>
              <a:off x="2002" y="3273"/>
              <a:ext cx="1" cy="47"/>
            </a:xfrm>
            <a:prstGeom prst="line">
              <a:avLst/>
            </a:prstGeom>
            <a:noFill/>
            <a:ln w="19050">
              <a:solidFill>
                <a:srgbClr val="000000"/>
              </a:solidFill>
              <a:round/>
              <a:headEnd/>
              <a:tailEnd/>
            </a:ln>
          </p:spPr>
          <p:txBody>
            <a:bodyPr/>
            <a:lstStyle/>
            <a:p>
              <a:endParaRPr lang="zh-CN" altLang="en-US"/>
            </a:p>
          </p:txBody>
        </p:sp>
        <p:sp>
          <p:nvSpPr>
            <p:cNvPr id="172064" name="Oval 186"/>
            <p:cNvSpPr>
              <a:spLocks noChangeArrowheads="1"/>
            </p:cNvSpPr>
            <p:nvPr/>
          </p:nvSpPr>
          <p:spPr bwMode="auto">
            <a:xfrm>
              <a:off x="1967" y="3203"/>
              <a:ext cx="70" cy="70"/>
            </a:xfrm>
            <a:prstGeom prst="ellipse">
              <a:avLst/>
            </a:prstGeom>
            <a:noFill/>
            <a:ln w="19050">
              <a:solidFill>
                <a:srgbClr val="000000"/>
              </a:solidFill>
              <a:round/>
              <a:headEnd/>
              <a:tailEnd/>
            </a:ln>
          </p:spPr>
          <p:txBody>
            <a:bodyPr/>
            <a:lstStyle/>
            <a:p>
              <a:endParaRPr lang="zh-CN" altLang="en-US"/>
            </a:p>
          </p:txBody>
        </p:sp>
        <p:sp>
          <p:nvSpPr>
            <p:cNvPr id="172065" name="Rectangle 187"/>
            <p:cNvSpPr>
              <a:spLocks noChangeArrowheads="1"/>
            </p:cNvSpPr>
            <p:nvPr/>
          </p:nvSpPr>
          <p:spPr bwMode="auto">
            <a:xfrm>
              <a:off x="1951" y="308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2066" name="Line 188"/>
            <p:cNvSpPr>
              <a:spLocks noChangeShapeType="1"/>
            </p:cNvSpPr>
            <p:nvPr/>
          </p:nvSpPr>
          <p:spPr bwMode="auto">
            <a:xfrm flipH="1">
              <a:off x="1018" y="3109"/>
              <a:ext cx="118" cy="82"/>
            </a:xfrm>
            <a:prstGeom prst="line">
              <a:avLst/>
            </a:prstGeom>
            <a:noFill/>
            <a:ln w="19050">
              <a:solidFill>
                <a:srgbClr val="0000FF"/>
              </a:solidFill>
              <a:round/>
              <a:headEnd/>
              <a:tailEnd/>
            </a:ln>
          </p:spPr>
          <p:txBody>
            <a:bodyPr/>
            <a:lstStyle/>
            <a:p>
              <a:endParaRPr lang="zh-CN" altLang="en-US"/>
            </a:p>
          </p:txBody>
        </p:sp>
        <p:sp>
          <p:nvSpPr>
            <p:cNvPr id="172067" name="Line 189"/>
            <p:cNvSpPr>
              <a:spLocks noChangeShapeType="1"/>
            </p:cNvSpPr>
            <p:nvPr/>
          </p:nvSpPr>
          <p:spPr bwMode="auto">
            <a:xfrm>
              <a:off x="1018" y="3262"/>
              <a:ext cx="118" cy="81"/>
            </a:xfrm>
            <a:prstGeom prst="line">
              <a:avLst/>
            </a:prstGeom>
            <a:noFill/>
            <a:ln w="19050">
              <a:solidFill>
                <a:srgbClr val="0000FF"/>
              </a:solidFill>
              <a:round/>
              <a:headEnd/>
              <a:tailEnd/>
            </a:ln>
          </p:spPr>
          <p:txBody>
            <a:bodyPr/>
            <a:lstStyle/>
            <a:p>
              <a:endParaRPr lang="zh-CN" altLang="en-US"/>
            </a:p>
          </p:txBody>
        </p:sp>
        <p:sp>
          <p:nvSpPr>
            <p:cNvPr id="172068" name="Line 190"/>
            <p:cNvSpPr>
              <a:spLocks noChangeShapeType="1"/>
            </p:cNvSpPr>
            <p:nvPr/>
          </p:nvSpPr>
          <p:spPr bwMode="auto">
            <a:xfrm>
              <a:off x="1018" y="3109"/>
              <a:ext cx="1" cy="234"/>
            </a:xfrm>
            <a:prstGeom prst="line">
              <a:avLst/>
            </a:prstGeom>
            <a:noFill/>
            <a:ln w="19050">
              <a:solidFill>
                <a:srgbClr val="0000FF"/>
              </a:solidFill>
              <a:round/>
              <a:headEnd/>
              <a:tailEnd/>
            </a:ln>
          </p:spPr>
          <p:txBody>
            <a:bodyPr/>
            <a:lstStyle/>
            <a:p>
              <a:endParaRPr lang="zh-CN" altLang="en-US"/>
            </a:p>
          </p:txBody>
        </p:sp>
        <p:sp>
          <p:nvSpPr>
            <p:cNvPr id="172069" name="Line 191"/>
            <p:cNvSpPr>
              <a:spLocks noChangeShapeType="1"/>
            </p:cNvSpPr>
            <p:nvPr/>
          </p:nvSpPr>
          <p:spPr bwMode="auto">
            <a:xfrm flipH="1">
              <a:off x="901" y="3226"/>
              <a:ext cx="117" cy="1"/>
            </a:xfrm>
            <a:prstGeom prst="line">
              <a:avLst/>
            </a:prstGeom>
            <a:noFill/>
            <a:ln w="19050">
              <a:solidFill>
                <a:srgbClr val="0000FF"/>
              </a:solidFill>
              <a:round/>
              <a:headEnd/>
              <a:tailEnd/>
            </a:ln>
          </p:spPr>
          <p:txBody>
            <a:bodyPr/>
            <a:lstStyle/>
            <a:p>
              <a:endParaRPr lang="zh-CN" altLang="en-US"/>
            </a:p>
          </p:txBody>
        </p:sp>
        <p:sp>
          <p:nvSpPr>
            <p:cNvPr id="172070" name="Freeform 192"/>
            <p:cNvSpPr>
              <a:spLocks/>
            </p:cNvSpPr>
            <p:nvPr/>
          </p:nvSpPr>
          <p:spPr bwMode="auto">
            <a:xfrm>
              <a:off x="1065" y="3285"/>
              <a:ext cx="71" cy="58"/>
            </a:xfrm>
            <a:custGeom>
              <a:avLst/>
              <a:gdLst>
                <a:gd name="T0" fmla="*/ 71 w 71"/>
                <a:gd name="T1" fmla="*/ 58 h 58"/>
                <a:gd name="T2" fmla="*/ 24 w 71"/>
                <a:gd name="T3" fmla="*/ 0 h 58"/>
                <a:gd name="T4" fmla="*/ 0 w 71"/>
                <a:gd name="T5" fmla="*/ 35 h 58"/>
                <a:gd name="T6" fmla="*/ 71 w 71"/>
                <a:gd name="T7" fmla="*/ 58 h 58"/>
                <a:gd name="T8" fmla="*/ 0 60000 65536"/>
                <a:gd name="T9" fmla="*/ 0 60000 65536"/>
                <a:gd name="T10" fmla="*/ 0 60000 65536"/>
                <a:gd name="T11" fmla="*/ 0 60000 65536"/>
                <a:gd name="T12" fmla="*/ 0 w 71"/>
                <a:gd name="T13" fmla="*/ 0 h 58"/>
                <a:gd name="T14" fmla="*/ 71 w 71"/>
                <a:gd name="T15" fmla="*/ 58 h 58"/>
              </a:gdLst>
              <a:ahLst/>
              <a:cxnLst>
                <a:cxn ang="T8">
                  <a:pos x="T0" y="T1"/>
                </a:cxn>
                <a:cxn ang="T9">
                  <a:pos x="T2" y="T3"/>
                </a:cxn>
                <a:cxn ang="T10">
                  <a:pos x="T4" y="T5"/>
                </a:cxn>
                <a:cxn ang="T11">
                  <a:pos x="T6" y="T7"/>
                </a:cxn>
              </a:cxnLst>
              <a:rect l="T12" t="T13" r="T14" b="T15"/>
              <a:pathLst>
                <a:path w="71" h="58">
                  <a:moveTo>
                    <a:pt x="71" y="58"/>
                  </a:moveTo>
                  <a:lnTo>
                    <a:pt x="24" y="0"/>
                  </a:lnTo>
                  <a:lnTo>
                    <a:pt x="0" y="35"/>
                  </a:lnTo>
                  <a:lnTo>
                    <a:pt x="71" y="58"/>
                  </a:lnTo>
                  <a:close/>
                </a:path>
              </a:pathLst>
            </a:custGeom>
            <a:solidFill>
              <a:srgbClr val="0000FF"/>
            </a:solidFill>
            <a:ln w="19050">
              <a:solidFill>
                <a:srgbClr val="0000FF"/>
              </a:solidFill>
              <a:round/>
              <a:headEnd/>
              <a:tailEnd/>
            </a:ln>
          </p:spPr>
          <p:txBody>
            <a:bodyPr/>
            <a:lstStyle/>
            <a:p>
              <a:endParaRPr lang="zh-CN" altLang="en-US"/>
            </a:p>
          </p:txBody>
        </p:sp>
        <p:sp>
          <p:nvSpPr>
            <p:cNvPr id="172071" name="Line 193"/>
            <p:cNvSpPr>
              <a:spLocks noChangeShapeType="1"/>
            </p:cNvSpPr>
            <p:nvPr/>
          </p:nvSpPr>
          <p:spPr bwMode="auto">
            <a:xfrm>
              <a:off x="1136" y="2992"/>
              <a:ext cx="1" cy="117"/>
            </a:xfrm>
            <a:prstGeom prst="line">
              <a:avLst/>
            </a:prstGeom>
            <a:noFill/>
            <a:ln w="19050">
              <a:solidFill>
                <a:srgbClr val="400000"/>
              </a:solidFill>
              <a:round/>
              <a:headEnd/>
              <a:tailEnd/>
            </a:ln>
          </p:spPr>
          <p:txBody>
            <a:bodyPr/>
            <a:lstStyle/>
            <a:p>
              <a:endParaRPr lang="zh-CN" altLang="en-US"/>
            </a:p>
          </p:txBody>
        </p:sp>
        <p:sp>
          <p:nvSpPr>
            <p:cNvPr id="172072" name="Line 194"/>
            <p:cNvSpPr>
              <a:spLocks noChangeShapeType="1"/>
            </p:cNvSpPr>
            <p:nvPr/>
          </p:nvSpPr>
          <p:spPr bwMode="auto">
            <a:xfrm flipV="1">
              <a:off x="1136" y="3343"/>
              <a:ext cx="1" cy="117"/>
            </a:xfrm>
            <a:prstGeom prst="line">
              <a:avLst/>
            </a:prstGeom>
            <a:noFill/>
            <a:ln w="19050">
              <a:solidFill>
                <a:srgbClr val="400000"/>
              </a:solidFill>
              <a:round/>
              <a:headEnd/>
              <a:tailEnd/>
            </a:ln>
          </p:spPr>
          <p:txBody>
            <a:bodyPr/>
            <a:lstStyle/>
            <a:p>
              <a:endParaRPr lang="zh-CN" altLang="en-US"/>
            </a:p>
          </p:txBody>
        </p:sp>
        <p:sp>
          <p:nvSpPr>
            <p:cNvPr id="172073" name="Line 195"/>
            <p:cNvSpPr>
              <a:spLocks noChangeShapeType="1"/>
            </p:cNvSpPr>
            <p:nvPr/>
          </p:nvSpPr>
          <p:spPr bwMode="auto">
            <a:xfrm>
              <a:off x="784" y="3226"/>
              <a:ext cx="117" cy="1"/>
            </a:xfrm>
            <a:prstGeom prst="line">
              <a:avLst/>
            </a:prstGeom>
            <a:noFill/>
            <a:ln w="19050">
              <a:solidFill>
                <a:srgbClr val="400000"/>
              </a:solidFill>
              <a:round/>
              <a:headEnd/>
              <a:tailEnd/>
            </a:ln>
          </p:spPr>
          <p:txBody>
            <a:bodyPr/>
            <a:lstStyle/>
            <a:p>
              <a:endParaRPr lang="zh-CN" altLang="en-US"/>
            </a:p>
          </p:txBody>
        </p:sp>
        <p:sp>
          <p:nvSpPr>
            <p:cNvPr id="172074" name="Line 196"/>
            <p:cNvSpPr>
              <a:spLocks noChangeShapeType="1"/>
            </p:cNvSpPr>
            <p:nvPr/>
          </p:nvSpPr>
          <p:spPr bwMode="auto">
            <a:xfrm>
              <a:off x="2201" y="3109"/>
              <a:ext cx="117" cy="82"/>
            </a:xfrm>
            <a:prstGeom prst="line">
              <a:avLst/>
            </a:prstGeom>
            <a:noFill/>
            <a:ln w="19050">
              <a:solidFill>
                <a:srgbClr val="0000FF"/>
              </a:solidFill>
              <a:round/>
              <a:headEnd/>
              <a:tailEnd/>
            </a:ln>
          </p:spPr>
          <p:txBody>
            <a:bodyPr/>
            <a:lstStyle/>
            <a:p>
              <a:endParaRPr lang="zh-CN" altLang="en-US"/>
            </a:p>
          </p:txBody>
        </p:sp>
        <p:sp>
          <p:nvSpPr>
            <p:cNvPr id="172075" name="Line 197"/>
            <p:cNvSpPr>
              <a:spLocks noChangeShapeType="1"/>
            </p:cNvSpPr>
            <p:nvPr/>
          </p:nvSpPr>
          <p:spPr bwMode="auto">
            <a:xfrm flipH="1">
              <a:off x="2201" y="3262"/>
              <a:ext cx="117" cy="81"/>
            </a:xfrm>
            <a:prstGeom prst="line">
              <a:avLst/>
            </a:prstGeom>
            <a:noFill/>
            <a:ln w="19050">
              <a:solidFill>
                <a:srgbClr val="0000FF"/>
              </a:solidFill>
              <a:round/>
              <a:headEnd/>
              <a:tailEnd/>
            </a:ln>
          </p:spPr>
          <p:txBody>
            <a:bodyPr/>
            <a:lstStyle/>
            <a:p>
              <a:endParaRPr lang="zh-CN" altLang="en-US"/>
            </a:p>
          </p:txBody>
        </p:sp>
        <p:sp>
          <p:nvSpPr>
            <p:cNvPr id="172076" name="Line 198"/>
            <p:cNvSpPr>
              <a:spLocks noChangeShapeType="1"/>
            </p:cNvSpPr>
            <p:nvPr/>
          </p:nvSpPr>
          <p:spPr bwMode="auto">
            <a:xfrm>
              <a:off x="2318" y="3109"/>
              <a:ext cx="1" cy="234"/>
            </a:xfrm>
            <a:prstGeom prst="line">
              <a:avLst/>
            </a:prstGeom>
            <a:noFill/>
            <a:ln w="19050">
              <a:solidFill>
                <a:srgbClr val="0000FF"/>
              </a:solidFill>
              <a:round/>
              <a:headEnd/>
              <a:tailEnd/>
            </a:ln>
          </p:spPr>
          <p:txBody>
            <a:bodyPr/>
            <a:lstStyle/>
            <a:p>
              <a:endParaRPr lang="zh-CN" altLang="en-US"/>
            </a:p>
          </p:txBody>
        </p:sp>
        <p:sp>
          <p:nvSpPr>
            <p:cNvPr id="172077" name="Line 199"/>
            <p:cNvSpPr>
              <a:spLocks noChangeShapeType="1"/>
            </p:cNvSpPr>
            <p:nvPr/>
          </p:nvSpPr>
          <p:spPr bwMode="auto">
            <a:xfrm>
              <a:off x="2318" y="3226"/>
              <a:ext cx="118" cy="1"/>
            </a:xfrm>
            <a:prstGeom prst="line">
              <a:avLst/>
            </a:prstGeom>
            <a:noFill/>
            <a:ln w="19050">
              <a:solidFill>
                <a:srgbClr val="0000FF"/>
              </a:solidFill>
              <a:round/>
              <a:headEnd/>
              <a:tailEnd/>
            </a:ln>
          </p:spPr>
          <p:txBody>
            <a:bodyPr/>
            <a:lstStyle/>
            <a:p>
              <a:endParaRPr lang="zh-CN" altLang="en-US"/>
            </a:p>
          </p:txBody>
        </p:sp>
        <p:sp>
          <p:nvSpPr>
            <p:cNvPr id="172078" name="Freeform 200"/>
            <p:cNvSpPr>
              <a:spLocks/>
            </p:cNvSpPr>
            <p:nvPr/>
          </p:nvSpPr>
          <p:spPr bwMode="auto">
            <a:xfrm>
              <a:off x="2201" y="3285"/>
              <a:ext cx="71" cy="58"/>
            </a:xfrm>
            <a:custGeom>
              <a:avLst/>
              <a:gdLst>
                <a:gd name="T0" fmla="*/ 0 w 71"/>
                <a:gd name="T1" fmla="*/ 58 h 58"/>
                <a:gd name="T2" fmla="*/ 47 w 71"/>
                <a:gd name="T3" fmla="*/ 0 h 58"/>
                <a:gd name="T4" fmla="*/ 71 w 71"/>
                <a:gd name="T5" fmla="*/ 35 h 58"/>
                <a:gd name="T6" fmla="*/ 0 w 71"/>
                <a:gd name="T7" fmla="*/ 58 h 58"/>
                <a:gd name="T8" fmla="*/ 0 60000 65536"/>
                <a:gd name="T9" fmla="*/ 0 60000 65536"/>
                <a:gd name="T10" fmla="*/ 0 60000 65536"/>
                <a:gd name="T11" fmla="*/ 0 60000 65536"/>
                <a:gd name="T12" fmla="*/ 0 w 71"/>
                <a:gd name="T13" fmla="*/ 0 h 58"/>
                <a:gd name="T14" fmla="*/ 71 w 71"/>
                <a:gd name="T15" fmla="*/ 58 h 58"/>
              </a:gdLst>
              <a:ahLst/>
              <a:cxnLst>
                <a:cxn ang="T8">
                  <a:pos x="T0" y="T1"/>
                </a:cxn>
                <a:cxn ang="T9">
                  <a:pos x="T2" y="T3"/>
                </a:cxn>
                <a:cxn ang="T10">
                  <a:pos x="T4" y="T5"/>
                </a:cxn>
                <a:cxn ang="T11">
                  <a:pos x="T6" y="T7"/>
                </a:cxn>
              </a:cxnLst>
              <a:rect l="T12" t="T13" r="T14" b="T15"/>
              <a:pathLst>
                <a:path w="71" h="58">
                  <a:moveTo>
                    <a:pt x="0" y="58"/>
                  </a:moveTo>
                  <a:lnTo>
                    <a:pt x="47" y="0"/>
                  </a:lnTo>
                  <a:lnTo>
                    <a:pt x="71" y="35"/>
                  </a:lnTo>
                  <a:lnTo>
                    <a:pt x="0" y="58"/>
                  </a:lnTo>
                  <a:close/>
                </a:path>
              </a:pathLst>
            </a:custGeom>
            <a:solidFill>
              <a:srgbClr val="0000FF"/>
            </a:solidFill>
            <a:ln w="19050">
              <a:solidFill>
                <a:srgbClr val="0000FF"/>
              </a:solidFill>
              <a:round/>
              <a:headEnd/>
              <a:tailEnd/>
            </a:ln>
          </p:spPr>
          <p:txBody>
            <a:bodyPr/>
            <a:lstStyle/>
            <a:p>
              <a:endParaRPr lang="zh-CN" altLang="en-US"/>
            </a:p>
          </p:txBody>
        </p:sp>
        <p:sp>
          <p:nvSpPr>
            <p:cNvPr id="172079" name="Line 201"/>
            <p:cNvSpPr>
              <a:spLocks noChangeShapeType="1"/>
            </p:cNvSpPr>
            <p:nvPr/>
          </p:nvSpPr>
          <p:spPr bwMode="auto">
            <a:xfrm>
              <a:off x="2201" y="2992"/>
              <a:ext cx="1" cy="117"/>
            </a:xfrm>
            <a:prstGeom prst="line">
              <a:avLst/>
            </a:prstGeom>
            <a:noFill/>
            <a:ln w="19050">
              <a:solidFill>
                <a:srgbClr val="400000"/>
              </a:solidFill>
              <a:round/>
              <a:headEnd/>
              <a:tailEnd/>
            </a:ln>
          </p:spPr>
          <p:txBody>
            <a:bodyPr/>
            <a:lstStyle/>
            <a:p>
              <a:endParaRPr lang="zh-CN" altLang="en-US"/>
            </a:p>
          </p:txBody>
        </p:sp>
        <p:sp>
          <p:nvSpPr>
            <p:cNvPr id="172080" name="Line 202"/>
            <p:cNvSpPr>
              <a:spLocks noChangeShapeType="1"/>
            </p:cNvSpPr>
            <p:nvPr/>
          </p:nvSpPr>
          <p:spPr bwMode="auto">
            <a:xfrm flipV="1">
              <a:off x="2201" y="3343"/>
              <a:ext cx="1" cy="117"/>
            </a:xfrm>
            <a:prstGeom prst="line">
              <a:avLst/>
            </a:prstGeom>
            <a:noFill/>
            <a:ln w="19050">
              <a:solidFill>
                <a:srgbClr val="400000"/>
              </a:solidFill>
              <a:round/>
              <a:headEnd/>
              <a:tailEnd/>
            </a:ln>
          </p:spPr>
          <p:txBody>
            <a:bodyPr/>
            <a:lstStyle/>
            <a:p>
              <a:endParaRPr lang="zh-CN" altLang="en-US"/>
            </a:p>
          </p:txBody>
        </p:sp>
        <p:sp>
          <p:nvSpPr>
            <p:cNvPr id="172081" name="Line 203"/>
            <p:cNvSpPr>
              <a:spLocks noChangeShapeType="1"/>
            </p:cNvSpPr>
            <p:nvPr/>
          </p:nvSpPr>
          <p:spPr bwMode="auto">
            <a:xfrm flipH="1">
              <a:off x="2436" y="3226"/>
              <a:ext cx="117" cy="1"/>
            </a:xfrm>
            <a:prstGeom prst="line">
              <a:avLst/>
            </a:prstGeom>
            <a:noFill/>
            <a:ln w="19050">
              <a:solidFill>
                <a:srgbClr val="400000"/>
              </a:solidFill>
              <a:round/>
              <a:headEnd/>
              <a:tailEnd/>
            </a:ln>
          </p:spPr>
          <p:txBody>
            <a:bodyPr/>
            <a:lstStyle/>
            <a:p>
              <a:endParaRPr lang="zh-CN" altLang="en-US"/>
            </a:p>
          </p:txBody>
        </p:sp>
        <p:sp>
          <p:nvSpPr>
            <p:cNvPr id="172082" name="Line 204"/>
            <p:cNvSpPr>
              <a:spLocks noChangeShapeType="1"/>
            </p:cNvSpPr>
            <p:nvPr/>
          </p:nvSpPr>
          <p:spPr bwMode="auto">
            <a:xfrm flipV="1">
              <a:off x="2553" y="3180"/>
              <a:ext cx="1" cy="93"/>
            </a:xfrm>
            <a:prstGeom prst="line">
              <a:avLst/>
            </a:prstGeom>
            <a:noFill/>
            <a:ln w="19050">
              <a:solidFill>
                <a:srgbClr val="0000FF"/>
              </a:solidFill>
              <a:round/>
              <a:headEnd/>
              <a:tailEnd/>
            </a:ln>
          </p:spPr>
          <p:txBody>
            <a:bodyPr/>
            <a:lstStyle/>
            <a:p>
              <a:endParaRPr lang="zh-CN" altLang="en-US"/>
            </a:p>
          </p:txBody>
        </p:sp>
        <p:sp>
          <p:nvSpPr>
            <p:cNvPr id="172083" name="Line 205"/>
            <p:cNvSpPr>
              <a:spLocks noChangeShapeType="1"/>
            </p:cNvSpPr>
            <p:nvPr/>
          </p:nvSpPr>
          <p:spPr bwMode="auto">
            <a:xfrm>
              <a:off x="2553" y="3180"/>
              <a:ext cx="234" cy="1"/>
            </a:xfrm>
            <a:prstGeom prst="line">
              <a:avLst/>
            </a:prstGeom>
            <a:noFill/>
            <a:ln w="19050">
              <a:solidFill>
                <a:srgbClr val="0000FF"/>
              </a:solidFill>
              <a:round/>
              <a:headEnd/>
              <a:tailEnd/>
            </a:ln>
          </p:spPr>
          <p:txBody>
            <a:bodyPr/>
            <a:lstStyle/>
            <a:p>
              <a:endParaRPr lang="zh-CN" altLang="en-US"/>
            </a:p>
          </p:txBody>
        </p:sp>
        <p:sp>
          <p:nvSpPr>
            <p:cNvPr id="172084" name="Line 206"/>
            <p:cNvSpPr>
              <a:spLocks noChangeShapeType="1"/>
            </p:cNvSpPr>
            <p:nvPr/>
          </p:nvSpPr>
          <p:spPr bwMode="auto">
            <a:xfrm>
              <a:off x="2787" y="3180"/>
              <a:ext cx="1" cy="93"/>
            </a:xfrm>
            <a:prstGeom prst="line">
              <a:avLst/>
            </a:prstGeom>
            <a:noFill/>
            <a:ln w="19050">
              <a:solidFill>
                <a:srgbClr val="0000FF"/>
              </a:solidFill>
              <a:round/>
              <a:headEnd/>
              <a:tailEnd/>
            </a:ln>
          </p:spPr>
          <p:txBody>
            <a:bodyPr/>
            <a:lstStyle/>
            <a:p>
              <a:endParaRPr lang="zh-CN" altLang="en-US"/>
            </a:p>
          </p:txBody>
        </p:sp>
        <p:sp>
          <p:nvSpPr>
            <p:cNvPr id="172085" name="Line 207"/>
            <p:cNvSpPr>
              <a:spLocks noChangeShapeType="1"/>
            </p:cNvSpPr>
            <p:nvPr/>
          </p:nvSpPr>
          <p:spPr bwMode="auto">
            <a:xfrm flipH="1">
              <a:off x="2553" y="3273"/>
              <a:ext cx="234" cy="1"/>
            </a:xfrm>
            <a:prstGeom prst="line">
              <a:avLst/>
            </a:prstGeom>
            <a:noFill/>
            <a:ln w="19050">
              <a:solidFill>
                <a:srgbClr val="0000FF"/>
              </a:solidFill>
              <a:round/>
              <a:headEnd/>
              <a:tailEnd/>
            </a:ln>
          </p:spPr>
          <p:txBody>
            <a:bodyPr/>
            <a:lstStyle/>
            <a:p>
              <a:endParaRPr lang="zh-CN" altLang="en-US"/>
            </a:p>
          </p:txBody>
        </p:sp>
        <p:sp>
          <p:nvSpPr>
            <p:cNvPr id="172086" name="Line 208"/>
            <p:cNvSpPr>
              <a:spLocks noChangeShapeType="1"/>
            </p:cNvSpPr>
            <p:nvPr/>
          </p:nvSpPr>
          <p:spPr bwMode="auto">
            <a:xfrm>
              <a:off x="2436" y="3226"/>
              <a:ext cx="117" cy="1"/>
            </a:xfrm>
            <a:prstGeom prst="line">
              <a:avLst/>
            </a:prstGeom>
            <a:noFill/>
            <a:ln w="19050">
              <a:solidFill>
                <a:srgbClr val="400000"/>
              </a:solidFill>
              <a:round/>
              <a:headEnd/>
              <a:tailEnd/>
            </a:ln>
          </p:spPr>
          <p:txBody>
            <a:bodyPr/>
            <a:lstStyle/>
            <a:p>
              <a:endParaRPr lang="zh-CN" altLang="en-US"/>
            </a:p>
          </p:txBody>
        </p:sp>
        <p:sp>
          <p:nvSpPr>
            <p:cNvPr id="172087" name="Line 209"/>
            <p:cNvSpPr>
              <a:spLocks noChangeShapeType="1"/>
            </p:cNvSpPr>
            <p:nvPr/>
          </p:nvSpPr>
          <p:spPr bwMode="auto">
            <a:xfrm flipH="1">
              <a:off x="2787" y="3226"/>
              <a:ext cx="117" cy="1"/>
            </a:xfrm>
            <a:prstGeom prst="line">
              <a:avLst/>
            </a:prstGeom>
            <a:noFill/>
            <a:ln w="19050">
              <a:solidFill>
                <a:srgbClr val="400000"/>
              </a:solidFill>
              <a:round/>
              <a:headEnd/>
              <a:tailEnd/>
            </a:ln>
          </p:spPr>
          <p:txBody>
            <a:bodyPr/>
            <a:lstStyle/>
            <a:p>
              <a:endParaRPr lang="zh-CN" altLang="en-US"/>
            </a:p>
          </p:txBody>
        </p:sp>
        <p:sp>
          <p:nvSpPr>
            <p:cNvPr id="172088" name="Line 210"/>
            <p:cNvSpPr>
              <a:spLocks noChangeShapeType="1"/>
            </p:cNvSpPr>
            <p:nvPr/>
          </p:nvSpPr>
          <p:spPr bwMode="auto">
            <a:xfrm>
              <a:off x="1089" y="2349"/>
              <a:ext cx="93" cy="1"/>
            </a:xfrm>
            <a:prstGeom prst="line">
              <a:avLst/>
            </a:prstGeom>
            <a:noFill/>
            <a:ln w="19050">
              <a:solidFill>
                <a:srgbClr val="0000FF"/>
              </a:solidFill>
              <a:round/>
              <a:headEnd/>
              <a:tailEnd/>
            </a:ln>
          </p:spPr>
          <p:txBody>
            <a:bodyPr/>
            <a:lstStyle/>
            <a:p>
              <a:endParaRPr lang="zh-CN" altLang="en-US"/>
            </a:p>
          </p:txBody>
        </p:sp>
        <p:sp>
          <p:nvSpPr>
            <p:cNvPr id="172089" name="Line 211"/>
            <p:cNvSpPr>
              <a:spLocks noChangeShapeType="1"/>
            </p:cNvSpPr>
            <p:nvPr/>
          </p:nvSpPr>
          <p:spPr bwMode="auto">
            <a:xfrm>
              <a:off x="1182" y="2349"/>
              <a:ext cx="1" cy="234"/>
            </a:xfrm>
            <a:prstGeom prst="line">
              <a:avLst/>
            </a:prstGeom>
            <a:noFill/>
            <a:ln w="19050">
              <a:solidFill>
                <a:srgbClr val="0000FF"/>
              </a:solidFill>
              <a:round/>
              <a:headEnd/>
              <a:tailEnd/>
            </a:ln>
          </p:spPr>
          <p:txBody>
            <a:bodyPr/>
            <a:lstStyle/>
            <a:p>
              <a:endParaRPr lang="zh-CN" altLang="en-US"/>
            </a:p>
          </p:txBody>
        </p:sp>
        <p:sp>
          <p:nvSpPr>
            <p:cNvPr id="172090" name="Line 212"/>
            <p:cNvSpPr>
              <a:spLocks noChangeShapeType="1"/>
            </p:cNvSpPr>
            <p:nvPr/>
          </p:nvSpPr>
          <p:spPr bwMode="auto">
            <a:xfrm flipH="1">
              <a:off x="1089" y="2583"/>
              <a:ext cx="93" cy="1"/>
            </a:xfrm>
            <a:prstGeom prst="line">
              <a:avLst/>
            </a:prstGeom>
            <a:noFill/>
            <a:ln w="19050">
              <a:solidFill>
                <a:srgbClr val="0000FF"/>
              </a:solidFill>
              <a:round/>
              <a:headEnd/>
              <a:tailEnd/>
            </a:ln>
          </p:spPr>
          <p:txBody>
            <a:bodyPr/>
            <a:lstStyle/>
            <a:p>
              <a:endParaRPr lang="zh-CN" altLang="en-US"/>
            </a:p>
          </p:txBody>
        </p:sp>
        <p:sp>
          <p:nvSpPr>
            <p:cNvPr id="172091" name="Line 213"/>
            <p:cNvSpPr>
              <a:spLocks noChangeShapeType="1"/>
            </p:cNvSpPr>
            <p:nvPr/>
          </p:nvSpPr>
          <p:spPr bwMode="auto">
            <a:xfrm flipV="1">
              <a:off x="1089" y="2349"/>
              <a:ext cx="1" cy="234"/>
            </a:xfrm>
            <a:prstGeom prst="line">
              <a:avLst/>
            </a:prstGeom>
            <a:noFill/>
            <a:ln w="19050">
              <a:solidFill>
                <a:srgbClr val="0000FF"/>
              </a:solidFill>
              <a:round/>
              <a:headEnd/>
              <a:tailEnd/>
            </a:ln>
          </p:spPr>
          <p:txBody>
            <a:bodyPr/>
            <a:lstStyle/>
            <a:p>
              <a:endParaRPr lang="zh-CN" altLang="en-US"/>
            </a:p>
          </p:txBody>
        </p:sp>
        <p:sp>
          <p:nvSpPr>
            <p:cNvPr id="172092" name="Line 214"/>
            <p:cNvSpPr>
              <a:spLocks noChangeShapeType="1"/>
            </p:cNvSpPr>
            <p:nvPr/>
          </p:nvSpPr>
          <p:spPr bwMode="auto">
            <a:xfrm>
              <a:off x="1136" y="2232"/>
              <a:ext cx="1" cy="117"/>
            </a:xfrm>
            <a:prstGeom prst="line">
              <a:avLst/>
            </a:prstGeom>
            <a:noFill/>
            <a:ln w="19050">
              <a:solidFill>
                <a:srgbClr val="400000"/>
              </a:solidFill>
              <a:round/>
              <a:headEnd/>
              <a:tailEnd/>
            </a:ln>
          </p:spPr>
          <p:txBody>
            <a:bodyPr/>
            <a:lstStyle/>
            <a:p>
              <a:endParaRPr lang="zh-CN" altLang="en-US"/>
            </a:p>
          </p:txBody>
        </p:sp>
        <p:sp>
          <p:nvSpPr>
            <p:cNvPr id="172093" name="Line 215"/>
            <p:cNvSpPr>
              <a:spLocks noChangeShapeType="1"/>
            </p:cNvSpPr>
            <p:nvPr/>
          </p:nvSpPr>
          <p:spPr bwMode="auto">
            <a:xfrm flipV="1">
              <a:off x="1136" y="2583"/>
              <a:ext cx="1" cy="117"/>
            </a:xfrm>
            <a:prstGeom prst="line">
              <a:avLst/>
            </a:prstGeom>
            <a:noFill/>
            <a:ln w="19050">
              <a:solidFill>
                <a:srgbClr val="400000"/>
              </a:solidFill>
              <a:round/>
              <a:headEnd/>
              <a:tailEnd/>
            </a:ln>
          </p:spPr>
          <p:txBody>
            <a:bodyPr/>
            <a:lstStyle/>
            <a:p>
              <a:endParaRPr lang="zh-CN" altLang="en-US"/>
            </a:p>
          </p:txBody>
        </p:sp>
        <p:sp>
          <p:nvSpPr>
            <p:cNvPr id="172094" name="Oval 216"/>
            <p:cNvSpPr>
              <a:spLocks noChangeArrowheads="1"/>
            </p:cNvSpPr>
            <p:nvPr/>
          </p:nvSpPr>
          <p:spPr bwMode="auto">
            <a:xfrm>
              <a:off x="2834" y="3507"/>
              <a:ext cx="234" cy="234"/>
            </a:xfrm>
            <a:prstGeom prst="ellipse">
              <a:avLst/>
            </a:prstGeom>
            <a:noFill/>
            <a:ln w="19050">
              <a:solidFill>
                <a:srgbClr val="0000FF"/>
              </a:solidFill>
              <a:round/>
              <a:headEnd/>
              <a:tailEnd/>
            </a:ln>
          </p:spPr>
          <p:txBody>
            <a:bodyPr/>
            <a:lstStyle/>
            <a:p>
              <a:endParaRPr lang="zh-CN" altLang="en-US"/>
            </a:p>
          </p:txBody>
        </p:sp>
        <p:sp>
          <p:nvSpPr>
            <p:cNvPr id="172095" name="Oval 217"/>
            <p:cNvSpPr>
              <a:spLocks noChangeArrowheads="1"/>
            </p:cNvSpPr>
            <p:nvPr/>
          </p:nvSpPr>
          <p:spPr bwMode="auto">
            <a:xfrm>
              <a:off x="2834" y="3507"/>
              <a:ext cx="234" cy="234"/>
            </a:xfrm>
            <a:prstGeom prst="ellipse">
              <a:avLst/>
            </a:prstGeom>
            <a:noFill/>
            <a:ln w="19050">
              <a:solidFill>
                <a:srgbClr val="0000FF"/>
              </a:solidFill>
              <a:round/>
              <a:headEnd/>
              <a:tailEnd/>
            </a:ln>
          </p:spPr>
          <p:txBody>
            <a:bodyPr/>
            <a:lstStyle/>
            <a:p>
              <a:endParaRPr lang="zh-CN" altLang="en-US"/>
            </a:p>
          </p:txBody>
        </p:sp>
        <p:sp>
          <p:nvSpPr>
            <p:cNvPr id="172096" name="Line 218"/>
            <p:cNvSpPr>
              <a:spLocks noChangeShapeType="1"/>
            </p:cNvSpPr>
            <p:nvPr/>
          </p:nvSpPr>
          <p:spPr bwMode="auto">
            <a:xfrm>
              <a:off x="2951" y="3390"/>
              <a:ext cx="1" cy="117"/>
            </a:xfrm>
            <a:prstGeom prst="line">
              <a:avLst/>
            </a:prstGeom>
            <a:noFill/>
            <a:ln w="19050">
              <a:solidFill>
                <a:srgbClr val="400000"/>
              </a:solidFill>
              <a:round/>
              <a:headEnd/>
              <a:tailEnd/>
            </a:ln>
          </p:spPr>
          <p:txBody>
            <a:bodyPr/>
            <a:lstStyle/>
            <a:p>
              <a:endParaRPr lang="zh-CN" altLang="en-US"/>
            </a:p>
          </p:txBody>
        </p:sp>
        <p:sp>
          <p:nvSpPr>
            <p:cNvPr id="172097" name="Line 219"/>
            <p:cNvSpPr>
              <a:spLocks noChangeShapeType="1"/>
            </p:cNvSpPr>
            <p:nvPr/>
          </p:nvSpPr>
          <p:spPr bwMode="auto">
            <a:xfrm flipV="1">
              <a:off x="2951" y="3741"/>
              <a:ext cx="1" cy="117"/>
            </a:xfrm>
            <a:prstGeom prst="line">
              <a:avLst/>
            </a:prstGeom>
            <a:noFill/>
            <a:ln w="19050">
              <a:solidFill>
                <a:srgbClr val="400000"/>
              </a:solidFill>
              <a:round/>
              <a:headEnd/>
              <a:tailEnd/>
            </a:ln>
          </p:spPr>
          <p:txBody>
            <a:bodyPr/>
            <a:lstStyle/>
            <a:p>
              <a:endParaRPr lang="zh-CN" altLang="en-US"/>
            </a:p>
          </p:txBody>
        </p:sp>
        <p:sp>
          <p:nvSpPr>
            <p:cNvPr id="172098" name="Line 220"/>
            <p:cNvSpPr>
              <a:spLocks noChangeShapeType="1"/>
            </p:cNvSpPr>
            <p:nvPr/>
          </p:nvSpPr>
          <p:spPr bwMode="auto">
            <a:xfrm flipV="1">
              <a:off x="550" y="3180"/>
              <a:ext cx="1" cy="93"/>
            </a:xfrm>
            <a:prstGeom prst="line">
              <a:avLst/>
            </a:prstGeom>
            <a:noFill/>
            <a:ln w="19050">
              <a:solidFill>
                <a:srgbClr val="0000FF"/>
              </a:solidFill>
              <a:round/>
              <a:headEnd/>
              <a:tailEnd/>
            </a:ln>
          </p:spPr>
          <p:txBody>
            <a:bodyPr/>
            <a:lstStyle/>
            <a:p>
              <a:endParaRPr lang="zh-CN" altLang="en-US"/>
            </a:p>
          </p:txBody>
        </p:sp>
        <p:sp>
          <p:nvSpPr>
            <p:cNvPr id="172099" name="Line 221"/>
            <p:cNvSpPr>
              <a:spLocks noChangeShapeType="1"/>
            </p:cNvSpPr>
            <p:nvPr/>
          </p:nvSpPr>
          <p:spPr bwMode="auto">
            <a:xfrm>
              <a:off x="550" y="3180"/>
              <a:ext cx="234" cy="1"/>
            </a:xfrm>
            <a:prstGeom prst="line">
              <a:avLst/>
            </a:prstGeom>
            <a:noFill/>
            <a:ln w="19050">
              <a:solidFill>
                <a:srgbClr val="0000FF"/>
              </a:solidFill>
              <a:round/>
              <a:headEnd/>
              <a:tailEnd/>
            </a:ln>
          </p:spPr>
          <p:txBody>
            <a:bodyPr/>
            <a:lstStyle/>
            <a:p>
              <a:endParaRPr lang="zh-CN" altLang="en-US"/>
            </a:p>
          </p:txBody>
        </p:sp>
        <p:sp>
          <p:nvSpPr>
            <p:cNvPr id="172100" name="Line 222"/>
            <p:cNvSpPr>
              <a:spLocks noChangeShapeType="1"/>
            </p:cNvSpPr>
            <p:nvPr/>
          </p:nvSpPr>
          <p:spPr bwMode="auto">
            <a:xfrm>
              <a:off x="784" y="3180"/>
              <a:ext cx="1" cy="93"/>
            </a:xfrm>
            <a:prstGeom prst="line">
              <a:avLst/>
            </a:prstGeom>
            <a:noFill/>
            <a:ln w="19050">
              <a:solidFill>
                <a:srgbClr val="0000FF"/>
              </a:solidFill>
              <a:round/>
              <a:headEnd/>
              <a:tailEnd/>
            </a:ln>
          </p:spPr>
          <p:txBody>
            <a:bodyPr/>
            <a:lstStyle/>
            <a:p>
              <a:endParaRPr lang="zh-CN" altLang="en-US"/>
            </a:p>
          </p:txBody>
        </p:sp>
        <p:sp>
          <p:nvSpPr>
            <p:cNvPr id="172101" name="Line 223"/>
            <p:cNvSpPr>
              <a:spLocks noChangeShapeType="1"/>
            </p:cNvSpPr>
            <p:nvPr/>
          </p:nvSpPr>
          <p:spPr bwMode="auto">
            <a:xfrm flipH="1">
              <a:off x="550" y="3273"/>
              <a:ext cx="234" cy="1"/>
            </a:xfrm>
            <a:prstGeom prst="line">
              <a:avLst/>
            </a:prstGeom>
            <a:noFill/>
            <a:ln w="19050">
              <a:solidFill>
                <a:srgbClr val="0000FF"/>
              </a:solidFill>
              <a:round/>
              <a:headEnd/>
              <a:tailEnd/>
            </a:ln>
          </p:spPr>
          <p:txBody>
            <a:bodyPr/>
            <a:lstStyle/>
            <a:p>
              <a:endParaRPr lang="zh-CN" altLang="en-US"/>
            </a:p>
          </p:txBody>
        </p:sp>
        <p:sp>
          <p:nvSpPr>
            <p:cNvPr id="172102" name="Line 224"/>
            <p:cNvSpPr>
              <a:spLocks noChangeShapeType="1"/>
            </p:cNvSpPr>
            <p:nvPr/>
          </p:nvSpPr>
          <p:spPr bwMode="auto">
            <a:xfrm>
              <a:off x="433" y="3226"/>
              <a:ext cx="117" cy="1"/>
            </a:xfrm>
            <a:prstGeom prst="line">
              <a:avLst/>
            </a:prstGeom>
            <a:noFill/>
            <a:ln w="19050">
              <a:solidFill>
                <a:srgbClr val="400000"/>
              </a:solidFill>
              <a:round/>
              <a:headEnd/>
              <a:tailEnd/>
            </a:ln>
          </p:spPr>
          <p:txBody>
            <a:bodyPr/>
            <a:lstStyle/>
            <a:p>
              <a:endParaRPr lang="zh-CN" altLang="en-US"/>
            </a:p>
          </p:txBody>
        </p:sp>
        <p:sp>
          <p:nvSpPr>
            <p:cNvPr id="172103" name="Line 225"/>
            <p:cNvSpPr>
              <a:spLocks noChangeShapeType="1"/>
            </p:cNvSpPr>
            <p:nvPr/>
          </p:nvSpPr>
          <p:spPr bwMode="auto">
            <a:xfrm flipH="1">
              <a:off x="784" y="3226"/>
              <a:ext cx="117" cy="1"/>
            </a:xfrm>
            <a:prstGeom prst="line">
              <a:avLst/>
            </a:prstGeom>
            <a:noFill/>
            <a:ln w="19050">
              <a:solidFill>
                <a:srgbClr val="400000"/>
              </a:solidFill>
              <a:round/>
              <a:headEnd/>
              <a:tailEnd/>
            </a:ln>
          </p:spPr>
          <p:txBody>
            <a:bodyPr/>
            <a:lstStyle/>
            <a:p>
              <a:endParaRPr lang="zh-CN" altLang="en-US"/>
            </a:p>
          </p:txBody>
        </p:sp>
        <p:sp>
          <p:nvSpPr>
            <p:cNvPr id="172104" name="Line 226"/>
            <p:cNvSpPr>
              <a:spLocks noChangeShapeType="1"/>
            </p:cNvSpPr>
            <p:nvPr/>
          </p:nvSpPr>
          <p:spPr bwMode="auto">
            <a:xfrm>
              <a:off x="2154" y="2349"/>
              <a:ext cx="94" cy="1"/>
            </a:xfrm>
            <a:prstGeom prst="line">
              <a:avLst/>
            </a:prstGeom>
            <a:noFill/>
            <a:ln w="19050">
              <a:solidFill>
                <a:srgbClr val="0000FF"/>
              </a:solidFill>
              <a:round/>
              <a:headEnd/>
              <a:tailEnd/>
            </a:ln>
          </p:spPr>
          <p:txBody>
            <a:bodyPr/>
            <a:lstStyle/>
            <a:p>
              <a:endParaRPr lang="zh-CN" altLang="en-US"/>
            </a:p>
          </p:txBody>
        </p:sp>
        <p:sp>
          <p:nvSpPr>
            <p:cNvPr id="172105" name="Line 227"/>
            <p:cNvSpPr>
              <a:spLocks noChangeShapeType="1"/>
            </p:cNvSpPr>
            <p:nvPr/>
          </p:nvSpPr>
          <p:spPr bwMode="auto">
            <a:xfrm>
              <a:off x="2248" y="2349"/>
              <a:ext cx="1" cy="234"/>
            </a:xfrm>
            <a:prstGeom prst="line">
              <a:avLst/>
            </a:prstGeom>
            <a:noFill/>
            <a:ln w="19050">
              <a:solidFill>
                <a:srgbClr val="0000FF"/>
              </a:solidFill>
              <a:round/>
              <a:headEnd/>
              <a:tailEnd/>
            </a:ln>
          </p:spPr>
          <p:txBody>
            <a:bodyPr/>
            <a:lstStyle/>
            <a:p>
              <a:endParaRPr lang="zh-CN" altLang="en-US"/>
            </a:p>
          </p:txBody>
        </p:sp>
        <p:sp>
          <p:nvSpPr>
            <p:cNvPr id="172106" name="Line 228"/>
            <p:cNvSpPr>
              <a:spLocks noChangeShapeType="1"/>
            </p:cNvSpPr>
            <p:nvPr/>
          </p:nvSpPr>
          <p:spPr bwMode="auto">
            <a:xfrm flipH="1">
              <a:off x="2154" y="2583"/>
              <a:ext cx="94" cy="1"/>
            </a:xfrm>
            <a:prstGeom prst="line">
              <a:avLst/>
            </a:prstGeom>
            <a:noFill/>
            <a:ln w="19050">
              <a:solidFill>
                <a:srgbClr val="0000FF"/>
              </a:solidFill>
              <a:round/>
              <a:headEnd/>
              <a:tailEnd/>
            </a:ln>
          </p:spPr>
          <p:txBody>
            <a:bodyPr/>
            <a:lstStyle/>
            <a:p>
              <a:endParaRPr lang="zh-CN" altLang="en-US"/>
            </a:p>
          </p:txBody>
        </p:sp>
        <p:sp>
          <p:nvSpPr>
            <p:cNvPr id="172107" name="Line 229"/>
            <p:cNvSpPr>
              <a:spLocks noChangeShapeType="1"/>
            </p:cNvSpPr>
            <p:nvPr/>
          </p:nvSpPr>
          <p:spPr bwMode="auto">
            <a:xfrm flipV="1">
              <a:off x="2154" y="2349"/>
              <a:ext cx="1" cy="234"/>
            </a:xfrm>
            <a:prstGeom prst="line">
              <a:avLst/>
            </a:prstGeom>
            <a:noFill/>
            <a:ln w="19050">
              <a:solidFill>
                <a:srgbClr val="0000FF"/>
              </a:solidFill>
              <a:round/>
              <a:headEnd/>
              <a:tailEnd/>
            </a:ln>
          </p:spPr>
          <p:txBody>
            <a:bodyPr/>
            <a:lstStyle/>
            <a:p>
              <a:endParaRPr lang="zh-CN" altLang="en-US"/>
            </a:p>
          </p:txBody>
        </p:sp>
        <p:sp>
          <p:nvSpPr>
            <p:cNvPr id="172108" name="Line 230"/>
            <p:cNvSpPr>
              <a:spLocks noChangeShapeType="1"/>
            </p:cNvSpPr>
            <p:nvPr/>
          </p:nvSpPr>
          <p:spPr bwMode="auto">
            <a:xfrm>
              <a:off x="2201" y="2232"/>
              <a:ext cx="1" cy="117"/>
            </a:xfrm>
            <a:prstGeom prst="line">
              <a:avLst/>
            </a:prstGeom>
            <a:noFill/>
            <a:ln w="19050">
              <a:solidFill>
                <a:srgbClr val="400000"/>
              </a:solidFill>
              <a:round/>
              <a:headEnd/>
              <a:tailEnd/>
            </a:ln>
          </p:spPr>
          <p:txBody>
            <a:bodyPr/>
            <a:lstStyle/>
            <a:p>
              <a:endParaRPr lang="zh-CN" altLang="en-US"/>
            </a:p>
          </p:txBody>
        </p:sp>
        <p:sp>
          <p:nvSpPr>
            <p:cNvPr id="172109" name="Line 231"/>
            <p:cNvSpPr>
              <a:spLocks noChangeShapeType="1"/>
            </p:cNvSpPr>
            <p:nvPr/>
          </p:nvSpPr>
          <p:spPr bwMode="auto">
            <a:xfrm flipV="1">
              <a:off x="2201" y="2583"/>
              <a:ext cx="1" cy="117"/>
            </a:xfrm>
            <a:prstGeom prst="line">
              <a:avLst/>
            </a:prstGeom>
            <a:noFill/>
            <a:ln w="19050">
              <a:solidFill>
                <a:srgbClr val="400000"/>
              </a:solidFill>
              <a:round/>
              <a:headEnd/>
              <a:tailEnd/>
            </a:ln>
          </p:spPr>
          <p:txBody>
            <a:bodyPr/>
            <a:lstStyle/>
            <a:p>
              <a:endParaRPr lang="zh-CN" altLang="en-US"/>
            </a:p>
          </p:txBody>
        </p:sp>
        <p:sp>
          <p:nvSpPr>
            <p:cNvPr id="172110" name="Oval 232"/>
            <p:cNvSpPr>
              <a:spLocks noChangeArrowheads="1"/>
            </p:cNvSpPr>
            <p:nvPr/>
          </p:nvSpPr>
          <p:spPr bwMode="auto">
            <a:xfrm>
              <a:off x="281" y="3507"/>
              <a:ext cx="234" cy="234"/>
            </a:xfrm>
            <a:prstGeom prst="ellipse">
              <a:avLst/>
            </a:prstGeom>
            <a:noFill/>
            <a:ln w="19050">
              <a:solidFill>
                <a:srgbClr val="0000FF"/>
              </a:solidFill>
              <a:round/>
              <a:headEnd/>
              <a:tailEnd/>
            </a:ln>
          </p:spPr>
          <p:txBody>
            <a:bodyPr/>
            <a:lstStyle/>
            <a:p>
              <a:endParaRPr lang="zh-CN" altLang="en-US"/>
            </a:p>
          </p:txBody>
        </p:sp>
        <p:sp>
          <p:nvSpPr>
            <p:cNvPr id="172111" name="Oval 233"/>
            <p:cNvSpPr>
              <a:spLocks noChangeArrowheads="1"/>
            </p:cNvSpPr>
            <p:nvPr/>
          </p:nvSpPr>
          <p:spPr bwMode="auto">
            <a:xfrm>
              <a:off x="281" y="3507"/>
              <a:ext cx="234" cy="234"/>
            </a:xfrm>
            <a:prstGeom prst="ellipse">
              <a:avLst/>
            </a:prstGeom>
            <a:noFill/>
            <a:ln w="19050">
              <a:solidFill>
                <a:srgbClr val="0000FF"/>
              </a:solidFill>
              <a:round/>
              <a:headEnd/>
              <a:tailEnd/>
            </a:ln>
          </p:spPr>
          <p:txBody>
            <a:bodyPr/>
            <a:lstStyle/>
            <a:p>
              <a:endParaRPr lang="zh-CN" altLang="en-US"/>
            </a:p>
          </p:txBody>
        </p:sp>
        <p:sp>
          <p:nvSpPr>
            <p:cNvPr id="172112" name="Line 234"/>
            <p:cNvSpPr>
              <a:spLocks noChangeShapeType="1"/>
            </p:cNvSpPr>
            <p:nvPr/>
          </p:nvSpPr>
          <p:spPr bwMode="auto">
            <a:xfrm>
              <a:off x="398" y="3390"/>
              <a:ext cx="1" cy="117"/>
            </a:xfrm>
            <a:prstGeom prst="line">
              <a:avLst/>
            </a:prstGeom>
            <a:noFill/>
            <a:ln w="19050">
              <a:solidFill>
                <a:srgbClr val="400000"/>
              </a:solidFill>
              <a:round/>
              <a:headEnd/>
              <a:tailEnd/>
            </a:ln>
          </p:spPr>
          <p:txBody>
            <a:bodyPr/>
            <a:lstStyle/>
            <a:p>
              <a:endParaRPr lang="zh-CN" altLang="en-US"/>
            </a:p>
          </p:txBody>
        </p:sp>
        <p:sp>
          <p:nvSpPr>
            <p:cNvPr id="172113" name="Line 235"/>
            <p:cNvSpPr>
              <a:spLocks noChangeShapeType="1"/>
            </p:cNvSpPr>
            <p:nvPr/>
          </p:nvSpPr>
          <p:spPr bwMode="auto">
            <a:xfrm flipV="1">
              <a:off x="398" y="3741"/>
              <a:ext cx="1" cy="117"/>
            </a:xfrm>
            <a:prstGeom prst="line">
              <a:avLst/>
            </a:prstGeom>
            <a:noFill/>
            <a:ln w="19050">
              <a:solidFill>
                <a:srgbClr val="400000"/>
              </a:solidFill>
              <a:round/>
              <a:headEnd/>
              <a:tailEnd/>
            </a:ln>
          </p:spPr>
          <p:txBody>
            <a:bodyPr/>
            <a:lstStyle/>
            <a:p>
              <a:endParaRPr lang="zh-CN" altLang="en-US"/>
            </a:p>
          </p:txBody>
        </p:sp>
        <p:sp>
          <p:nvSpPr>
            <p:cNvPr id="172114" name="Line 236"/>
            <p:cNvSpPr>
              <a:spLocks noChangeShapeType="1"/>
            </p:cNvSpPr>
            <p:nvPr/>
          </p:nvSpPr>
          <p:spPr bwMode="auto">
            <a:xfrm flipV="1">
              <a:off x="1545" y="2676"/>
              <a:ext cx="1" cy="94"/>
            </a:xfrm>
            <a:prstGeom prst="line">
              <a:avLst/>
            </a:prstGeom>
            <a:noFill/>
            <a:ln w="19050">
              <a:solidFill>
                <a:srgbClr val="0000FF"/>
              </a:solidFill>
              <a:round/>
              <a:headEnd/>
              <a:tailEnd/>
            </a:ln>
          </p:spPr>
          <p:txBody>
            <a:bodyPr/>
            <a:lstStyle/>
            <a:p>
              <a:endParaRPr lang="zh-CN" altLang="en-US"/>
            </a:p>
          </p:txBody>
        </p:sp>
        <p:sp>
          <p:nvSpPr>
            <p:cNvPr id="172115" name="Line 237"/>
            <p:cNvSpPr>
              <a:spLocks noChangeShapeType="1"/>
            </p:cNvSpPr>
            <p:nvPr/>
          </p:nvSpPr>
          <p:spPr bwMode="auto">
            <a:xfrm>
              <a:off x="1545" y="2676"/>
              <a:ext cx="235" cy="1"/>
            </a:xfrm>
            <a:prstGeom prst="line">
              <a:avLst/>
            </a:prstGeom>
            <a:noFill/>
            <a:ln w="19050">
              <a:solidFill>
                <a:srgbClr val="0000FF"/>
              </a:solidFill>
              <a:round/>
              <a:headEnd/>
              <a:tailEnd/>
            </a:ln>
          </p:spPr>
          <p:txBody>
            <a:bodyPr/>
            <a:lstStyle/>
            <a:p>
              <a:endParaRPr lang="zh-CN" altLang="en-US"/>
            </a:p>
          </p:txBody>
        </p:sp>
        <p:sp>
          <p:nvSpPr>
            <p:cNvPr id="172116" name="Line 238"/>
            <p:cNvSpPr>
              <a:spLocks noChangeShapeType="1"/>
            </p:cNvSpPr>
            <p:nvPr/>
          </p:nvSpPr>
          <p:spPr bwMode="auto">
            <a:xfrm>
              <a:off x="1780" y="2676"/>
              <a:ext cx="1" cy="94"/>
            </a:xfrm>
            <a:prstGeom prst="line">
              <a:avLst/>
            </a:prstGeom>
            <a:noFill/>
            <a:ln w="19050">
              <a:solidFill>
                <a:srgbClr val="0000FF"/>
              </a:solidFill>
              <a:round/>
              <a:headEnd/>
              <a:tailEnd/>
            </a:ln>
          </p:spPr>
          <p:txBody>
            <a:bodyPr/>
            <a:lstStyle/>
            <a:p>
              <a:endParaRPr lang="zh-CN" altLang="en-US"/>
            </a:p>
          </p:txBody>
        </p:sp>
        <p:sp>
          <p:nvSpPr>
            <p:cNvPr id="172117" name="Line 239"/>
            <p:cNvSpPr>
              <a:spLocks noChangeShapeType="1"/>
            </p:cNvSpPr>
            <p:nvPr/>
          </p:nvSpPr>
          <p:spPr bwMode="auto">
            <a:xfrm flipH="1">
              <a:off x="1545" y="2770"/>
              <a:ext cx="235" cy="1"/>
            </a:xfrm>
            <a:prstGeom prst="line">
              <a:avLst/>
            </a:prstGeom>
            <a:noFill/>
            <a:ln w="19050">
              <a:solidFill>
                <a:srgbClr val="0000FF"/>
              </a:solidFill>
              <a:round/>
              <a:headEnd/>
              <a:tailEnd/>
            </a:ln>
          </p:spPr>
          <p:txBody>
            <a:bodyPr/>
            <a:lstStyle/>
            <a:p>
              <a:endParaRPr lang="zh-CN" altLang="en-US"/>
            </a:p>
          </p:txBody>
        </p:sp>
        <p:sp>
          <p:nvSpPr>
            <p:cNvPr id="172118" name="Line 240"/>
            <p:cNvSpPr>
              <a:spLocks noChangeShapeType="1"/>
            </p:cNvSpPr>
            <p:nvPr/>
          </p:nvSpPr>
          <p:spPr bwMode="auto">
            <a:xfrm>
              <a:off x="1428" y="2723"/>
              <a:ext cx="117" cy="1"/>
            </a:xfrm>
            <a:prstGeom prst="line">
              <a:avLst/>
            </a:prstGeom>
            <a:noFill/>
            <a:ln w="19050">
              <a:solidFill>
                <a:srgbClr val="400000"/>
              </a:solidFill>
              <a:round/>
              <a:headEnd/>
              <a:tailEnd/>
            </a:ln>
          </p:spPr>
          <p:txBody>
            <a:bodyPr/>
            <a:lstStyle/>
            <a:p>
              <a:endParaRPr lang="zh-CN" altLang="en-US"/>
            </a:p>
          </p:txBody>
        </p:sp>
        <p:sp>
          <p:nvSpPr>
            <p:cNvPr id="172119" name="Line 241"/>
            <p:cNvSpPr>
              <a:spLocks noChangeShapeType="1"/>
            </p:cNvSpPr>
            <p:nvPr/>
          </p:nvSpPr>
          <p:spPr bwMode="auto">
            <a:xfrm flipH="1">
              <a:off x="1780" y="2723"/>
              <a:ext cx="117" cy="1"/>
            </a:xfrm>
            <a:prstGeom prst="line">
              <a:avLst/>
            </a:prstGeom>
            <a:noFill/>
            <a:ln w="19050">
              <a:solidFill>
                <a:srgbClr val="400000"/>
              </a:solidFill>
              <a:round/>
              <a:headEnd/>
              <a:tailEnd/>
            </a:ln>
          </p:spPr>
          <p:txBody>
            <a:bodyPr/>
            <a:lstStyle/>
            <a:p>
              <a:endParaRPr lang="zh-CN" altLang="en-US"/>
            </a:p>
          </p:txBody>
        </p:sp>
        <p:sp>
          <p:nvSpPr>
            <p:cNvPr id="172120" name="Rectangle 242"/>
            <p:cNvSpPr>
              <a:spLocks noChangeArrowheads="1"/>
            </p:cNvSpPr>
            <p:nvPr/>
          </p:nvSpPr>
          <p:spPr bwMode="auto">
            <a:xfrm>
              <a:off x="2553" y="3180"/>
              <a:ext cx="246"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2121" name="Rectangle 243"/>
            <p:cNvSpPr>
              <a:spLocks noChangeArrowheads="1"/>
            </p:cNvSpPr>
            <p:nvPr/>
          </p:nvSpPr>
          <p:spPr bwMode="auto">
            <a:xfrm>
              <a:off x="2154" y="2349"/>
              <a:ext cx="106"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2122" name="Rectangle 244"/>
            <p:cNvSpPr>
              <a:spLocks noChangeArrowheads="1"/>
            </p:cNvSpPr>
            <p:nvPr/>
          </p:nvSpPr>
          <p:spPr bwMode="auto">
            <a:xfrm>
              <a:off x="1089" y="2349"/>
              <a:ext cx="105"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2123" name="Rectangle 245"/>
            <p:cNvSpPr>
              <a:spLocks noChangeArrowheads="1"/>
            </p:cNvSpPr>
            <p:nvPr/>
          </p:nvSpPr>
          <p:spPr bwMode="auto">
            <a:xfrm>
              <a:off x="550" y="3180"/>
              <a:ext cx="246"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2124" name="Rectangle 246"/>
            <p:cNvSpPr>
              <a:spLocks noChangeArrowheads="1"/>
            </p:cNvSpPr>
            <p:nvPr/>
          </p:nvSpPr>
          <p:spPr bwMode="auto">
            <a:xfrm>
              <a:off x="1545" y="2676"/>
              <a:ext cx="246" cy="10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2125" name="Line 247"/>
            <p:cNvSpPr>
              <a:spLocks noChangeShapeType="1"/>
            </p:cNvSpPr>
            <p:nvPr/>
          </p:nvSpPr>
          <p:spPr bwMode="auto">
            <a:xfrm>
              <a:off x="1510" y="2115"/>
              <a:ext cx="258" cy="1"/>
            </a:xfrm>
            <a:prstGeom prst="line">
              <a:avLst/>
            </a:prstGeom>
            <a:noFill/>
            <a:ln w="19050">
              <a:solidFill>
                <a:srgbClr val="000000"/>
              </a:solidFill>
              <a:round/>
              <a:headEnd/>
              <a:tailEnd/>
            </a:ln>
          </p:spPr>
          <p:txBody>
            <a:bodyPr/>
            <a:lstStyle/>
            <a:p>
              <a:endParaRPr lang="zh-CN" altLang="en-US"/>
            </a:p>
          </p:txBody>
        </p:sp>
        <p:sp>
          <p:nvSpPr>
            <p:cNvPr id="172126" name="Line 248"/>
            <p:cNvSpPr>
              <a:spLocks noChangeShapeType="1"/>
            </p:cNvSpPr>
            <p:nvPr/>
          </p:nvSpPr>
          <p:spPr bwMode="auto">
            <a:xfrm>
              <a:off x="2517" y="3730"/>
              <a:ext cx="235" cy="1"/>
            </a:xfrm>
            <a:prstGeom prst="line">
              <a:avLst/>
            </a:prstGeom>
            <a:noFill/>
            <a:ln w="19050">
              <a:solidFill>
                <a:srgbClr val="FF0000"/>
              </a:solidFill>
              <a:round/>
              <a:headEnd/>
              <a:tailEnd/>
            </a:ln>
          </p:spPr>
          <p:txBody>
            <a:bodyPr/>
            <a:lstStyle/>
            <a:p>
              <a:endParaRPr lang="zh-CN" altLang="en-US"/>
            </a:p>
          </p:txBody>
        </p:sp>
        <p:sp>
          <p:nvSpPr>
            <p:cNvPr id="172127" name="Line 249"/>
            <p:cNvSpPr>
              <a:spLocks noChangeShapeType="1"/>
            </p:cNvSpPr>
            <p:nvPr/>
          </p:nvSpPr>
          <p:spPr bwMode="auto">
            <a:xfrm>
              <a:off x="1545" y="3741"/>
              <a:ext cx="200" cy="1"/>
            </a:xfrm>
            <a:prstGeom prst="line">
              <a:avLst/>
            </a:prstGeom>
            <a:noFill/>
            <a:ln w="19050">
              <a:solidFill>
                <a:srgbClr val="000000"/>
              </a:solidFill>
              <a:round/>
              <a:headEnd/>
              <a:tailEnd/>
            </a:ln>
          </p:spPr>
          <p:txBody>
            <a:bodyPr/>
            <a:lstStyle/>
            <a:p>
              <a:endParaRPr lang="zh-CN" altLang="en-US"/>
            </a:p>
          </p:txBody>
        </p:sp>
        <p:sp>
          <p:nvSpPr>
            <p:cNvPr id="172128" name="Line 250"/>
            <p:cNvSpPr>
              <a:spLocks noChangeShapeType="1"/>
            </p:cNvSpPr>
            <p:nvPr/>
          </p:nvSpPr>
          <p:spPr bwMode="auto">
            <a:xfrm>
              <a:off x="1639" y="3460"/>
              <a:ext cx="1" cy="281"/>
            </a:xfrm>
            <a:prstGeom prst="line">
              <a:avLst/>
            </a:prstGeom>
            <a:noFill/>
            <a:ln w="19050">
              <a:solidFill>
                <a:srgbClr val="000000"/>
              </a:solidFill>
              <a:round/>
              <a:headEnd/>
              <a:tailEnd/>
            </a:ln>
          </p:spPr>
          <p:txBody>
            <a:bodyPr/>
            <a:lstStyle/>
            <a:p>
              <a:endParaRPr lang="zh-CN" altLang="en-US"/>
            </a:p>
          </p:txBody>
        </p:sp>
        <p:sp>
          <p:nvSpPr>
            <p:cNvPr id="172129" name="Line 251"/>
            <p:cNvSpPr>
              <a:spLocks noChangeShapeType="1"/>
            </p:cNvSpPr>
            <p:nvPr/>
          </p:nvSpPr>
          <p:spPr bwMode="auto">
            <a:xfrm>
              <a:off x="2857" y="3975"/>
              <a:ext cx="211" cy="1"/>
            </a:xfrm>
            <a:prstGeom prst="line">
              <a:avLst/>
            </a:prstGeom>
            <a:noFill/>
            <a:ln w="19050">
              <a:solidFill>
                <a:srgbClr val="000000"/>
              </a:solidFill>
              <a:round/>
              <a:headEnd/>
              <a:tailEnd/>
            </a:ln>
          </p:spPr>
          <p:txBody>
            <a:bodyPr/>
            <a:lstStyle/>
            <a:p>
              <a:endParaRPr lang="zh-CN" altLang="en-US"/>
            </a:p>
          </p:txBody>
        </p:sp>
        <p:sp>
          <p:nvSpPr>
            <p:cNvPr id="172130" name="Line 252"/>
            <p:cNvSpPr>
              <a:spLocks noChangeShapeType="1"/>
            </p:cNvSpPr>
            <p:nvPr/>
          </p:nvSpPr>
          <p:spPr bwMode="auto">
            <a:xfrm>
              <a:off x="585" y="3706"/>
              <a:ext cx="234" cy="1"/>
            </a:xfrm>
            <a:prstGeom prst="line">
              <a:avLst/>
            </a:prstGeom>
            <a:noFill/>
            <a:ln w="19050">
              <a:solidFill>
                <a:srgbClr val="FF0000"/>
              </a:solidFill>
              <a:round/>
              <a:headEnd/>
              <a:tailEnd/>
            </a:ln>
          </p:spPr>
          <p:txBody>
            <a:bodyPr/>
            <a:lstStyle/>
            <a:p>
              <a:endParaRPr lang="zh-CN" altLang="en-US"/>
            </a:p>
          </p:txBody>
        </p:sp>
        <p:sp>
          <p:nvSpPr>
            <p:cNvPr id="172131" name="Line 253"/>
            <p:cNvSpPr>
              <a:spLocks noChangeShapeType="1"/>
            </p:cNvSpPr>
            <p:nvPr/>
          </p:nvSpPr>
          <p:spPr bwMode="auto">
            <a:xfrm flipH="1">
              <a:off x="1569" y="3741"/>
              <a:ext cx="70" cy="1"/>
            </a:xfrm>
            <a:prstGeom prst="line">
              <a:avLst/>
            </a:prstGeom>
            <a:noFill/>
            <a:ln w="19050">
              <a:solidFill>
                <a:srgbClr val="000000"/>
              </a:solidFill>
              <a:round/>
              <a:headEnd/>
              <a:tailEnd/>
            </a:ln>
          </p:spPr>
          <p:txBody>
            <a:bodyPr/>
            <a:lstStyle/>
            <a:p>
              <a:endParaRPr lang="zh-CN" altLang="en-US"/>
            </a:p>
          </p:txBody>
        </p:sp>
        <p:sp>
          <p:nvSpPr>
            <p:cNvPr id="172132" name="Line 254"/>
            <p:cNvSpPr>
              <a:spLocks noChangeShapeType="1"/>
            </p:cNvSpPr>
            <p:nvPr/>
          </p:nvSpPr>
          <p:spPr bwMode="auto">
            <a:xfrm>
              <a:off x="1663" y="2770"/>
              <a:ext cx="1" cy="152"/>
            </a:xfrm>
            <a:prstGeom prst="line">
              <a:avLst/>
            </a:prstGeom>
            <a:noFill/>
            <a:ln w="19050">
              <a:solidFill>
                <a:srgbClr val="000000"/>
              </a:solidFill>
              <a:round/>
              <a:headEnd/>
              <a:tailEnd/>
            </a:ln>
          </p:spPr>
          <p:txBody>
            <a:bodyPr/>
            <a:lstStyle/>
            <a:p>
              <a:endParaRPr lang="zh-CN" altLang="en-US"/>
            </a:p>
          </p:txBody>
        </p:sp>
        <p:sp>
          <p:nvSpPr>
            <p:cNvPr id="172133" name="Line 255"/>
            <p:cNvSpPr>
              <a:spLocks noChangeShapeType="1"/>
            </p:cNvSpPr>
            <p:nvPr/>
          </p:nvSpPr>
          <p:spPr bwMode="auto">
            <a:xfrm flipH="1">
              <a:off x="1592" y="2922"/>
              <a:ext cx="71" cy="1"/>
            </a:xfrm>
            <a:prstGeom prst="line">
              <a:avLst/>
            </a:prstGeom>
            <a:noFill/>
            <a:ln w="19050">
              <a:solidFill>
                <a:srgbClr val="000000"/>
              </a:solidFill>
              <a:round/>
              <a:headEnd/>
              <a:tailEnd/>
            </a:ln>
          </p:spPr>
          <p:txBody>
            <a:bodyPr/>
            <a:lstStyle/>
            <a:p>
              <a:endParaRPr lang="zh-CN" altLang="en-US"/>
            </a:p>
          </p:txBody>
        </p:sp>
        <p:sp>
          <p:nvSpPr>
            <p:cNvPr id="172134" name="Line 256"/>
            <p:cNvSpPr>
              <a:spLocks noChangeShapeType="1"/>
            </p:cNvSpPr>
            <p:nvPr/>
          </p:nvSpPr>
          <p:spPr bwMode="auto">
            <a:xfrm>
              <a:off x="1569" y="2922"/>
              <a:ext cx="199" cy="1"/>
            </a:xfrm>
            <a:prstGeom prst="line">
              <a:avLst/>
            </a:prstGeom>
            <a:noFill/>
            <a:ln w="19050">
              <a:solidFill>
                <a:srgbClr val="000000"/>
              </a:solidFill>
              <a:round/>
              <a:headEnd/>
              <a:tailEnd/>
            </a:ln>
          </p:spPr>
          <p:txBody>
            <a:bodyPr/>
            <a:lstStyle/>
            <a:p>
              <a:endParaRPr lang="zh-CN" altLang="en-US"/>
            </a:p>
          </p:txBody>
        </p:sp>
        <p:sp>
          <p:nvSpPr>
            <p:cNvPr id="172135" name="Line 257"/>
            <p:cNvSpPr>
              <a:spLocks noChangeShapeType="1"/>
            </p:cNvSpPr>
            <p:nvPr/>
          </p:nvSpPr>
          <p:spPr bwMode="auto">
            <a:xfrm flipH="1">
              <a:off x="2436" y="3226"/>
              <a:ext cx="117" cy="1"/>
            </a:xfrm>
            <a:prstGeom prst="line">
              <a:avLst/>
            </a:prstGeom>
            <a:noFill/>
            <a:ln w="19050">
              <a:solidFill>
                <a:srgbClr val="400000"/>
              </a:solidFill>
              <a:round/>
              <a:headEnd/>
              <a:tailEnd/>
            </a:ln>
          </p:spPr>
          <p:txBody>
            <a:bodyPr/>
            <a:lstStyle/>
            <a:p>
              <a:endParaRPr lang="zh-CN" altLang="en-US"/>
            </a:p>
          </p:txBody>
        </p:sp>
        <p:sp>
          <p:nvSpPr>
            <p:cNvPr id="172136" name="Line 258"/>
            <p:cNvSpPr>
              <a:spLocks noChangeShapeType="1"/>
            </p:cNvSpPr>
            <p:nvPr/>
          </p:nvSpPr>
          <p:spPr bwMode="auto">
            <a:xfrm>
              <a:off x="1136" y="2700"/>
              <a:ext cx="1" cy="292"/>
            </a:xfrm>
            <a:prstGeom prst="line">
              <a:avLst/>
            </a:prstGeom>
            <a:noFill/>
            <a:ln w="19050">
              <a:solidFill>
                <a:srgbClr val="400000"/>
              </a:solidFill>
              <a:round/>
              <a:headEnd/>
              <a:tailEnd/>
            </a:ln>
          </p:spPr>
          <p:txBody>
            <a:bodyPr/>
            <a:lstStyle/>
            <a:p>
              <a:endParaRPr lang="zh-CN" altLang="en-US"/>
            </a:p>
          </p:txBody>
        </p:sp>
        <p:sp>
          <p:nvSpPr>
            <p:cNvPr id="172137" name="Line 259"/>
            <p:cNvSpPr>
              <a:spLocks noChangeShapeType="1"/>
            </p:cNvSpPr>
            <p:nvPr/>
          </p:nvSpPr>
          <p:spPr bwMode="auto">
            <a:xfrm>
              <a:off x="398" y="3226"/>
              <a:ext cx="1" cy="164"/>
            </a:xfrm>
            <a:prstGeom prst="line">
              <a:avLst/>
            </a:prstGeom>
            <a:noFill/>
            <a:ln w="19050">
              <a:solidFill>
                <a:srgbClr val="400000"/>
              </a:solidFill>
              <a:round/>
              <a:headEnd/>
              <a:tailEnd/>
            </a:ln>
          </p:spPr>
          <p:txBody>
            <a:bodyPr/>
            <a:lstStyle/>
            <a:p>
              <a:endParaRPr lang="zh-CN" altLang="en-US"/>
            </a:p>
          </p:txBody>
        </p:sp>
        <p:sp>
          <p:nvSpPr>
            <p:cNvPr id="172138" name="Line 260"/>
            <p:cNvSpPr>
              <a:spLocks noChangeShapeType="1"/>
            </p:cNvSpPr>
            <p:nvPr/>
          </p:nvSpPr>
          <p:spPr bwMode="auto">
            <a:xfrm>
              <a:off x="281" y="3975"/>
              <a:ext cx="234" cy="1"/>
            </a:xfrm>
            <a:prstGeom prst="line">
              <a:avLst/>
            </a:prstGeom>
            <a:noFill/>
            <a:ln w="19050">
              <a:solidFill>
                <a:srgbClr val="400000"/>
              </a:solidFill>
              <a:round/>
              <a:headEnd/>
              <a:tailEnd/>
            </a:ln>
          </p:spPr>
          <p:txBody>
            <a:bodyPr/>
            <a:lstStyle/>
            <a:p>
              <a:endParaRPr lang="zh-CN" altLang="en-US"/>
            </a:p>
          </p:txBody>
        </p:sp>
        <p:sp>
          <p:nvSpPr>
            <p:cNvPr id="172139" name="Line 261"/>
            <p:cNvSpPr>
              <a:spLocks noChangeShapeType="1"/>
            </p:cNvSpPr>
            <p:nvPr/>
          </p:nvSpPr>
          <p:spPr bwMode="auto">
            <a:xfrm>
              <a:off x="2951" y="3226"/>
              <a:ext cx="1" cy="164"/>
            </a:xfrm>
            <a:prstGeom prst="line">
              <a:avLst/>
            </a:prstGeom>
            <a:noFill/>
            <a:ln w="19050">
              <a:solidFill>
                <a:srgbClr val="400000"/>
              </a:solidFill>
              <a:round/>
              <a:headEnd/>
              <a:tailEnd/>
            </a:ln>
          </p:spPr>
          <p:txBody>
            <a:bodyPr/>
            <a:lstStyle/>
            <a:p>
              <a:endParaRPr lang="zh-CN" altLang="en-US"/>
            </a:p>
          </p:txBody>
        </p:sp>
        <p:sp>
          <p:nvSpPr>
            <p:cNvPr id="172140" name="Line 262"/>
            <p:cNvSpPr>
              <a:spLocks noChangeShapeType="1"/>
            </p:cNvSpPr>
            <p:nvPr/>
          </p:nvSpPr>
          <p:spPr bwMode="auto">
            <a:xfrm>
              <a:off x="2904" y="3226"/>
              <a:ext cx="47" cy="1"/>
            </a:xfrm>
            <a:prstGeom prst="line">
              <a:avLst/>
            </a:prstGeom>
            <a:noFill/>
            <a:ln w="19050">
              <a:solidFill>
                <a:srgbClr val="400000"/>
              </a:solidFill>
              <a:round/>
              <a:headEnd/>
              <a:tailEnd/>
            </a:ln>
          </p:spPr>
          <p:txBody>
            <a:bodyPr/>
            <a:lstStyle/>
            <a:p>
              <a:endParaRPr lang="zh-CN" altLang="en-US"/>
            </a:p>
          </p:txBody>
        </p:sp>
        <p:sp>
          <p:nvSpPr>
            <p:cNvPr id="172141" name="Line 263"/>
            <p:cNvSpPr>
              <a:spLocks noChangeShapeType="1"/>
            </p:cNvSpPr>
            <p:nvPr/>
          </p:nvSpPr>
          <p:spPr bwMode="auto">
            <a:xfrm>
              <a:off x="2951" y="3858"/>
              <a:ext cx="1" cy="117"/>
            </a:xfrm>
            <a:prstGeom prst="line">
              <a:avLst/>
            </a:prstGeom>
            <a:noFill/>
            <a:ln w="19050">
              <a:solidFill>
                <a:srgbClr val="400000"/>
              </a:solidFill>
              <a:round/>
              <a:headEnd/>
              <a:tailEnd/>
            </a:ln>
          </p:spPr>
          <p:txBody>
            <a:bodyPr/>
            <a:lstStyle/>
            <a:p>
              <a:endParaRPr lang="zh-CN" altLang="en-US"/>
            </a:p>
          </p:txBody>
        </p:sp>
        <p:sp>
          <p:nvSpPr>
            <p:cNvPr id="172142" name="Line 264"/>
            <p:cNvSpPr>
              <a:spLocks noChangeShapeType="1"/>
            </p:cNvSpPr>
            <p:nvPr/>
          </p:nvSpPr>
          <p:spPr bwMode="auto">
            <a:xfrm>
              <a:off x="1136" y="3460"/>
              <a:ext cx="503" cy="1"/>
            </a:xfrm>
            <a:prstGeom prst="line">
              <a:avLst/>
            </a:prstGeom>
            <a:noFill/>
            <a:ln w="19050">
              <a:solidFill>
                <a:srgbClr val="400000"/>
              </a:solidFill>
              <a:round/>
              <a:headEnd/>
              <a:tailEnd/>
            </a:ln>
          </p:spPr>
          <p:txBody>
            <a:bodyPr/>
            <a:lstStyle/>
            <a:p>
              <a:endParaRPr lang="zh-CN" altLang="en-US"/>
            </a:p>
          </p:txBody>
        </p:sp>
        <p:sp>
          <p:nvSpPr>
            <p:cNvPr id="172143" name="Oval 265"/>
            <p:cNvSpPr>
              <a:spLocks noChangeArrowheads="1"/>
            </p:cNvSpPr>
            <p:nvPr/>
          </p:nvSpPr>
          <p:spPr bwMode="auto">
            <a:xfrm>
              <a:off x="1616" y="3437"/>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2144" name="Line 266"/>
            <p:cNvSpPr>
              <a:spLocks noChangeShapeType="1"/>
            </p:cNvSpPr>
            <p:nvPr/>
          </p:nvSpPr>
          <p:spPr bwMode="auto">
            <a:xfrm flipH="1">
              <a:off x="1147" y="2723"/>
              <a:ext cx="106" cy="1"/>
            </a:xfrm>
            <a:prstGeom prst="line">
              <a:avLst/>
            </a:prstGeom>
            <a:noFill/>
            <a:ln w="19050">
              <a:solidFill>
                <a:srgbClr val="400000"/>
              </a:solidFill>
              <a:round/>
              <a:headEnd/>
              <a:tailEnd/>
            </a:ln>
          </p:spPr>
          <p:txBody>
            <a:bodyPr/>
            <a:lstStyle/>
            <a:p>
              <a:endParaRPr lang="zh-CN" altLang="en-US"/>
            </a:p>
          </p:txBody>
        </p:sp>
        <p:sp>
          <p:nvSpPr>
            <p:cNvPr id="172145" name="Oval 267"/>
            <p:cNvSpPr>
              <a:spLocks noChangeArrowheads="1"/>
            </p:cNvSpPr>
            <p:nvPr/>
          </p:nvSpPr>
          <p:spPr bwMode="auto">
            <a:xfrm>
              <a:off x="1124" y="2700"/>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2146" name="Line 268"/>
            <p:cNvSpPr>
              <a:spLocks noChangeShapeType="1"/>
            </p:cNvSpPr>
            <p:nvPr/>
          </p:nvSpPr>
          <p:spPr bwMode="auto">
            <a:xfrm>
              <a:off x="1639" y="2115"/>
              <a:ext cx="1" cy="117"/>
            </a:xfrm>
            <a:prstGeom prst="line">
              <a:avLst/>
            </a:prstGeom>
            <a:noFill/>
            <a:ln w="19050">
              <a:solidFill>
                <a:srgbClr val="400000"/>
              </a:solidFill>
              <a:round/>
              <a:headEnd/>
              <a:tailEnd/>
            </a:ln>
          </p:spPr>
          <p:txBody>
            <a:bodyPr/>
            <a:lstStyle/>
            <a:p>
              <a:endParaRPr lang="zh-CN" altLang="en-US"/>
            </a:p>
          </p:txBody>
        </p:sp>
        <p:sp>
          <p:nvSpPr>
            <p:cNvPr id="172147" name="Line 269"/>
            <p:cNvSpPr>
              <a:spLocks noChangeShapeType="1"/>
            </p:cNvSpPr>
            <p:nvPr/>
          </p:nvSpPr>
          <p:spPr bwMode="auto">
            <a:xfrm>
              <a:off x="784" y="3226"/>
              <a:ext cx="117" cy="1"/>
            </a:xfrm>
            <a:prstGeom prst="line">
              <a:avLst/>
            </a:prstGeom>
            <a:noFill/>
            <a:ln w="19050">
              <a:solidFill>
                <a:srgbClr val="400000"/>
              </a:solidFill>
              <a:round/>
              <a:headEnd/>
              <a:tailEnd/>
            </a:ln>
          </p:spPr>
          <p:txBody>
            <a:bodyPr/>
            <a:lstStyle/>
            <a:p>
              <a:endParaRPr lang="zh-CN" altLang="en-US"/>
            </a:p>
          </p:txBody>
        </p:sp>
        <p:sp>
          <p:nvSpPr>
            <p:cNvPr id="172148" name="Line 270"/>
            <p:cNvSpPr>
              <a:spLocks noChangeShapeType="1"/>
            </p:cNvSpPr>
            <p:nvPr/>
          </p:nvSpPr>
          <p:spPr bwMode="auto">
            <a:xfrm flipH="1">
              <a:off x="398" y="3226"/>
              <a:ext cx="35" cy="1"/>
            </a:xfrm>
            <a:prstGeom prst="line">
              <a:avLst/>
            </a:prstGeom>
            <a:noFill/>
            <a:ln w="19050">
              <a:solidFill>
                <a:srgbClr val="400000"/>
              </a:solidFill>
              <a:round/>
              <a:headEnd/>
              <a:tailEnd/>
            </a:ln>
          </p:spPr>
          <p:txBody>
            <a:bodyPr/>
            <a:lstStyle/>
            <a:p>
              <a:endParaRPr lang="zh-CN" altLang="en-US"/>
            </a:p>
          </p:txBody>
        </p:sp>
        <p:sp>
          <p:nvSpPr>
            <p:cNvPr id="172149" name="Line 271"/>
            <p:cNvSpPr>
              <a:spLocks noChangeShapeType="1"/>
            </p:cNvSpPr>
            <p:nvPr/>
          </p:nvSpPr>
          <p:spPr bwMode="auto">
            <a:xfrm>
              <a:off x="1136" y="2232"/>
              <a:ext cx="503" cy="1"/>
            </a:xfrm>
            <a:prstGeom prst="line">
              <a:avLst/>
            </a:prstGeom>
            <a:noFill/>
            <a:ln w="19050">
              <a:solidFill>
                <a:srgbClr val="400000"/>
              </a:solidFill>
              <a:round/>
              <a:headEnd/>
              <a:tailEnd/>
            </a:ln>
          </p:spPr>
          <p:txBody>
            <a:bodyPr/>
            <a:lstStyle/>
            <a:p>
              <a:endParaRPr lang="zh-CN" altLang="en-US"/>
            </a:p>
          </p:txBody>
        </p:sp>
        <p:sp>
          <p:nvSpPr>
            <p:cNvPr id="172150" name="Oval 272"/>
            <p:cNvSpPr>
              <a:spLocks noChangeArrowheads="1"/>
            </p:cNvSpPr>
            <p:nvPr/>
          </p:nvSpPr>
          <p:spPr bwMode="auto">
            <a:xfrm>
              <a:off x="1616" y="2208"/>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2151" name="Line 273"/>
            <p:cNvSpPr>
              <a:spLocks noChangeShapeType="1"/>
            </p:cNvSpPr>
            <p:nvPr/>
          </p:nvSpPr>
          <p:spPr bwMode="auto">
            <a:xfrm>
              <a:off x="398" y="3858"/>
              <a:ext cx="1" cy="117"/>
            </a:xfrm>
            <a:prstGeom prst="line">
              <a:avLst/>
            </a:prstGeom>
            <a:noFill/>
            <a:ln w="19050">
              <a:solidFill>
                <a:srgbClr val="400000"/>
              </a:solidFill>
              <a:round/>
              <a:headEnd/>
              <a:tailEnd/>
            </a:ln>
          </p:spPr>
          <p:txBody>
            <a:bodyPr/>
            <a:lstStyle/>
            <a:p>
              <a:endParaRPr lang="zh-CN" altLang="en-US"/>
            </a:p>
          </p:txBody>
        </p:sp>
        <p:sp>
          <p:nvSpPr>
            <p:cNvPr id="172152" name="Line 274"/>
            <p:cNvSpPr>
              <a:spLocks noChangeShapeType="1"/>
            </p:cNvSpPr>
            <p:nvPr/>
          </p:nvSpPr>
          <p:spPr bwMode="auto">
            <a:xfrm>
              <a:off x="1639" y="2232"/>
              <a:ext cx="562" cy="1"/>
            </a:xfrm>
            <a:prstGeom prst="line">
              <a:avLst/>
            </a:prstGeom>
            <a:noFill/>
            <a:ln w="19050">
              <a:solidFill>
                <a:srgbClr val="400000"/>
              </a:solidFill>
              <a:round/>
              <a:headEnd/>
              <a:tailEnd/>
            </a:ln>
          </p:spPr>
          <p:txBody>
            <a:bodyPr/>
            <a:lstStyle/>
            <a:p>
              <a:endParaRPr lang="zh-CN" altLang="en-US"/>
            </a:p>
          </p:txBody>
        </p:sp>
        <p:sp>
          <p:nvSpPr>
            <p:cNvPr id="172153" name="Line 275"/>
            <p:cNvSpPr>
              <a:spLocks noChangeShapeType="1"/>
            </p:cNvSpPr>
            <p:nvPr/>
          </p:nvSpPr>
          <p:spPr bwMode="auto">
            <a:xfrm>
              <a:off x="1639" y="3460"/>
              <a:ext cx="562" cy="1"/>
            </a:xfrm>
            <a:prstGeom prst="line">
              <a:avLst/>
            </a:prstGeom>
            <a:noFill/>
            <a:ln w="19050">
              <a:solidFill>
                <a:srgbClr val="400000"/>
              </a:solidFill>
              <a:round/>
              <a:headEnd/>
              <a:tailEnd/>
            </a:ln>
          </p:spPr>
          <p:txBody>
            <a:bodyPr/>
            <a:lstStyle/>
            <a:p>
              <a:endParaRPr lang="zh-CN" altLang="en-US"/>
            </a:p>
          </p:txBody>
        </p:sp>
        <p:sp>
          <p:nvSpPr>
            <p:cNvPr id="172154" name="Line 276"/>
            <p:cNvSpPr>
              <a:spLocks noChangeShapeType="1"/>
            </p:cNvSpPr>
            <p:nvPr/>
          </p:nvSpPr>
          <p:spPr bwMode="auto">
            <a:xfrm flipH="1">
              <a:off x="1136" y="2723"/>
              <a:ext cx="11" cy="1"/>
            </a:xfrm>
            <a:prstGeom prst="line">
              <a:avLst/>
            </a:prstGeom>
            <a:noFill/>
            <a:ln w="19050">
              <a:solidFill>
                <a:srgbClr val="400000"/>
              </a:solidFill>
              <a:round/>
              <a:headEnd/>
              <a:tailEnd/>
            </a:ln>
          </p:spPr>
          <p:txBody>
            <a:bodyPr/>
            <a:lstStyle/>
            <a:p>
              <a:endParaRPr lang="zh-CN" altLang="en-US"/>
            </a:p>
          </p:txBody>
        </p:sp>
        <p:sp>
          <p:nvSpPr>
            <p:cNvPr id="172155" name="Line 277"/>
            <p:cNvSpPr>
              <a:spLocks noChangeShapeType="1"/>
            </p:cNvSpPr>
            <p:nvPr/>
          </p:nvSpPr>
          <p:spPr bwMode="auto">
            <a:xfrm>
              <a:off x="2084" y="2723"/>
              <a:ext cx="117" cy="1"/>
            </a:xfrm>
            <a:prstGeom prst="line">
              <a:avLst/>
            </a:prstGeom>
            <a:noFill/>
            <a:ln w="19050">
              <a:solidFill>
                <a:srgbClr val="400000"/>
              </a:solidFill>
              <a:round/>
              <a:headEnd/>
              <a:tailEnd/>
            </a:ln>
          </p:spPr>
          <p:txBody>
            <a:bodyPr/>
            <a:lstStyle/>
            <a:p>
              <a:endParaRPr lang="zh-CN" altLang="en-US"/>
            </a:p>
          </p:txBody>
        </p:sp>
        <p:sp>
          <p:nvSpPr>
            <p:cNvPr id="172156" name="Line 278"/>
            <p:cNvSpPr>
              <a:spLocks noChangeShapeType="1"/>
            </p:cNvSpPr>
            <p:nvPr/>
          </p:nvSpPr>
          <p:spPr bwMode="auto">
            <a:xfrm>
              <a:off x="2201" y="2723"/>
              <a:ext cx="1" cy="269"/>
            </a:xfrm>
            <a:prstGeom prst="line">
              <a:avLst/>
            </a:prstGeom>
            <a:noFill/>
            <a:ln w="19050">
              <a:solidFill>
                <a:srgbClr val="400000"/>
              </a:solidFill>
              <a:round/>
              <a:headEnd/>
              <a:tailEnd/>
            </a:ln>
          </p:spPr>
          <p:txBody>
            <a:bodyPr/>
            <a:lstStyle/>
            <a:p>
              <a:endParaRPr lang="zh-CN" altLang="en-US"/>
            </a:p>
          </p:txBody>
        </p:sp>
        <p:sp>
          <p:nvSpPr>
            <p:cNvPr id="172157" name="Line 279"/>
            <p:cNvSpPr>
              <a:spLocks noChangeShapeType="1"/>
            </p:cNvSpPr>
            <p:nvPr/>
          </p:nvSpPr>
          <p:spPr bwMode="auto">
            <a:xfrm>
              <a:off x="2201" y="2700"/>
              <a:ext cx="1" cy="23"/>
            </a:xfrm>
            <a:prstGeom prst="line">
              <a:avLst/>
            </a:prstGeom>
            <a:noFill/>
            <a:ln w="19050">
              <a:solidFill>
                <a:srgbClr val="400000"/>
              </a:solidFill>
              <a:round/>
              <a:headEnd/>
              <a:tailEnd/>
            </a:ln>
          </p:spPr>
          <p:txBody>
            <a:bodyPr/>
            <a:lstStyle/>
            <a:p>
              <a:endParaRPr lang="zh-CN" altLang="en-US"/>
            </a:p>
          </p:txBody>
        </p:sp>
        <p:sp>
          <p:nvSpPr>
            <p:cNvPr id="172158" name="Oval 280"/>
            <p:cNvSpPr>
              <a:spLocks noChangeArrowheads="1"/>
            </p:cNvSpPr>
            <p:nvPr/>
          </p:nvSpPr>
          <p:spPr bwMode="auto">
            <a:xfrm>
              <a:off x="2178" y="2700"/>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2159" name="Line 281"/>
            <p:cNvSpPr>
              <a:spLocks noChangeShapeType="1"/>
            </p:cNvSpPr>
            <p:nvPr/>
          </p:nvSpPr>
          <p:spPr bwMode="auto">
            <a:xfrm>
              <a:off x="1885" y="3367"/>
              <a:ext cx="234" cy="1"/>
            </a:xfrm>
            <a:prstGeom prst="line">
              <a:avLst/>
            </a:prstGeom>
            <a:noFill/>
            <a:ln w="19050">
              <a:solidFill>
                <a:srgbClr val="400000"/>
              </a:solidFill>
              <a:round/>
              <a:headEnd/>
              <a:tailEnd/>
            </a:ln>
          </p:spPr>
          <p:txBody>
            <a:bodyPr/>
            <a:lstStyle/>
            <a:p>
              <a:endParaRPr lang="zh-CN" altLang="en-US"/>
            </a:p>
          </p:txBody>
        </p:sp>
        <p:sp>
          <p:nvSpPr>
            <p:cNvPr id="172160" name="Line 282"/>
            <p:cNvSpPr>
              <a:spLocks noChangeShapeType="1"/>
            </p:cNvSpPr>
            <p:nvPr/>
          </p:nvSpPr>
          <p:spPr bwMode="auto">
            <a:xfrm>
              <a:off x="1897" y="2723"/>
              <a:ext cx="70" cy="1"/>
            </a:xfrm>
            <a:prstGeom prst="line">
              <a:avLst/>
            </a:prstGeom>
            <a:noFill/>
            <a:ln w="19050">
              <a:solidFill>
                <a:srgbClr val="400000"/>
              </a:solidFill>
              <a:round/>
              <a:headEnd/>
              <a:tailEnd/>
            </a:ln>
          </p:spPr>
          <p:txBody>
            <a:bodyPr/>
            <a:lstStyle/>
            <a:p>
              <a:endParaRPr lang="zh-CN" altLang="en-US"/>
            </a:p>
          </p:txBody>
        </p:sp>
        <p:sp>
          <p:nvSpPr>
            <p:cNvPr id="172161" name="Line 283"/>
            <p:cNvSpPr>
              <a:spLocks noChangeShapeType="1"/>
            </p:cNvSpPr>
            <p:nvPr/>
          </p:nvSpPr>
          <p:spPr bwMode="auto">
            <a:xfrm>
              <a:off x="2201" y="2723"/>
              <a:ext cx="12" cy="1"/>
            </a:xfrm>
            <a:prstGeom prst="line">
              <a:avLst/>
            </a:prstGeom>
            <a:noFill/>
            <a:ln w="19050">
              <a:solidFill>
                <a:srgbClr val="400000"/>
              </a:solidFill>
              <a:round/>
              <a:headEnd/>
              <a:tailEnd/>
            </a:ln>
          </p:spPr>
          <p:txBody>
            <a:bodyPr/>
            <a:lstStyle/>
            <a:p>
              <a:endParaRPr lang="zh-CN" altLang="en-US"/>
            </a:p>
          </p:txBody>
        </p:sp>
        <p:sp>
          <p:nvSpPr>
            <p:cNvPr id="172162" name="Line 284"/>
            <p:cNvSpPr>
              <a:spLocks noChangeShapeType="1"/>
            </p:cNvSpPr>
            <p:nvPr/>
          </p:nvSpPr>
          <p:spPr bwMode="auto">
            <a:xfrm>
              <a:off x="1370" y="2723"/>
              <a:ext cx="58" cy="1"/>
            </a:xfrm>
            <a:prstGeom prst="line">
              <a:avLst/>
            </a:prstGeom>
            <a:noFill/>
            <a:ln w="19050">
              <a:solidFill>
                <a:srgbClr val="400000"/>
              </a:solidFill>
              <a:round/>
              <a:headEnd/>
              <a:tailEnd/>
            </a:ln>
          </p:spPr>
          <p:txBody>
            <a:bodyPr/>
            <a:lstStyle/>
            <a:p>
              <a:endParaRPr lang="zh-CN" altLang="en-US"/>
            </a:p>
          </p:txBody>
        </p:sp>
        <p:sp>
          <p:nvSpPr>
            <p:cNvPr id="172163" name="Line 285"/>
            <p:cNvSpPr>
              <a:spLocks noChangeShapeType="1"/>
            </p:cNvSpPr>
            <p:nvPr/>
          </p:nvSpPr>
          <p:spPr bwMode="auto">
            <a:xfrm>
              <a:off x="1229" y="3367"/>
              <a:ext cx="234" cy="1"/>
            </a:xfrm>
            <a:prstGeom prst="line">
              <a:avLst/>
            </a:prstGeom>
            <a:noFill/>
            <a:ln w="19050">
              <a:solidFill>
                <a:srgbClr val="400000"/>
              </a:solidFill>
              <a:round/>
              <a:headEnd/>
              <a:tailEnd/>
            </a:ln>
          </p:spPr>
          <p:txBody>
            <a:bodyPr/>
            <a:lstStyle/>
            <a:p>
              <a:endParaRPr lang="zh-CN" altLang="en-US"/>
            </a:p>
          </p:txBody>
        </p:sp>
        <p:sp>
          <p:nvSpPr>
            <p:cNvPr id="172164" name="Line 286"/>
            <p:cNvSpPr>
              <a:spLocks noChangeShapeType="1"/>
            </p:cNvSpPr>
            <p:nvPr/>
          </p:nvSpPr>
          <p:spPr bwMode="auto">
            <a:xfrm>
              <a:off x="2002" y="3320"/>
              <a:ext cx="1" cy="47"/>
            </a:xfrm>
            <a:prstGeom prst="line">
              <a:avLst/>
            </a:prstGeom>
            <a:noFill/>
            <a:ln w="19050">
              <a:solidFill>
                <a:srgbClr val="400000"/>
              </a:solidFill>
              <a:round/>
              <a:headEnd/>
              <a:tailEnd/>
            </a:ln>
          </p:spPr>
          <p:txBody>
            <a:bodyPr/>
            <a:lstStyle/>
            <a:p>
              <a:endParaRPr lang="zh-CN" altLang="en-US"/>
            </a:p>
          </p:txBody>
        </p:sp>
        <p:sp>
          <p:nvSpPr>
            <p:cNvPr id="172165" name="Line 287"/>
            <p:cNvSpPr>
              <a:spLocks noChangeShapeType="1"/>
            </p:cNvSpPr>
            <p:nvPr/>
          </p:nvSpPr>
          <p:spPr bwMode="auto">
            <a:xfrm>
              <a:off x="1346" y="3320"/>
              <a:ext cx="1" cy="47"/>
            </a:xfrm>
            <a:prstGeom prst="line">
              <a:avLst/>
            </a:prstGeom>
            <a:noFill/>
            <a:ln w="19050">
              <a:solidFill>
                <a:srgbClr val="400000"/>
              </a:solidFill>
              <a:round/>
              <a:headEnd/>
              <a:tailEnd/>
            </a:ln>
          </p:spPr>
          <p:txBody>
            <a:bodyPr/>
            <a:lstStyle/>
            <a:p>
              <a:endParaRPr lang="zh-CN" altLang="en-US"/>
            </a:p>
          </p:txBody>
        </p:sp>
        <p:sp>
          <p:nvSpPr>
            <p:cNvPr id="172166" name="Rectangle 288"/>
            <p:cNvSpPr>
              <a:spLocks noChangeArrowheads="1"/>
            </p:cNvSpPr>
            <p:nvPr/>
          </p:nvSpPr>
          <p:spPr bwMode="auto">
            <a:xfrm>
              <a:off x="2588" y="3753"/>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2167" name="Rectangle 289"/>
            <p:cNvSpPr>
              <a:spLocks noChangeArrowheads="1"/>
            </p:cNvSpPr>
            <p:nvPr/>
          </p:nvSpPr>
          <p:spPr bwMode="auto">
            <a:xfrm>
              <a:off x="3080" y="3297"/>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a:t>
              </a:r>
              <a:endParaRPr lang="en-US" altLang="zh-CN">
                <a:ea typeface="宋体" pitchFamily="2" charset="-122"/>
              </a:endParaRPr>
            </a:p>
          </p:txBody>
        </p:sp>
        <p:sp>
          <p:nvSpPr>
            <p:cNvPr id="172168" name="Rectangle 290"/>
            <p:cNvSpPr>
              <a:spLocks noChangeArrowheads="1"/>
            </p:cNvSpPr>
            <p:nvPr/>
          </p:nvSpPr>
          <p:spPr bwMode="auto">
            <a:xfrm>
              <a:off x="527" y="2922"/>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2169" name="Rectangle 291"/>
            <p:cNvSpPr>
              <a:spLocks noChangeArrowheads="1"/>
            </p:cNvSpPr>
            <p:nvPr/>
          </p:nvSpPr>
          <p:spPr bwMode="auto">
            <a:xfrm>
              <a:off x="1604" y="3215"/>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E</a:t>
              </a:r>
              <a:endParaRPr lang="en-US" altLang="zh-CN">
                <a:ea typeface="宋体" pitchFamily="2" charset="-122"/>
              </a:endParaRPr>
            </a:p>
          </p:txBody>
        </p:sp>
        <p:sp>
          <p:nvSpPr>
            <p:cNvPr id="172170" name="Rectangle 292"/>
            <p:cNvSpPr>
              <a:spLocks noChangeArrowheads="1"/>
            </p:cNvSpPr>
            <p:nvPr/>
          </p:nvSpPr>
          <p:spPr bwMode="auto">
            <a:xfrm>
              <a:off x="2646" y="3601"/>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id</a:t>
              </a:r>
              <a:endParaRPr lang="en-US" altLang="zh-CN">
                <a:ea typeface="宋体" pitchFamily="2" charset="-122"/>
              </a:endParaRPr>
            </a:p>
          </p:txBody>
        </p:sp>
        <p:sp>
          <p:nvSpPr>
            <p:cNvPr id="172171" name="Rectangle 293"/>
            <p:cNvSpPr>
              <a:spLocks noChangeArrowheads="1"/>
            </p:cNvSpPr>
            <p:nvPr/>
          </p:nvSpPr>
          <p:spPr bwMode="auto">
            <a:xfrm>
              <a:off x="644"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b</a:t>
              </a:r>
              <a:endParaRPr lang="en-US" altLang="zh-CN">
                <a:ea typeface="宋体" pitchFamily="2" charset="-122"/>
              </a:endParaRPr>
            </a:p>
          </p:txBody>
        </p:sp>
        <p:sp>
          <p:nvSpPr>
            <p:cNvPr id="172172" name="Rectangle 294"/>
            <p:cNvSpPr>
              <a:spLocks noChangeArrowheads="1"/>
            </p:cNvSpPr>
            <p:nvPr/>
          </p:nvSpPr>
          <p:spPr bwMode="auto">
            <a:xfrm>
              <a:off x="655" y="3730"/>
              <a:ext cx="72"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172173" name="Rectangle 295"/>
            <p:cNvSpPr>
              <a:spLocks noChangeArrowheads="1"/>
            </p:cNvSpPr>
            <p:nvPr/>
          </p:nvSpPr>
          <p:spPr bwMode="auto">
            <a:xfrm>
              <a:off x="2307" y="2922"/>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T</a:t>
              </a:r>
              <a:endParaRPr lang="en-US" altLang="zh-CN">
                <a:ea typeface="宋体" pitchFamily="2" charset="-122"/>
              </a:endParaRPr>
            </a:p>
          </p:txBody>
        </p:sp>
        <p:sp>
          <p:nvSpPr>
            <p:cNvPr id="172174" name="Rectangle 296"/>
            <p:cNvSpPr>
              <a:spLocks noChangeArrowheads="1"/>
            </p:cNvSpPr>
            <p:nvPr/>
          </p:nvSpPr>
          <p:spPr bwMode="auto">
            <a:xfrm>
              <a:off x="609" y="3484"/>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2175" name="Rectangle 297"/>
            <p:cNvSpPr>
              <a:spLocks noChangeArrowheads="1"/>
            </p:cNvSpPr>
            <p:nvPr/>
          </p:nvSpPr>
          <p:spPr bwMode="auto">
            <a:xfrm>
              <a:off x="843" y="2934"/>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T</a:t>
              </a:r>
              <a:endParaRPr lang="en-US" altLang="zh-CN">
                <a:ea typeface="宋体" pitchFamily="2" charset="-122"/>
              </a:endParaRPr>
            </a:p>
          </p:txBody>
        </p:sp>
        <p:sp>
          <p:nvSpPr>
            <p:cNvPr id="172176" name="Rectangle 298"/>
            <p:cNvSpPr>
              <a:spLocks noChangeArrowheads="1"/>
            </p:cNvSpPr>
            <p:nvPr/>
          </p:nvSpPr>
          <p:spPr bwMode="auto">
            <a:xfrm>
              <a:off x="105" y="3566"/>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i1</a:t>
              </a:r>
              <a:endParaRPr lang="en-US" altLang="zh-CN">
                <a:ea typeface="宋体" pitchFamily="2" charset="-122"/>
              </a:endParaRPr>
            </a:p>
          </p:txBody>
        </p:sp>
        <p:sp>
          <p:nvSpPr>
            <p:cNvPr id="172177" name="Rectangle 299"/>
            <p:cNvSpPr>
              <a:spLocks noChangeArrowheads="1"/>
            </p:cNvSpPr>
            <p:nvPr/>
          </p:nvSpPr>
          <p:spPr bwMode="auto">
            <a:xfrm>
              <a:off x="714" y="3578"/>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id</a:t>
              </a:r>
              <a:endParaRPr lang="en-US" altLang="zh-CN">
                <a:ea typeface="宋体" pitchFamily="2" charset="-122"/>
              </a:endParaRPr>
            </a:p>
          </p:txBody>
        </p:sp>
        <p:sp>
          <p:nvSpPr>
            <p:cNvPr id="172178" name="Rectangle 300"/>
            <p:cNvSpPr>
              <a:spLocks noChangeArrowheads="1"/>
            </p:cNvSpPr>
            <p:nvPr/>
          </p:nvSpPr>
          <p:spPr bwMode="auto">
            <a:xfrm>
              <a:off x="2728" y="3004"/>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b</a:t>
              </a:r>
              <a:endParaRPr lang="en-US" altLang="zh-CN">
                <a:ea typeface="宋体" pitchFamily="2" charset="-122"/>
              </a:endParaRPr>
            </a:p>
          </p:txBody>
        </p:sp>
        <p:sp>
          <p:nvSpPr>
            <p:cNvPr id="172179" name="Rectangle 301"/>
            <p:cNvSpPr>
              <a:spLocks noChangeArrowheads="1"/>
            </p:cNvSpPr>
            <p:nvPr/>
          </p:nvSpPr>
          <p:spPr bwMode="auto">
            <a:xfrm>
              <a:off x="164" y="371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2180" name="Rectangle 302"/>
            <p:cNvSpPr>
              <a:spLocks noChangeArrowheads="1"/>
            </p:cNvSpPr>
            <p:nvPr/>
          </p:nvSpPr>
          <p:spPr bwMode="auto">
            <a:xfrm>
              <a:off x="3068" y="3765"/>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2181" name="Rectangle 303"/>
            <p:cNvSpPr>
              <a:spLocks noChangeArrowheads="1"/>
            </p:cNvSpPr>
            <p:nvPr/>
          </p:nvSpPr>
          <p:spPr bwMode="auto">
            <a:xfrm>
              <a:off x="960"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1</a:t>
              </a:r>
              <a:endParaRPr lang="en-US" altLang="zh-CN">
                <a:ea typeface="宋体" pitchFamily="2" charset="-122"/>
              </a:endParaRPr>
            </a:p>
          </p:txBody>
        </p:sp>
        <p:sp>
          <p:nvSpPr>
            <p:cNvPr id="172182" name="Rectangle 304"/>
            <p:cNvSpPr>
              <a:spLocks noChangeArrowheads="1"/>
            </p:cNvSpPr>
            <p:nvPr/>
          </p:nvSpPr>
          <p:spPr bwMode="auto">
            <a:xfrm>
              <a:off x="913" y="2384"/>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2183" name="Rectangle 305"/>
            <p:cNvSpPr>
              <a:spLocks noChangeArrowheads="1"/>
            </p:cNvSpPr>
            <p:nvPr/>
          </p:nvSpPr>
          <p:spPr bwMode="auto">
            <a:xfrm>
              <a:off x="2295" y="2384"/>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2184" name="Rectangle 306"/>
            <p:cNvSpPr>
              <a:spLocks noChangeArrowheads="1"/>
            </p:cNvSpPr>
            <p:nvPr/>
          </p:nvSpPr>
          <p:spPr bwMode="auto">
            <a:xfrm>
              <a:off x="3103" y="35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2185" name="Rectangle 307"/>
            <p:cNvSpPr>
              <a:spLocks noChangeArrowheads="1"/>
            </p:cNvSpPr>
            <p:nvPr/>
          </p:nvSpPr>
          <p:spPr bwMode="auto">
            <a:xfrm>
              <a:off x="2412" y="2477"/>
              <a:ext cx="46"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c</a:t>
              </a:r>
              <a:endParaRPr lang="en-US" altLang="zh-CN">
                <a:ea typeface="宋体" pitchFamily="2" charset="-122"/>
              </a:endParaRPr>
            </a:p>
          </p:txBody>
        </p:sp>
        <p:sp>
          <p:nvSpPr>
            <p:cNvPr id="172186" name="Rectangle 308"/>
            <p:cNvSpPr>
              <a:spLocks noChangeArrowheads="1"/>
            </p:cNvSpPr>
            <p:nvPr/>
          </p:nvSpPr>
          <p:spPr bwMode="auto">
            <a:xfrm>
              <a:off x="1030" y="2477"/>
              <a:ext cx="46"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c</a:t>
              </a:r>
              <a:endParaRPr lang="en-US" altLang="zh-CN">
                <a:ea typeface="宋体" pitchFamily="2" charset="-122"/>
              </a:endParaRPr>
            </a:p>
          </p:txBody>
        </p:sp>
        <p:sp>
          <p:nvSpPr>
            <p:cNvPr id="172187" name="Rectangle 309"/>
            <p:cNvSpPr>
              <a:spLocks noChangeArrowheads="1"/>
            </p:cNvSpPr>
            <p:nvPr/>
          </p:nvSpPr>
          <p:spPr bwMode="auto">
            <a:xfrm>
              <a:off x="187" y="3285"/>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400000"/>
                  </a:solidFill>
                  <a:ea typeface="宋体" pitchFamily="2" charset="-122"/>
                </a:rPr>
                <a:t>+</a:t>
              </a:r>
              <a:endParaRPr lang="en-US" altLang="zh-CN">
                <a:ea typeface="宋体" pitchFamily="2" charset="-122"/>
              </a:endParaRPr>
            </a:p>
          </p:txBody>
        </p:sp>
        <p:sp>
          <p:nvSpPr>
            <p:cNvPr id="172188" name="Rectangle 310"/>
            <p:cNvSpPr>
              <a:spLocks noChangeArrowheads="1"/>
            </p:cNvSpPr>
            <p:nvPr/>
          </p:nvSpPr>
          <p:spPr bwMode="auto">
            <a:xfrm>
              <a:off x="3197" y="3601"/>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i2</a:t>
              </a:r>
              <a:endParaRPr lang="en-US" altLang="zh-CN">
                <a:ea typeface="宋体" pitchFamily="2" charset="-122"/>
              </a:endParaRPr>
            </a:p>
          </p:txBody>
        </p:sp>
        <p:sp>
          <p:nvSpPr>
            <p:cNvPr id="172189" name="Rectangle 311"/>
            <p:cNvSpPr>
              <a:spLocks noChangeArrowheads="1"/>
            </p:cNvSpPr>
            <p:nvPr/>
          </p:nvSpPr>
          <p:spPr bwMode="auto">
            <a:xfrm>
              <a:off x="2424" y="3016"/>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2</a:t>
              </a:r>
              <a:endParaRPr lang="en-US" altLang="zh-CN">
                <a:ea typeface="宋体" pitchFamily="2" charset="-122"/>
              </a:endParaRPr>
            </a:p>
          </p:txBody>
        </p:sp>
        <p:sp>
          <p:nvSpPr>
            <p:cNvPr id="172190" name="Rectangle 312"/>
            <p:cNvSpPr>
              <a:spLocks noChangeArrowheads="1"/>
            </p:cNvSpPr>
            <p:nvPr/>
          </p:nvSpPr>
          <p:spPr bwMode="auto">
            <a:xfrm>
              <a:off x="0" y="3472"/>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2191" name="Rectangle 313"/>
            <p:cNvSpPr>
              <a:spLocks noChangeArrowheads="1"/>
            </p:cNvSpPr>
            <p:nvPr/>
          </p:nvSpPr>
          <p:spPr bwMode="auto">
            <a:xfrm>
              <a:off x="2611" y="2910"/>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2192" name="Rectangle 314"/>
            <p:cNvSpPr>
              <a:spLocks noChangeArrowheads="1"/>
            </p:cNvSpPr>
            <p:nvPr/>
          </p:nvSpPr>
          <p:spPr bwMode="auto">
            <a:xfrm>
              <a:off x="2541" y="35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2193" name="Rectangle 315"/>
            <p:cNvSpPr>
              <a:spLocks noChangeArrowheads="1"/>
            </p:cNvSpPr>
            <p:nvPr/>
          </p:nvSpPr>
          <p:spPr bwMode="auto">
            <a:xfrm>
              <a:off x="1932" y="288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2194" name="Rectangle 316"/>
            <p:cNvSpPr>
              <a:spLocks noChangeArrowheads="1"/>
            </p:cNvSpPr>
            <p:nvPr/>
          </p:nvSpPr>
          <p:spPr bwMode="auto">
            <a:xfrm>
              <a:off x="1604" y="3215"/>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E</a:t>
              </a:r>
              <a:endParaRPr lang="en-US" altLang="zh-CN">
                <a:ea typeface="宋体" pitchFamily="2" charset="-122"/>
              </a:endParaRPr>
            </a:p>
          </p:txBody>
        </p:sp>
        <p:sp>
          <p:nvSpPr>
            <p:cNvPr id="172195" name="Rectangle 317"/>
            <p:cNvSpPr>
              <a:spLocks noChangeArrowheads="1"/>
            </p:cNvSpPr>
            <p:nvPr/>
          </p:nvSpPr>
          <p:spPr bwMode="auto">
            <a:xfrm>
              <a:off x="1616" y="240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2196" name="Rectangle 318"/>
            <p:cNvSpPr>
              <a:spLocks noChangeArrowheads="1"/>
            </p:cNvSpPr>
            <p:nvPr/>
          </p:nvSpPr>
          <p:spPr bwMode="auto">
            <a:xfrm>
              <a:off x="1300" y="2782"/>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2197" name="Rectangle 319"/>
            <p:cNvSpPr>
              <a:spLocks noChangeArrowheads="1"/>
            </p:cNvSpPr>
            <p:nvPr/>
          </p:nvSpPr>
          <p:spPr bwMode="auto">
            <a:xfrm>
              <a:off x="1955" y="2782"/>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172198" name="Rectangle 320"/>
            <p:cNvSpPr>
              <a:spLocks noChangeArrowheads="1"/>
            </p:cNvSpPr>
            <p:nvPr/>
          </p:nvSpPr>
          <p:spPr bwMode="auto">
            <a:xfrm>
              <a:off x="1358" y="2981"/>
              <a:ext cx="104"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o1</a:t>
              </a:r>
              <a:endParaRPr lang="en-US" altLang="zh-CN">
                <a:ea typeface="宋体" pitchFamily="2" charset="-122"/>
              </a:endParaRPr>
            </a:p>
          </p:txBody>
        </p:sp>
        <p:sp>
          <p:nvSpPr>
            <p:cNvPr id="172199" name="Rectangle 321"/>
            <p:cNvSpPr>
              <a:spLocks noChangeArrowheads="1"/>
            </p:cNvSpPr>
            <p:nvPr/>
          </p:nvSpPr>
          <p:spPr bwMode="auto">
            <a:xfrm>
              <a:off x="1709" y="2501"/>
              <a:ext cx="52"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o</a:t>
              </a:r>
              <a:endParaRPr lang="en-US" altLang="zh-CN">
                <a:ea typeface="宋体" pitchFamily="2" charset="-122"/>
              </a:endParaRPr>
            </a:p>
          </p:txBody>
        </p:sp>
        <p:sp>
          <p:nvSpPr>
            <p:cNvPr id="172200" name="Rectangle 322"/>
            <p:cNvSpPr>
              <a:spLocks noChangeArrowheads="1"/>
            </p:cNvSpPr>
            <p:nvPr/>
          </p:nvSpPr>
          <p:spPr bwMode="auto">
            <a:xfrm>
              <a:off x="1276" y="2887"/>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v</a:t>
              </a:r>
              <a:endParaRPr lang="en-US" altLang="zh-CN">
                <a:ea typeface="宋体" pitchFamily="2" charset="-122"/>
              </a:endParaRPr>
            </a:p>
          </p:txBody>
        </p:sp>
        <p:sp>
          <p:nvSpPr>
            <p:cNvPr id="172201" name="Rectangle 323"/>
            <p:cNvSpPr>
              <a:spLocks noChangeArrowheads="1"/>
            </p:cNvSpPr>
            <p:nvPr/>
          </p:nvSpPr>
          <p:spPr bwMode="auto">
            <a:xfrm>
              <a:off x="2014" y="2981"/>
              <a:ext cx="104" cy="125"/>
            </a:xfrm>
            <a:prstGeom prst="rect">
              <a:avLst/>
            </a:prstGeom>
            <a:noFill/>
            <a:ln w="9525">
              <a:noFill/>
              <a:miter lim="800000"/>
              <a:headEnd/>
              <a:tailEnd/>
            </a:ln>
          </p:spPr>
          <p:txBody>
            <a:bodyPr wrap="none" lIns="0" tIns="0" rIns="0" bIns="0">
              <a:spAutoFit/>
            </a:bodyPr>
            <a:lstStyle/>
            <a:p>
              <a:pPr algn="l"/>
              <a:r>
                <a:rPr lang="en-US" altLang="zh-CN" sz="1300">
                  <a:solidFill>
                    <a:srgbClr val="400000"/>
                  </a:solidFill>
                  <a:ea typeface="宋体" pitchFamily="2" charset="-122"/>
                </a:rPr>
                <a:t>o2</a:t>
              </a:r>
              <a:endParaRPr lang="en-US" altLang="zh-CN">
                <a:ea typeface="宋体" pitchFamily="2" charset="-122"/>
              </a:endParaRPr>
            </a:p>
          </p:txBody>
        </p:sp>
        <p:sp>
          <p:nvSpPr>
            <p:cNvPr id="172202" name="Rectangle 324"/>
            <p:cNvSpPr>
              <a:spLocks noChangeArrowheads="1"/>
            </p:cNvSpPr>
            <p:nvPr/>
          </p:nvSpPr>
          <p:spPr bwMode="auto">
            <a:xfrm>
              <a:off x="1816" y="2477"/>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2203" name="Rectangle 325"/>
            <p:cNvSpPr>
              <a:spLocks noChangeArrowheads="1"/>
            </p:cNvSpPr>
            <p:nvPr/>
          </p:nvSpPr>
          <p:spPr bwMode="auto">
            <a:xfrm>
              <a:off x="2374" y="3643"/>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2204" name="Line 326"/>
            <p:cNvSpPr>
              <a:spLocks noChangeShapeType="1"/>
            </p:cNvSpPr>
            <p:nvPr/>
          </p:nvSpPr>
          <p:spPr bwMode="auto">
            <a:xfrm rot="5400000">
              <a:off x="2842" y="3625"/>
              <a:ext cx="227" cy="0"/>
            </a:xfrm>
            <a:prstGeom prst="line">
              <a:avLst/>
            </a:prstGeom>
            <a:noFill/>
            <a:ln w="19050">
              <a:solidFill>
                <a:schemeClr val="accent2"/>
              </a:solidFill>
              <a:round/>
              <a:headEnd/>
              <a:tailEnd/>
            </a:ln>
          </p:spPr>
          <p:txBody>
            <a:bodyPr wrap="none"/>
            <a:lstStyle/>
            <a:p>
              <a:endParaRPr lang="zh-CN" altLang="en-US"/>
            </a:p>
          </p:txBody>
        </p:sp>
        <p:sp>
          <p:nvSpPr>
            <p:cNvPr id="172205" name="Line 327"/>
            <p:cNvSpPr>
              <a:spLocks noChangeShapeType="1"/>
            </p:cNvSpPr>
            <p:nvPr/>
          </p:nvSpPr>
          <p:spPr bwMode="auto">
            <a:xfrm rot="5400000">
              <a:off x="281" y="3625"/>
              <a:ext cx="227" cy="0"/>
            </a:xfrm>
            <a:prstGeom prst="line">
              <a:avLst/>
            </a:prstGeom>
            <a:noFill/>
            <a:ln w="19050">
              <a:solidFill>
                <a:schemeClr val="accent2"/>
              </a:solidFill>
              <a:round/>
              <a:headEnd/>
              <a:tailEnd/>
            </a:ln>
          </p:spPr>
          <p:txBody>
            <a:bodyPr wrap="none"/>
            <a:lstStyle/>
            <a:p>
              <a:endParaRPr lang="zh-CN" altLang="en-US"/>
            </a:p>
          </p:txBody>
        </p:sp>
      </p:grpSp>
      <p:sp>
        <p:nvSpPr>
          <p:cNvPr id="329" name="Text Box 5"/>
          <p:cNvSpPr txBox="1">
            <a:spLocks noChangeArrowheads="1"/>
          </p:cNvSpPr>
          <p:nvPr/>
        </p:nvSpPr>
        <p:spPr bwMode="auto">
          <a:xfrm>
            <a:off x="403225" y="891382"/>
            <a:ext cx="3282951" cy="646331"/>
          </a:xfrm>
          <a:prstGeom prst="rect">
            <a:avLst/>
          </a:prstGeom>
          <a:noFill/>
          <a:ln w="9525">
            <a:noFill/>
            <a:miter lim="800000"/>
            <a:headEnd/>
            <a:tailEnd/>
          </a:ln>
        </p:spPr>
        <p:txBody>
          <a:bodyPr wrap="square">
            <a:spAutoFit/>
          </a:bodyPr>
          <a:lstStyle/>
          <a:p>
            <a:pPr algn="l">
              <a:spcBef>
                <a:spcPct val="50000"/>
              </a:spcBef>
            </a:pPr>
            <a:r>
              <a:rPr lang="zh-CN" altLang="en-US" b="1" dirty="0" smtClean="0">
                <a:ea typeface="宋体" pitchFamily="2" charset="-122"/>
              </a:rPr>
              <a:t>差模时：输入端信号好比串联      ，            输出端信号好比串联</a:t>
            </a:r>
            <a:endParaRPr lang="zh-CN" altLang="en-US" b="1" dirty="0">
              <a:ea typeface="宋体" pitchFamily="2" charset="-122"/>
            </a:endParaRPr>
          </a:p>
        </p:txBody>
      </p:sp>
      <p:sp>
        <p:nvSpPr>
          <p:cNvPr id="19" name="灯片编号占位符 18"/>
          <p:cNvSpPr>
            <a:spLocks noGrp="1"/>
          </p:cNvSpPr>
          <p:nvPr>
            <p:ph type="sldNum" sz="quarter" idx="12"/>
          </p:nvPr>
        </p:nvSpPr>
        <p:spPr/>
        <p:txBody>
          <a:bodyPr/>
          <a:lstStyle/>
          <a:p>
            <a:pPr>
              <a:defRPr/>
            </a:pPr>
            <a:fld id="{ADDC9059-AAAA-478D-8CC5-F175A68DAB2C}" type="slidenum">
              <a:rPr lang="zh-CN" altLang="en-US" smtClean="0"/>
              <a:pPr>
                <a:defRPr/>
              </a:pPr>
              <a:t>22</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3"/>
                                        </p:tgtEl>
                                        <p:attrNameLst>
                                          <p:attrName>style.visibility</p:attrName>
                                        </p:attrNameLst>
                                      </p:cBhvr>
                                      <p:to>
                                        <p:strVal val="visible"/>
                                      </p:to>
                                    </p:set>
                                    <p:animEffect transition="in" filter="blinds(horizontal)">
                                      <p:cBhvr>
                                        <p:cTn id="7" dur="500"/>
                                        <p:tgtEl>
                                          <p:spTgt spid="4935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3570"/>
                                        </p:tgtEl>
                                        <p:attrNameLst>
                                          <p:attrName>style.visibility</p:attrName>
                                        </p:attrNameLst>
                                      </p:cBhvr>
                                      <p:to>
                                        <p:strVal val="visible"/>
                                      </p:to>
                                    </p:set>
                                    <p:animEffect transition="in" filter="dissolve">
                                      <p:cBhvr>
                                        <p:cTn id="12" dur="500"/>
                                        <p:tgtEl>
                                          <p:spTgt spid="4935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3571"/>
                                        </p:tgtEl>
                                        <p:attrNameLst>
                                          <p:attrName>style.visibility</p:attrName>
                                        </p:attrNameLst>
                                      </p:cBhvr>
                                      <p:to>
                                        <p:strVal val="visible"/>
                                      </p:to>
                                    </p:set>
                                    <p:animEffect transition="in" filter="blinds(horizontal)">
                                      <p:cBhvr>
                                        <p:cTn id="17" dur="500"/>
                                        <p:tgtEl>
                                          <p:spTgt spid="49357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493572"/>
                                        </p:tgtEl>
                                        <p:attrNameLst>
                                          <p:attrName>style.visibility</p:attrName>
                                        </p:attrNameLst>
                                      </p:cBhvr>
                                      <p:to>
                                        <p:strVal val="visible"/>
                                      </p:to>
                                    </p:set>
                                    <p:animEffect transition="in" filter="strips(downLeft)">
                                      <p:cBhvr>
                                        <p:cTn id="22" dur="500"/>
                                        <p:tgtEl>
                                          <p:spTgt spid="4935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3574"/>
                                        </p:tgtEl>
                                        <p:attrNameLst>
                                          <p:attrName>style.visibility</p:attrName>
                                        </p:attrNameLst>
                                      </p:cBhvr>
                                      <p:to>
                                        <p:strVal val="visible"/>
                                      </p:to>
                                    </p:set>
                                    <p:animEffect transition="in" filter="blinds(horizontal)">
                                      <p:cBhvr>
                                        <p:cTn id="27" dur="500"/>
                                        <p:tgtEl>
                                          <p:spTgt spid="4935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9"/>
                                        </p:tgtEl>
                                        <p:attrNameLst>
                                          <p:attrName>style.visibility</p:attrName>
                                        </p:attrNameLst>
                                      </p:cBhvr>
                                      <p:to>
                                        <p:strVal val="visible"/>
                                      </p:to>
                                    </p:set>
                                    <p:animEffect transition="in" filter="blinds(horizontal)">
                                      <p:cBhvr>
                                        <p:cTn id="32"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autoUpdateAnimBg="0"/>
      <p:bldP spid="493573" grpId="0" autoUpdateAnimBg="0"/>
      <p:bldP spid="32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179388" y="1196975"/>
            <a:ext cx="4191000" cy="457200"/>
          </a:xfrm>
          <a:prstGeom prst="rect">
            <a:avLst/>
          </a:prstGeom>
          <a:noFill/>
          <a:ln w="9525">
            <a:noFill/>
            <a:miter lim="800000"/>
            <a:headEnd/>
            <a:tailEnd/>
          </a:ln>
        </p:spPr>
        <p:txBody>
          <a:bodyPr>
            <a:spAutoFit/>
          </a:bodyPr>
          <a:lstStyle/>
          <a:p>
            <a:pPr algn="l">
              <a:spcBef>
                <a:spcPct val="50000"/>
              </a:spcBef>
            </a:pPr>
            <a:r>
              <a:rPr lang="zh-CN" altLang="en-US" b="1">
                <a:solidFill>
                  <a:schemeClr val="accent2"/>
                </a:solidFill>
                <a:ea typeface="宋体" pitchFamily="2" charset="-122"/>
              </a:rPr>
              <a:t>（２）共模电压放大倍数</a:t>
            </a:r>
          </a:p>
        </p:txBody>
      </p:sp>
      <p:sp>
        <p:nvSpPr>
          <p:cNvPr id="404483" name="Rectangle 3"/>
          <p:cNvSpPr>
            <a:spLocks noChangeArrowheads="1"/>
          </p:cNvSpPr>
          <p:nvPr/>
        </p:nvSpPr>
        <p:spPr bwMode="auto">
          <a:xfrm>
            <a:off x="9004300" y="2728913"/>
            <a:ext cx="139700" cy="212725"/>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grpSp>
        <p:nvGrpSpPr>
          <p:cNvPr id="2" name="Group 4"/>
          <p:cNvGrpSpPr>
            <a:grpSpLocks/>
          </p:cNvGrpSpPr>
          <p:nvPr/>
        </p:nvGrpSpPr>
        <p:grpSpPr bwMode="auto">
          <a:xfrm>
            <a:off x="4308475" y="0"/>
            <a:ext cx="4783138" cy="3892550"/>
            <a:chOff x="2714" y="0"/>
            <a:chExt cx="3013" cy="2452"/>
          </a:xfrm>
        </p:grpSpPr>
        <p:sp>
          <p:nvSpPr>
            <p:cNvPr id="404625" name="Rectangle 5"/>
            <p:cNvSpPr>
              <a:spLocks noChangeArrowheads="1"/>
            </p:cNvSpPr>
            <p:nvPr/>
          </p:nvSpPr>
          <p:spPr bwMode="auto">
            <a:xfrm>
              <a:off x="5536" y="1888"/>
              <a:ext cx="191"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404626" name="Rectangle 6"/>
            <p:cNvSpPr>
              <a:spLocks noChangeArrowheads="1"/>
            </p:cNvSpPr>
            <p:nvPr/>
          </p:nvSpPr>
          <p:spPr bwMode="auto">
            <a:xfrm>
              <a:off x="2714" y="1530"/>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627" name="Line 7"/>
            <p:cNvSpPr>
              <a:spLocks noChangeShapeType="1"/>
            </p:cNvSpPr>
            <p:nvPr/>
          </p:nvSpPr>
          <p:spPr bwMode="auto">
            <a:xfrm flipH="1">
              <a:off x="3861" y="788"/>
              <a:ext cx="43" cy="1"/>
            </a:xfrm>
            <a:prstGeom prst="line">
              <a:avLst/>
            </a:prstGeom>
            <a:noFill/>
            <a:ln w="19050">
              <a:solidFill>
                <a:srgbClr val="000000"/>
              </a:solidFill>
              <a:round/>
              <a:headEnd/>
              <a:tailEnd/>
            </a:ln>
          </p:spPr>
          <p:txBody>
            <a:bodyPr/>
            <a:lstStyle/>
            <a:p>
              <a:endParaRPr lang="zh-CN" altLang="en-US"/>
            </a:p>
          </p:txBody>
        </p:sp>
        <p:sp>
          <p:nvSpPr>
            <p:cNvPr id="404628" name="Oval 8"/>
            <p:cNvSpPr>
              <a:spLocks noChangeArrowheads="1"/>
            </p:cNvSpPr>
            <p:nvPr/>
          </p:nvSpPr>
          <p:spPr bwMode="auto">
            <a:xfrm>
              <a:off x="3904" y="754"/>
              <a:ext cx="64" cy="69"/>
            </a:xfrm>
            <a:prstGeom prst="ellipse">
              <a:avLst/>
            </a:prstGeom>
            <a:noFill/>
            <a:ln w="19050">
              <a:solidFill>
                <a:srgbClr val="000000"/>
              </a:solidFill>
              <a:round/>
              <a:headEnd/>
              <a:tailEnd/>
            </a:ln>
          </p:spPr>
          <p:txBody>
            <a:bodyPr/>
            <a:lstStyle/>
            <a:p>
              <a:endParaRPr lang="zh-CN" altLang="en-US"/>
            </a:p>
          </p:txBody>
        </p:sp>
        <p:sp>
          <p:nvSpPr>
            <p:cNvPr id="404629" name="Rectangle 9"/>
            <p:cNvSpPr>
              <a:spLocks noChangeArrowheads="1"/>
            </p:cNvSpPr>
            <p:nvPr/>
          </p:nvSpPr>
          <p:spPr bwMode="auto">
            <a:xfrm>
              <a:off x="4011" y="511"/>
              <a:ext cx="112"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404630" name="Line 10"/>
            <p:cNvSpPr>
              <a:spLocks noChangeShapeType="1"/>
            </p:cNvSpPr>
            <p:nvPr/>
          </p:nvSpPr>
          <p:spPr bwMode="auto">
            <a:xfrm>
              <a:off x="4214" y="139"/>
              <a:ext cx="1" cy="47"/>
            </a:xfrm>
            <a:prstGeom prst="line">
              <a:avLst/>
            </a:prstGeom>
            <a:noFill/>
            <a:ln w="19050">
              <a:solidFill>
                <a:srgbClr val="000000"/>
              </a:solidFill>
              <a:round/>
              <a:headEnd/>
              <a:tailEnd/>
            </a:ln>
          </p:spPr>
          <p:txBody>
            <a:bodyPr/>
            <a:lstStyle/>
            <a:p>
              <a:endParaRPr lang="zh-CN" altLang="en-US"/>
            </a:p>
          </p:txBody>
        </p:sp>
        <p:sp>
          <p:nvSpPr>
            <p:cNvPr id="404631" name="Oval 11"/>
            <p:cNvSpPr>
              <a:spLocks noChangeArrowheads="1"/>
            </p:cNvSpPr>
            <p:nvPr/>
          </p:nvSpPr>
          <p:spPr bwMode="auto">
            <a:xfrm>
              <a:off x="4182" y="70"/>
              <a:ext cx="64" cy="69"/>
            </a:xfrm>
            <a:prstGeom prst="ellipse">
              <a:avLst/>
            </a:prstGeom>
            <a:noFill/>
            <a:ln w="19050">
              <a:solidFill>
                <a:srgbClr val="000000"/>
              </a:solidFill>
              <a:round/>
              <a:headEnd/>
              <a:tailEnd/>
            </a:ln>
          </p:spPr>
          <p:txBody>
            <a:bodyPr/>
            <a:lstStyle/>
            <a:p>
              <a:endParaRPr lang="zh-CN" altLang="en-US"/>
            </a:p>
          </p:txBody>
        </p:sp>
        <p:sp>
          <p:nvSpPr>
            <p:cNvPr id="404632" name="Rectangle 12"/>
            <p:cNvSpPr>
              <a:spLocks noChangeArrowheads="1"/>
            </p:cNvSpPr>
            <p:nvPr/>
          </p:nvSpPr>
          <p:spPr bwMode="auto">
            <a:xfrm>
              <a:off x="4299" y="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000000"/>
                  </a:solidFill>
                  <a:ea typeface="宋体" pitchFamily="2" charset="-122"/>
                </a:rPr>
                <a:t>+</a:t>
              </a:r>
              <a:endParaRPr lang="en-US" altLang="zh-CN">
                <a:ea typeface="宋体" pitchFamily="2" charset="-122"/>
              </a:endParaRPr>
            </a:p>
          </p:txBody>
        </p:sp>
        <p:sp>
          <p:nvSpPr>
            <p:cNvPr id="404633" name="Line 13"/>
            <p:cNvSpPr>
              <a:spLocks noChangeShapeType="1"/>
            </p:cNvSpPr>
            <p:nvPr/>
          </p:nvSpPr>
          <p:spPr bwMode="auto">
            <a:xfrm flipV="1">
              <a:off x="4249" y="2214"/>
              <a:ext cx="1" cy="47"/>
            </a:xfrm>
            <a:prstGeom prst="line">
              <a:avLst/>
            </a:prstGeom>
            <a:noFill/>
            <a:ln w="19050">
              <a:solidFill>
                <a:srgbClr val="000000"/>
              </a:solidFill>
              <a:round/>
              <a:headEnd/>
              <a:tailEnd/>
            </a:ln>
          </p:spPr>
          <p:txBody>
            <a:bodyPr/>
            <a:lstStyle/>
            <a:p>
              <a:endParaRPr lang="zh-CN" altLang="en-US"/>
            </a:p>
          </p:txBody>
        </p:sp>
        <p:sp>
          <p:nvSpPr>
            <p:cNvPr id="404634" name="Oval 14"/>
            <p:cNvSpPr>
              <a:spLocks noChangeArrowheads="1"/>
            </p:cNvSpPr>
            <p:nvPr/>
          </p:nvSpPr>
          <p:spPr bwMode="auto">
            <a:xfrm>
              <a:off x="4225" y="2261"/>
              <a:ext cx="64" cy="70"/>
            </a:xfrm>
            <a:prstGeom prst="ellipse">
              <a:avLst/>
            </a:prstGeom>
            <a:noFill/>
            <a:ln w="19050">
              <a:solidFill>
                <a:srgbClr val="000000"/>
              </a:solidFill>
              <a:round/>
              <a:headEnd/>
              <a:tailEnd/>
            </a:ln>
          </p:spPr>
          <p:txBody>
            <a:bodyPr/>
            <a:lstStyle/>
            <a:p>
              <a:endParaRPr lang="zh-CN" altLang="en-US"/>
            </a:p>
          </p:txBody>
        </p:sp>
        <p:sp>
          <p:nvSpPr>
            <p:cNvPr id="404635" name="Rectangle 15"/>
            <p:cNvSpPr>
              <a:spLocks noChangeArrowheads="1"/>
            </p:cNvSpPr>
            <p:nvPr/>
          </p:nvSpPr>
          <p:spPr bwMode="auto">
            <a:xfrm>
              <a:off x="4321" y="2064"/>
              <a:ext cx="125" cy="298"/>
            </a:xfrm>
            <a:prstGeom prst="rect">
              <a:avLst/>
            </a:prstGeom>
            <a:noFill/>
            <a:ln w="9525">
              <a:noFill/>
              <a:miter lim="800000"/>
              <a:headEnd/>
              <a:tailEnd/>
            </a:ln>
          </p:spPr>
          <p:txBody>
            <a:bodyPr wrap="none" lIns="0" tIns="0" rIns="0" bIns="0">
              <a:spAutoFit/>
            </a:bodyPr>
            <a:lstStyle/>
            <a:p>
              <a:pPr algn="l"/>
              <a:r>
                <a:rPr lang="en-US" altLang="zh-CN" sz="3100">
                  <a:solidFill>
                    <a:srgbClr val="000000"/>
                  </a:solidFill>
                  <a:ea typeface="宋体" pitchFamily="2" charset="-122"/>
                </a:rPr>
                <a:t>_</a:t>
              </a:r>
              <a:endParaRPr lang="en-US" altLang="zh-CN">
                <a:ea typeface="宋体" pitchFamily="2" charset="-122"/>
              </a:endParaRPr>
            </a:p>
          </p:txBody>
        </p:sp>
        <p:sp>
          <p:nvSpPr>
            <p:cNvPr id="404636" name="Line 16"/>
            <p:cNvSpPr>
              <a:spLocks noChangeShapeType="1"/>
            </p:cNvSpPr>
            <p:nvPr/>
          </p:nvSpPr>
          <p:spPr bwMode="auto">
            <a:xfrm>
              <a:off x="4578" y="788"/>
              <a:ext cx="43" cy="1"/>
            </a:xfrm>
            <a:prstGeom prst="line">
              <a:avLst/>
            </a:prstGeom>
            <a:noFill/>
            <a:ln w="19050">
              <a:solidFill>
                <a:srgbClr val="000000"/>
              </a:solidFill>
              <a:round/>
              <a:headEnd/>
              <a:tailEnd/>
            </a:ln>
          </p:spPr>
          <p:txBody>
            <a:bodyPr/>
            <a:lstStyle/>
            <a:p>
              <a:endParaRPr lang="zh-CN" altLang="en-US"/>
            </a:p>
          </p:txBody>
        </p:sp>
        <p:sp>
          <p:nvSpPr>
            <p:cNvPr id="404637" name="Oval 17"/>
            <p:cNvSpPr>
              <a:spLocks noChangeArrowheads="1"/>
            </p:cNvSpPr>
            <p:nvPr/>
          </p:nvSpPr>
          <p:spPr bwMode="auto">
            <a:xfrm>
              <a:off x="4514" y="754"/>
              <a:ext cx="64" cy="69"/>
            </a:xfrm>
            <a:prstGeom prst="ellipse">
              <a:avLst/>
            </a:prstGeom>
            <a:noFill/>
            <a:ln w="19050">
              <a:solidFill>
                <a:srgbClr val="000000"/>
              </a:solidFill>
              <a:round/>
              <a:headEnd/>
              <a:tailEnd/>
            </a:ln>
          </p:spPr>
          <p:txBody>
            <a:bodyPr/>
            <a:lstStyle/>
            <a:p>
              <a:endParaRPr lang="zh-CN" altLang="en-US"/>
            </a:p>
          </p:txBody>
        </p:sp>
        <p:sp>
          <p:nvSpPr>
            <p:cNvPr id="404638" name="Rectangle 18"/>
            <p:cNvSpPr>
              <a:spLocks noChangeArrowheads="1"/>
            </p:cNvSpPr>
            <p:nvPr/>
          </p:nvSpPr>
          <p:spPr bwMode="auto">
            <a:xfrm>
              <a:off x="4418" y="538"/>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404639" name="Line 19"/>
            <p:cNvSpPr>
              <a:spLocks noChangeShapeType="1"/>
            </p:cNvSpPr>
            <p:nvPr/>
          </p:nvSpPr>
          <p:spPr bwMode="auto">
            <a:xfrm>
              <a:off x="4546" y="1333"/>
              <a:ext cx="1" cy="46"/>
            </a:xfrm>
            <a:prstGeom prst="line">
              <a:avLst/>
            </a:prstGeom>
            <a:noFill/>
            <a:ln w="19050">
              <a:solidFill>
                <a:srgbClr val="000000"/>
              </a:solidFill>
              <a:round/>
              <a:headEnd/>
              <a:tailEnd/>
            </a:ln>
          </p:spPr>
          <p:txBody>
            <a:bodyPr/>
            <a:lstStyle/>
            <a:p>
              <a:endParaRPr lang="zh-CN" altLang="en-US"/>
            </a:p>
          </p:txBody>
        </p:sp>
        <p:sp>
          <p:nvSpPr>
            <p:cNvPr id="404640" name="Oval 20"/>
            <p:cNvSpPr>
              <a:spLocks noChangeArrowheads="1"/>
            </p:cNvSpPr>
            <p:nvPr/>
          </p:nvSpPr>
          <p:spPr bwMode="auto">
            <a:xfrm>
              <a:off x="4514" y="1264"/>
              <a:ext cx="64" cy="69"/>
            </a:xfrm>
            <a:prstGeom prst="ellipse">
              <a:avLst/>
            </a:prstGeom>
            <a:noFill/>
            <a:ln w="19050">
              <a:solidFill>
                <a:srgbClr val="000000"/>
              </a:solidFill>
              <a:round/>
              <a:headEnd/>
              <a:tailEnd/>
            </a:ln>
          </p:spPr>
          <p:txBody>
            <a:bodyPr/>
            <a:lstStyle/>
            <a:p>
              <a:endParaRPr lang="zh-CN" altLang="en-US"/>
            </a:p>
          </p:txBody>
        </p:sp>
        <p:sp>
          <p:nvSpPr>
            <p:cNvPr id="404641" name="Line 21"/>
            <p:cNvSpPr>
              <a:spLocks noChangeShapeType="1"/>
            </p:cNvSpPr>
            <p:nvPr/>
          </p:nvSpPr>
          <p:spPr bwMode="auto">
            <a:xfrm>
              <a:off x="3946" y="1333"/>
              <a:ext cx="1" cy="46"/>
            </a:xfrm>
            <a:prstGeom prst="line">
              <a:avLst/>
            </a:prstGeom>
            <a:noFill/>
            <a:ln w="19050">
              <a:solidFill>
                <a:srgbClr val="000000"/>
              </a:solidFill>
              <a:round/>
              <a:headEnd/>
              <a:tailEnd/>
            </a:ln>
          </p:spPr>
          <p:txBody>
            <a:bodyPr/>
            <a:lstStyle/>
            <a:p>
              <a:endParaRPr lang="zh-CN" altLang="en-US"/>
            </a:p>
          </p:txBody>
        </p:sp>
        <p:sp>
          <p:nvSpPr>
            <p:cNvPr id="404642" name="Oval 22"/>
            <p:cNvSpPr>
              <a:spLocks noChangeArrowheads="1"/>
            </p:cNvSpPr>
            <p:nvPr/>
          </p:nvSpPr>
          <p:spPr bwMode="auto">
            <a:xfrm>
              <a:off x="3914" y="1264"/>
              <a:ext cx="64" cy="69"/>
            </a:xfrm>
            <a:prstGeom prst="ellipse">
              <a:avLst/>
            </a:prstGeom>
            <a:noFill/>
            <a:ln w="19050">
              <a:solidFill>
                <a:srgbClr val="000000"/>
              </a:solidFill>
              <a:round/>
              <a:headEnd/>
              <a:tailEnd/>
            </a:ln>
          </p:spPr>
          <p:txBody>
            <a:bodyPr/>
            <a:lstStyle/>
            <a:p>
              <a:endParaRPr lang="zh-CN" altLang="en-US"/>
            </a:p>
          </p:txBody>
        </p:sp>
        <p:sp>
          <p:nvSpPr>
            <p:cNvPr id="404643" name="Rectangle 23"/>
            <p:cNvSpPr>
              <a:spLocks noChangeArrowheads="1"/>
            </p:cNvSpPr>
            <p:nvPr/>
          </p:nvSpPr>
          <p:spPr bwMode="auto">
            <a:xfrm>
              <a:off x="3878" y="1144"/>
              <a:ext cx="191"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404644" name="Line 24"/>
            <p:cNvSpPr>
              <a:spLocks noChangeShapeType="1"/>
            </p:cNvSpPr>
            <p:nvPr/>
          </p:nvSpPr>
          <p:spPr bwMode="auto">
            <a:xfrm flipV="1">
              <a:off x="4128" y="1913"/>
              <a:ext cx="11" cy="70"/>
            </a:xfrm>
            <a:prstGeom prst="line">
              <a:avLst/>
            </a:prstGeom>
            <a:noFill/>
            <a:ln w="19050">
              <a:solidFill>
                <a:srgbClr val="0000FF"/>
              </a:solidFill>
              <a:round/>
              <a:headEnd/>
              <a:tailEnd/>
            </a:ln>
          </p:spPr>
          <p:txBody>
            <a:bodyPr/>
            <a:lstStyle/>
            <a:p>
              <a:endParaRPr lang="zh-CN" altLang="en-US"/>
            </a:p>
          </p:txBody>
        </p:sp>
        <p:sp>
          <p:nvSpPr>
            <p:cNvPr id="404645" name="Line 25"/>
            <p:cNvSpPr>
              <a:spLocks noChangeShapeType="1"/>
            </p:cNvSpPr>
            <p:nvPr/>
          </p:nvSpPr>
          <p:spPr bwMode="auto">
            <a:xfrm>
              <a:off x="4117" y="1913"/>
              <a:ext cx="11" cy="70"/>
            </a:xfrm>
            <a:prstGeom prst="line">
              <a:avLst/>
            </a:prstGeom>
            <a:noFill/>
            <a:ln w="19050">
              <a:solidFill>
                <a:srgbClr val="0000FF"/>
              </a:solidFill>
              <a:round/>
              <a:headEnd/>
              <a:tailEnd/>
            </a:ln>
          </p:spPr>
          <p:txBody>
            <a:bodyPr/>
            <a:lstStyle/>
            <a:p>
              <a:endParaRPr lang="zh-CN" altLang="en-US"/>
            </a:p>
          </p:txBody>
        </p:sp>
        <p:sp>
          <p:nvSpPr>
            <p:cNvPr id="404646" name="Line 26"/>
            <p:cNvSpPr>
              <a:spLocks noChangeShapeType="1"/>
            </p:cNvSpPr>
            <p:nvPr/>
          </p:nvSpPr>
          <p:spPr bwMode="auto">
            <a:xfrm flipH="1">
              <a:off x="4117" y="1913"/>
              <a:ext cx="22" cy="1"/>
            </a:xfrm>
            <a:prstGeom prst="line">
              <a:avLst/>
            </a:prstGeom>
            <a:noFill/>
            <a:ln w="19050">
              <a:solidFill>
                <a:srgbClr val="0000FF"/>
              </a:solidFill>
              <a:round/>
              <a:headEnd/>
              <a:tailEnd/>
            </a:ln>
          </p:spPr>
          <p:txBody>
            <a:bodyPr/>
            <a:lstStyle/>
            <a:p>
              <a:endParaRPr lang="zh-CN" altLang="en-US"/>
            </a:p>
          </p:txBody>
        </p:sp>
        <p:sp>
          <p:nvSpPr>
            <p:cNvPr id="404647" name="Line 27"/>
            <p:cNvSpPr>
              <a:spLocks noChangeShapeType="1"/>
            </p:cNvSpPr>
            <p:nvPr/>
          </p:nvSpPr>
          <p:spPr bwMode="auto">
            <a:xfrm>
              <a:off x="4117" y="1913"/>
              <a:ext cx="1" cy="1"/>
            </a:xfrm>
            <a:prstGeom prst="line">
              <a:avLst/>
            </a:prstGeom>
            <a:noFill/>
            <a:ln w="19050">
              <a:solidFill>
                <a:srgbClr val="0000FF"/>
              </a:solidFill>
              <a:round/>
              <a:headEnd/>
              <a:tailEnd/>
            </a:ln>
          </p:spPr>
          <p:txBody>
            <a:bodyPr/>
            <a:lstStyle/>
            <a:p>
              <a:endParaRPr lang="zh-CN" altLang="en-US"/>
            </a:p>
          </p:txBody>
        </p:sp>
        <p:sp>
          <p:nvSpPr>
            <p:cNvPr id="404648" name="Line 28"/>
            <p:cNvSpPr>
              <a:spLocks noChangeShapeType="1"/>
            </p:cNvSpPr>
            <p:nvPr/>
          </p:nvSpPr>
          <p:spPr bwMode="auto">
            <a:xfrm>
              <a:off x="4128" y="1983"/>
              <a:ext cx="1" cy="1"/>
            </a:xfrm>
            <a:prstGeom prst="line">
              <a:avLst/>
            </a:prstGeom>
            <a:noFill/>
            <a:ln w="19050">
              <a:solidFill>
                <a:srgbClr val="0000FF"/>
              </a:solidFill>
              <a:round/>
              <a:headEnd/>
              <a:tailEnd/>
            </a:ln>
          </p:spPr>
          <p:txBody>
            <a:bodyPr/>
            <a:lstStyle/>
            <a:p>
              <a:endParaRPr lang="zh-CN" altLang="en-US"/>
            </a:p>
          </p:txBody>
        </p:sp>
        <p:sp>
          <p:nvSpPr>
            <p:cNvPr id="404649" name="Line 29"/>
            <p:cNvSpPr>
              <a:spLocks noChangeShapeType="1"/>
            </p:cNvSpPr>
            <p:nvPr/>
          </p:nvSpPr>
          <p:spPr bwMode="auto">
            <a:xfrm>
              <a:off x="4128" y="1913"/>
              <a:ext cx="1" cy="70"/>
            </a:xfrm>
            <a:prstGeom prst="line">
              <a:avLst/>
            </a:prstGeom>
            <a:noFill/>
            <a:ln w="19050">
              <a:solidFill>
                <a:srgbClr val="0000FF"/>
              </a:solidFill>
              <a:round/>
              <a:headEnd/>
              <a:tailEnd/>
            </a:ln>
          </p:spPr>
          <p:txBody>
            <a:bodyPr/>
            <a:lstStyle/>
            <a:p>
              <a:endParaRPr lang="zh-CN" altLang="en-US"/>
            </a:p>
          </p:txBody>
        </p:sp>
        <p:sp>
          <p:nvSpPr>
            <p:cNvPr id="404650" name="Line 30"/>
            <p:cNvSpPr>
              <a:spLocks noChangeShapeType="1"/>
            </p:cNvSpPr>
            <p:nvPr/>
          </p:nvSpPr>
          <p:spPr bwMode="auto">
            <a:xfrm>
              <a:off x="4139" y="1913"/>
              <a:ext cx="1" cy="1"/>
            </a:xfrm>
            <a:prstGeom prst="line">
              <a:avLst/>
            </a:prstGeom>
            <a:noFill/>
            <a:ln w="19050">
              <a:solidFill>
                <a:srgbClr val="0000FF"/>
              </a:solidFill>
              <a:round/>
              <a:headEnd/>
              <a:tailEnd/>
            </a:ln>
          </p:spPr>
          <p:txBody>
            <a:bodyPr/>
            <a:lstStyle/>
            <a:p>
              <a:endParaRPr lang="zh-CN" altLang="en-US"/>
            </a:p>
          </p:txBody>
        </p:sp>
        <p:sp>
          <p:nvSpPr>
            <p:cNvPr id="404651" name="Line 31"/>
            <p:cNvSpPr>
              <a:spLocks noChangeShapeType="1"/>
            </p:cNvSpPr>
            <p:nvPr/>
          </p:nvSpPr>
          <p:spPr bwMode="auto">
            <a:xfrm>
              <a:off x="4128" y="1797"/>
              <a:ext cx="1" cy="116"/>
            </a:xfrm>
            <a:prstGeom prst="line">
              <a:avLst/>
            </a:prstGeom>
            <a:noFill/>
            <a:ln w="19050">
              <a:solidFill>
                <a:srgbClr val="400000"/>
              </a:solidFill>
              <a:round/>
              <a:headEnd/>
              <a:tailEnd/>
            </a:ln>
          </p:spPr>
          <p:txBody>
            <a:bodyPr/>
            <a:lstStyle/>
            <a:p>
              <a:endParaRPr lang="zh-CN" altLang="en-US"/>
            </a:p>
          </p:txBody>
        </p:sp>
        <p:sp>
          <p:nvSpPr>
            <p:cNvPr id="404652" name="Line 32"/>
            <p:cNvSpPr>
              <a:spLocks noChangeShapeType="1"/>
            </p:cNvSpPr>
            <p:nvPr/>
          </p:nvSpPr>
          <p:spPr bwMode="auto">
            <a:xfrm flipH="1">
              <a:off x="3646" y="1171"/>
              <a:ext cx="107" cy="82"/>
            </a:xfrm>
            <a:prstGeom prst="line">
              <a:avLst/>
            </a:prstGeom>
            <a:noFill/>
            <a:ln w="19050">
              <a:solidFill>
                <a:srgbClr val="0000FF"/>
              </a:solidFill>
              <a:round/>
              <a:headEnd/>
              <a:tailEnd/>
            </a:ln>
          </p:spPr>
          <p:txBody>
            <a:bodyPr/>
            <a:lstStyle/>
            <a:p>
              <a:endParaRPr lang="zh-CN" altLang="en-US"/>
            </a:p>
          </p:txBody>
        </p:sp>
        <p:sp>
          <p:nvSpPr>
            <p:cNvPr id="404653" name="Line 33"/>
            <p:cNvSpPr>
              <a:spLocks noChangeShapeType="1"/>
            </p:cNvSpPr>
            <p:nvPr/>
          </p:nvSpPr>
          <p:spPr bwMode="auto">
            <a:xfrm>
              <a:off x="3646" y="1322"/>
              <a:ext cx="107" cy="81"/>
            </a:xfrm>
            <a:prstGeom prst="line">
              <a:avLst/>
            </a:prstGeom>
            <a:noFill/>
            <a:ln w="19050">
              <a:solidFill>
                <a:srgbClr val="0000FF"/>
              </a:solidFill>
              <a:round/>
              <a:headEnd/>
              <a:tailEnd/>
            </a:ln>
          </p:spPr>
          <p:txBody>
            <a:bodyPr/>
            <a:lstStyle/>
            <a:p>
              <a:endParaRPr lang="zh-CN" altLang="en-US"/>
            </a:p>
          </p:txBody>
        </p:sp>
        <p:sp>
          <p:nvSpPr>
            <p:cNvPr id="404654" name="Line 34"/>
            <p:cNvSpPr>
              <a:spLocks noChangeShapeType="1"/>
            </p:cNvSpPr>
            <p:nvPr/>
          </p:nvSpPr>
          <p:spPr bwMode="auto">
            <a:xfrm>
              <a:off x="3646" y="1171"/>
              <a:ext cx="1" cy="232"/>
            </a:xfrm>
            <a:prstGeom prst="line">
              <a:avLst/>
            </a:prstGeom>
            <a:noFill/>
            <a:ln w="19050">
              <a:solidFill>
                <a:srgbClr val="0000FF"/>
              </a:solidFill>
              <a:round/>
              <a:headEnd/>
              <a:tailEnd/>
            </a:ln>
          </p:spPr>
          <p:txBody>
            <a:bodyPr/>
            <a:lstStyle/>
            <a:p>
              <a:endParaRPr lang="zh-CN" altLang="en-US"/>
            </a:p>
          </p:txBody>
        </p:sp>
        <p:sp>
          <p:nvSpPr>
            <p:cNvPr id="404655" name="Line 35"/>
            <p:cNvSpPr>
              <a:spLocks noChangeShapeType="1"/>
            </p:cNvSpPr>
            <p:nvPr/>
          </p:nvSpPr>
          <p:spPr bwMode="auto">
            <a:xfrm flipH="1">
              <a:off x="3539" y="1287"/>
              <a:ext cx="107" cy="1"/>
            </a:xfrm>
            <a:prstGeom prst="line">
              <a:avLst/>
            </a:prstGeom>
            <a:noFill/>
            <a:ln w="19050">
              <a:solidFill>
                <a:srgbClr val="0000FF"/>
              </a:solidFill>
              <a:round/>
              <a:headEnd/>
              <a:tailEnd/>
            </a:ln>
          </p:spPr>
          <p:txBody>
            <a:bodyPr/>
            <a:lstStyle/>
            <a:p>
              <a:endParaRPr lang="zh-CN" altLang="en-US"/>
            </a:p>
          </p:txBody>
        </p:sp>
        <p:sp>
          <p:nvSpPr>
            <p:cNvPr id="404656" name="Freeform 36"/>
            <p:cNvSpPr>
              <a:spLocks/>
            </p:cNvSpPr>
            <p:nvPr/>
          </p:nvSpPr>
          <p:spPr bwMode="auto">
            <a:xfrm>
              <a:off x="3689" y="1345"/>
              <a:ext cx="64" cy="58"/>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404657" name="Line 37"/>
            <p:cNvSpPr>
              <a:spLocks noChangeShapeType="1"/>
            </p:cNvSpPr>
            <p:nvPr/>
          </p:nvSpPr>
          <p:spPr bwMode="auto">
            <a:xfrm>
              <a:off x="3753" y="1055"/>
              <a:ext cx="1" cy="116"/>
            </a:xfrm>
            <a:prstGeom prst="line">
              <a:avLst/>
            </a:prstGeom>
            <a:noFill/>
            <a:ln w="19050">
              <a:solidFill>
                <a:srgbClr val="400000"/>
              </a:solidFill>
              <a:round/>
              <a:headEnd/>
              <a:tailEnd/>
            </a:ln>
          </p:spPr>
          <p:txBody>
            <a:bodyPr/>
            <a:lstStyle/>
            <a:p>
              <a:endParaRPr lang="zh-CN" altLang="en-US"/>
            </a:p>
          </p:txBody>
        </p:sp>
        <p:sp>
          <p:nvSpPr>
            <p:cNvPr id="404658" name="Line 38"/>
            <p:cNvSpPr>
              <a:spLocks noChangeShapeType="1"/>
            </p:cNvSpPr>
            <p:nvPr/>
          </p:nvSpPr>
          <p:spPr bwMode="auto">
            <a:xfrm flipV="1">
              <a:off x="3753" y="1403"/>
              <a:ext cx="1" cy="116"/>
            </a:xfrm>
            <a:prstGeom prst="line">
              <a:avLst/>
            </a:prstGeom>
            <a:noFill/>
            <a:ln w="19050">
              <a:solidFill>
                <a:srgbClr val="400000"/>
              </a:solidFill>
              <a:round/>
              <a:headEnd/>
              <a:tailEnd/>
            </a:ln>
          </p:spPr>
          <p:txBody>
            <a:bodyPr/>
            <a:lstStyle/>
            <a:p>
              <a:endParaRPr lang="zh-CN" altLang="en-US"/>
            </a:p>
          </p:txBody>
        </p:sp>
        <p:sp>
          <p:nvSpPr>
            <p:cNvPr id="404659" name="Line 39"/>
            <p:cNvSpPr>
              <a:spLocks noChangeShapeType="1"/>
            </p:cNvSpPr>
            <p:nvPr/>
          </p:nvSpPr>
          <p:spPr bwMode="auto">
            <a:xfrm>
              <a:off x="3432" y="1287"/>
              <a:ext cx="107" cy="1"/>
            </a:xfrm>
            <a:prstGeom prst="line">
              <a:avLst/>
            </a:prstGeom>
            <a:noFill/>
            <a:ln w="19050">
              <a:solidFill>
                <a:srgbClr val="400000"/>
              </a:solidFill>
              <a:round/>
              <a:headEnd/>
              <a:tailEnd/>
            </a:ln>
          </p:spPr>
          <p:txBody>
            <a:bodyPr/>
            <a:lstStyle/>
            <a:p>
              <a:endParaRPr lang="zh-CN" altLang="en-US"/>
            </a:p>
          </p:txBody>
        </p:sp>
        <p:sp>
          <p:nvSpPr>
            <p:cNvPr id="404660" name="Line 40"/>
            <p:cNvSpPr>
              <a:spLocks noChangeShapeType="1"/>
            </p:cNvSpPr>
            <p:nvPr/>
          </p:nvSpPr>
          <p:spPr bwMode="auto">
            <a:xfrm>
              <a:off x="4249" y="1751"/>
              <a:ext cx="1" cy="115"/>
            </a:xfrm>
            <a:prstGeom prst="line">
              <a:avLst/>
            </a:prstGeom>
            <a:noFill/>
            <a:ln w="19050">
              <a:solidFill>
                <a:srgbClr val="400000"/>
              </a:solidFill>
              <a:round/>
              <a:headEnd/>
              <a:tailEnd/>
            </a:ln>
          </p:spPr>
          <p:txBody>
            <a:bodyPr/>
            <a:lstStyle/>
            <a:p>
              <a:endParaRPr lang="zh-CN" altLang="en-US"/>
            </a:p>
          </p:txBody>
        </p:sp>
        <p:sp>
          <p:nvSpPr>
            <p:cNvPr id="404661" name="Line 41"/>
            <p:cNvSpPr>
              <a:spLocks noChangeShapeType="1"/>
            </p:cNvSpPr>
            <p:nvPr/>
          </p:nvSpPr>
          <p:spPr bwMode="auto">
            <a:xfrm flipV="1">
              <a:off x="4249" y="2099"/>
              <a:ext cx="1" cy="115"/>
            </a:xfrm>
            <a:prstGeom prst="line">
              <a:avLst/>
            </a:prstGeom>
            <a:noFill/>
            <a:ln w="19050">
              <a:solidFill>
                <a:srgbClr val="400000"/>
              </a:solidFill>
              <a:round/>
              <a:headEnd/>
              <a:tailEnd/>
            </a:ln>
          </p:spPr>
          <p:txBody>
            <a:bodyPr/>
            <a:lstStyle/>
            <a:p>
              <a:endParaRPr lang="zh-CN" altLang="en-US"/>
            </a:p>
          </p:txBody>
        </p:sp>
        <p:sp>
          <p:nvSpPr>
            <p:cNvPr id="404662" name="Line 42"/>
            <p:cNvSpPr>
              <a:spLocks noChangeShapeType="1"/>
            </p:cNvSpPr>
            <p:nvPr/>
          </p:nvSpPr>
          <p:spPr bwMode="auto">
            <a:xfrm>
              <a:off x="3710" y="418"/>
              <a:ext cx="86" cy="1"/>
            </a:xfrm>
            <a:prstGeom prst="line">
              <a:avLst/>
            </a:prstGeom>
            <a:noFill/>
            <a:ln w="19050">
              <a:solidFill>
                <a:srgbClr val="0000FF"/>
              </a:solidFill>
              <a:round/>
              <a:headEnd/>
              <a:tailEnd/>
            </a:ln>
          </p:spPr>
          <p:txBody>
            <a:bodyPr/>
            <a:lstStyle/>
            <a:p>
              <a:endParaRPr lang="zh-CN" altLang="en-US"/>
            </a:p>
          </p:txBody>
        </p:sp>
        <p:sp>
          <p:nvSpPr>
            <p:cNvPr id="404663" name="Line 43"/>
            <p:cNvSpPr>
              <a:spLocks noChangeShapeType="1"/>
            </p:cNvSpPr>
            <p:nvPr/>
          </p:nvSpPr>
          <p:spPr bwMode="auto">
            <a:xfrm>
              <a:off x="3796" y="418"/>
              <a:ext cx="1" cy="231"/>
            </a:xfrm>
            <a:prstGeom prst="line">
              <a:avLst/>
            </a:prstGeom>
            <a:noFill/>
            <a:ln w="19050">
              <a:solidFill>
                <a:srgbClr val="0000FF"/>
              </a:solidFill>
              <a:round/>
              <a:headEnd/>
              <a:tailEnd/>
            </a:ln>
          </p:spPr>
          <p:txBody>
            <a:bodyPr/>
            <a:lstStyle/>
            <a:p>
              <a:endParaRPr lang="zh-CN" altLang="en-US"/>
            </a:p>
          </p:txBody>
        </p:sp>
        <p:sp>
          <p:nvSpPr>
            <p:cNvPr id="404664" name="Line 44"/>
            <p:cNvSpPr>
              <a:spLocks noChangeShapeType="1"/>
            </p:cNvSpPr>
            <p:nvPr/>
          </p:nvSpPr>
          <p:spPr bwMode="auto">
            <a:xfrm flipH="1">
              <a:off x="3710" y="649"/>
              <a:ext cx="86" cy="1"/>
            </a:xfrm>
            <a:prstGeom prst="line">
              <a:avLst/>
            </a:prstGeom>
            <a:noFill/>
            <a:ln w="19050">
              <a:solidFill>
                <a:srgbClr val="0000FF"/>
              </a:solidFill>
              <a:round/>
              <a:headEnd/>
              <a:tailEnd/>
            </a:ln>
          </p:spPr>
          <p:txBody>
            <a:bodyPr/>
            <a:lstStyle/>
            <a:p>
              <a:endParaRPr lang="zh-CN" altLang="en-US"/>
            </a:p>
          </p:txBody>
        </p:sp>
        <p:sp>
          <p:nvSpPr>
            <p:cNvPr id="404665" name="Line 45"/>
            <p:cNvSpPr>
              <a:spLocks noChangeShapeType="1"/>
            </p:cNvSpPr>
            <p:nvPr/>
          </p:nvSpPr>
          <p:spPr bwMode="auto">
            <a:xfrm flipV="1">
              <a:off x="3710" y="418"/>
              <a:ext cx="1" cy="231"/>
            </a:xfrm>
            <a:prstGeom prst="line">
              <a:avLst/>
            </a:prstGeom>
            <a:noFill/>
            <a:ln w="19050">
              <a:solidFill>
                <a:srgbClr val="0000FF"/>
              </a:solidFill>
              <a:round/>
              <a:headEnd/>
              <a:tailEnd/>
            </a:ln>
          </p:spPr>
          <p:txBody>
            <a:bodyPr/>
            <a:lstStyle/>
            <a:p>
              <a:endParaRPr lang="zh-CN" altLang="en-US"/>
            </a:p>
          </p:txBody>
        </p:sp>
        <p:sp>
          <p:nvSpPr>
            <p:cNvPr id="404666" name="Line 46"/>
            <p:cNvSpPr>
              <a:spLocks noChangeShapeType="1"/>
            </p:cNvSpPr>
            <p:nvPr/>
          </p:nvSpPr>
          <p:spPr bwMode="auto">
            <a:xfrm>
              <a:off x="3753" y="301"/>
              <a:ext cx="1" cy="117"/>
            </a:xfrm>
            <a:prstGeom prst="line">
              <a:avLst/>
            </a:prstGeom>
            <a:noFill/>
            <a:ln w="19050">
              <a:solidFill>
                <a:srgbClr val="400000"/>
              </a:solidFill>
              <a:round/>
              <a:headEnd/>
              <a:tailEnd/>
            </a:ln>
          </p:spPr>
          <p:txBody>
            <a:bodyPr/>
            <a:lstStyle/>
            <a:p>
              <a:endParaRPr lang="zh-CN" altLang="en-US"/>
            </a:p>
          </p:txBody>
        </p:sp>
        <p:sp>
          <p:nvSpPr>
            <p:cNvPr id="404667" name="Line 47"/>
            <p:cNvSpPr>
              <a:spLocks noChangeShapeType="1"/>
            </p:cNvSpPr>
            <p:nvPr/>
          </p:nvSpPr>
          <p:spPr bwMode="auto">
            <a:xfrm flipV="1">
              <a:off x="3753" y="649"/>
              <a:ext cx="1" cy="117"/>
            </a:xfrm>
            <a:prstGeom prst="line">
              <a:avLst/>
            </a:prstGeom>
            <a:noFill/>
            <a:ln w="19050">
              <a:solidFill>
                <a:srgbClr val="400000"/>
              </a:solidFill>
              <a:round/>
              <a:headEnd/>
              <a:tailEnd/>
            </a:ln>
          </p:spPr>
          <p:txBody>
            <a:bodyPr/>
            <a:lstStyle/>
            <a:p>
              <a:endParaRPr lang="zh-CN" altLang="en-US"/>
            </a:p>
          </p:txBody>
        </p:sp>
        <p:sp>
          <p:nvSpPr>
            <p:cNvPr id="404668" name="Line 48"/>
            <p:cNvSpPr>
              <a:spLocks noChangeShapeType="1"/>
            </p:cNvSpPr>
            <p:nvPr/>
          </p:nvSpPr>
          <p:spPr bwMode="auto">
            <a:xfrm flipV="1">
              <a:off x="3217" y="1240"/>
              <a:ext cx="1" cy="93"/>
            </a:xfrm>
            <a:prstGeom prst="line">
              <a:avLst/>
            </a:prstGeom>
            <a:noFill/>
            <a:ln w="19050">
              <a:solidFill>
                <a:srgbClr val="0000FF"/>
              </a:solidFill>
              <a:round/>
              <a:headEnd/>
              <a:tailEnd/>
            </a:ln>
          </p:spPr>
          <p:txBody>
            <a:bodyPr/>
            <a:lstStyle/>
            <a:p>
              <a:endParaRPr lang="zh-CN" altLang="en-US"/>
            </a:p>
          </p:txBody>
        </p:sp>
        <p:sp>
          <p:nvSpPr>
            <p:cNvPr id="404669" name="Line 49"/>
            <p:cNvSpPr>
              <a:spLocks noChangeShapeType="1"/>
            </p:cNvSpPr>
            <p:nvPr/>
          </p:nvSpPr>
          <p:spPr bwMode="auto">
            <a:xfrm>
              <a:off x="3217" y="1240"/>
              <a:ext cx="215" cy="1"/>
            </a:xfrm>
            <a:prstGeom prst="line">
              <a:avLst/>
            </a:prstGeom>
            <a:noFill/>
            <a:ln w="19050">
              <a:solidFill>
                <a:srgbClr val="0000FF"/>
              </a:solidFill>
              <a:round/>
              <a:headEnd/>
              <a:tailEnd/>
            </a:ln>
          </p:spPr>
          <p:txBody>
            <a:bodyPr/>
            <a:lstStyle/>
            <a:p>
              <a:endParaRPr lang="zh-CN" altLang="en-US"/>
            </a:p>
          </p:txBody>
        </p:sp>
        <p:sp>
          <p:nvSpPr>
            <p:cNvPr id="404670" name="Line 50"/>
            <p:cNvSpPr>
              <a:spLocks noChangeShapeType="1"/>
            </p:cNvSpPr>
            <p:nvPr/>
          </p:nvSpPr>
          <p:spPr bwMode="auto">
            <a:xfrm>
              <a:off x="3432" y="1240"/>
              <a:ext cx="1" cy="93"/>
            </a:xfrm>
            <a:prstGeom prst="line">
              <a:avLst/>
            </a:prstGeom>
            <a:noFill/>
            <a:ln w="19050">
              <a:solidFill>
                <a:srgbClr val="0000FF"/>
              </a:solidFill>
              <a:round/>
              <a:headEnd/>
              <a:tailEnd/>
            </a:ln>
          </p:spPr>
          <p:txBody>
            <a:bodyPr/>
            <a:lstStyle/>
            <a:p>
              <a:endParaRPr lang="zh-CN" altLang="en-US"/>
            </a:p>
          </p:txBody>
        </p:sp>
        <p:sp>
          <p:nvSpPr>
            <p:cNvPr id="404671" name="Line 51"/>
            <p:cNvSpPr>
              <a:spLocks noChangeShapeType="1"/>
            </p:cNvSpPr>
            <p:nvPr/>
          </p:nvSpPr>
          <p:spPr bwMode="auto">
            <a:xfrm flipH="1">
              <a:off x="3217" y="1333"/>
              <a:ext cx="215" cy="1"/>
            </a:xfrm>
            <a:prstGeom prst="line">
              <a:avLst/>
            </a:prstGeom>
            <a:noFill/>
            <a:ln w="19050">
              <a:solidFill>
                <a:srgbClr val="0000FF"/>
              </a:solidFill>
              <a:round/>
              <a:headEnd/>
              <a:tailEnd/>
            </a:ln>
          </p:spPr>
          <p:txBody>
            <a:bodyPr/>
            <a:lstStyle/>
            <a:p>
              <a:endParaRPr lang="zh-CN" altLang="en-US"/>
            </a:p>
          </p:txBody>
        </p:sp>
        <p:sp>
          <p:nvSpPr>
            <p:cNvPr id="404672" name="Line 52"/>
            <p:cNvSpPr>
              <a:spLocks noChangeShapeType="1"/>
            </p:cNvSpPr>
            <p:nvPr/>
          </p:nvSpPr>
          <p:spPr bwMode="auto">
            <a:xfrm>
              <a:off x="3111" y="1287"/>
              <a:ext cx="106" cy="1"/>
            </a:xfrm>
            <a:prstGeom prst="line">
              <a:avLst/>
            </a:prstGeom>
            <a:noFill/>
            <a:ln w="19050">
              <a:solidFill>
                <a:srgbClr val="400000"/>
              </a:solidFill>
              <a:round/>
              <a:headEnd/>
              <a:tailEnd/>
            </a:ln>
          </p:spPr>
          <p:txBody>
            <a:bodyPr/>
            <a:lstStyle/>
            <a:p>
              <a:endParaRPr lang="zh-CN" altLang="en-US"/>
            </a:p>
          </p:txBody>
        </p:sp>
        <p:sp>
          <p:nvSpPr>
            <p:cNvPr id="404673" name="Line 53"/>
            <p:cNvSpPr>
              <a:spLocks noChangeShapeType="1"/>
            </p:cNvSpPr>
            <p:nvPr/>
          </p:nvSpPr>
          <p:spPr bwMode="auto">
            <a:xfrm flipH="1">
              <a:off x="3432" y="1287"/>
              <a:ext cx="107" cy="1"/>
            </a:xfrm>
            <a:prstGeom prst="line">
              <a:avLst/>
            </a:prstGeom>
            <a:noFill/>
            <a:ln w="19050">
              <a:solidFill>
                <a:srgbClr val="400000"/>
              </a:solidFill>
              <a:round/>
              <a:headEnd/>
              <a:tailEnd/>
            </a:ln>
          </p:spPr>
          <p:txBody>
            <a:bodyPr/>
            <a:lstStyle/>
            <a:p>
              <a:endParaRPr lang="zh-CN" altLang="en-US"/>
            </a:p>
          </p:txBody>
        </p:sp>
        <p:sp>
          <p:nvSpPr>
            <p:cNvPr id="404674" name="Line 54"/>
            <p:cNvSpPr>
              <a:spLocks noChangeShapeType="1"/>
            </p:cNvSpPr>
            <p:nvPr/>
          </p:nvSpPr>
          <p:spPr bwMode="auto">
            <a:xfrm flipV="1">
              <a:off x="5050" y="1240"/>
              <a:ext cx="1" cy="93"/>
            </a:xfrm>
            <a:prstGeom prst="line">
              <a:avLst/>
            </a:prstGeom>
            <a:noFill/>
            <a:ln w="19050">
              <a:solidFill>
                <a:srgbClr val="0000FF"/>
              </a:solidFill>
              <a:round/>
              <a:headEnd/>
              <a:tailEnd/>
            </a:ln>
          </p:spPr>
          <p:txBody>
            <a:bodyPr/>
            <a:lstStyle/>
            <a:p>
              <a:endParaRPr lang="zh-CN" altLang="en-US"/>
            </a:p>
          </p:txBody>
        </p:sp>
        <p:sp>
          <p:nvSpPr>
            <p:cNvPr id="404675" name="Line 55"/>
            <p:cNvSpPr>
              <a:spLocks noChangeShapeType="1"/>
            </p:cNvSpPr>
            <p:nvPr/>
          </p:nvSpPr>
          <p:spPr bwMode="auto">
            <a:xfrm>
              <a:off x="5050" y="1240"/>
              <a:ext cx="214" cy="1"/>
            </a:xfrm>
            <a:prstGeom prst="line">
              <a:avLst/>
            </a:prstGeom>
            <a:noFill/>
            <a:ln w="19050">
              <a:solidFill>
                <a:srgbClr val="0000FF"/>
              </a:solidFill>
              <a:round/>
              <a:headEnd/>
              <a:tailEnd/>
            </a:ln>
          </p:spPr>
          <p:txBody>
            <a:bodyPr/>
            <a:lstStyle/>
            <a:p>
              <a:endParaRPr lang="zh-CN" altLang="en-US"/>
            </a:p>
          </p:txBody>
        </p:sp>
        <p:sp>
          <p:nvSpPr>
            <p:cNvPr id="404676" name="Line 56"/>
            <p:cNvSpPr>
              <a:spLocks noChangeShapeType="1"/>
            </p:cNvSpPr>
            <p:nvPr/>
          </p:nvSpPr>
          <p:spPr bwMode="auto">
            <a:xfrm>
              <a:off x="5264" y="1240"/>
              <a:ext cx="1" cy="93"/>
            </a:xfrm>
            <a:prstGeom prst="line">
              <a:avLst/>
            </a:prstGeom>
            <a:noFill/>
            <a:ln w="19050">
              <a:solidFill>
                <a:srgbClr val="0000FF"/>
              </a:solidFill>
              <a:round/>
              <a:headEnd/>
              <a:tailEnd/>
            </a:ln>
          </p:spPr>
          <p:txBody>
            <a:bodyPr/>
            <a:lstStyle/>
            <a:p>
              <a:endParaRPr lang="zh-CN" altLang="en-US"/>
            </a:p>
          </p:txBody>
        </p:sp>
        <p:sp>
          <p:nvSpPr>
            <p:cNvPr id="404677" name="Line 57"/>
            <p:cNvSpPr>
              <a:spLocks noChangeShapeType="1"/>
            </p:cNvSpPr>
            <p:nvPr/>
          </p:nvSpPr>
          <p:spPr bwMode="auto">
            <a:xfrm flipH="1">
              <a:off x="5050" y="1333"/>
              <a:ext cx="214" cy="1"/>
            </a:xfrm>
            <a:prstGeom prst="line">
              <a:avLst/>
            </a:prstGeom>
            <a:noFill/>
            <a:ln w="19050">
              <a:solidFill>
                <a:srgbClr val="0000FF"/>
              </a:solidFill>
              <a:round/>
              <a:headEnd/>
              <a:tailEnd/>
            </a:ln>
          </p:spPr>
          <p:txBody>
            <a:bodyPr/>
            <a:lstStyle/>
            <a:p>
              <a:endParaRPr lang="zh-CN" altLang="en-US"/>
            </a:p>
          </p:txBody>
        </p:sp>
        <p:sp>
          <p:nvSpPr>
            <p:cNvPr id="404678" name="Line 58"/>
            <p:cNvSpPr>
              <a:spLocks noChangeShapeType="1"/>
            </p:cNvSpPr>
            <p:nvPr/>
          </p:nvSpPr>
          <p:spPr bwMode="auto">
            <a:xfrm>
              <a:off x="4943" y="1287"/>
              <a:ext cx="107" cy="1"/>
            </a:xfrm>
            <a:prstGeom prst="line">
              <a:avLst/>
            </a:prstGeom>
            <a:noFill/>
            <a:ln w="19050">
              <a:solidFill>
                <a:srgbClr val="400000"/>
              </a:solidFill>
              <a:round/>
              <a:headEnd/>
              <a:tailEnd/>
            </a:ln>
          </p:spPr>
          <p:txBody>
            <a:bodyPr/>
            <a:lstStyle/>
            <a:p>
              <a:endParaRPr lang="zh-CN" altLang="en-US"/>
            </a:p>
          </p:txBody>
        </p:sp>
        <p:sp>
          <p:nvSpPr>
            <p:cNvPr id="404679" name="Line 59"/>
            <p:cNvSpPr>
              <a:spLocks noChangeShapeType="1"/>
            </p:cNvSpPr>
            <p:nvPr/>
          </p:nvSpPr>
          <p:spPr bwMode="auto">
            <a:xfrm flipH="1">
              <a:off x="5264" y="1287"/>
              <a:ext cx="107" cy="1"/>
            </a:xfrm>
            <a:prstGeom prst="line">
              <a:avLst/>
            </a:prstGeom>
            <a:noFill/>
            <a:ln w="19050">
              <a:solidFill>
                <a:srgbClr val="400000"/>
              </a:solidFill>
              <a:round/>
              <a:headEnd/>
              <a:tailEnd/>
            </a:ln>
          </p:spPr>
          <p:txBody>
            <a:bodyPr/>
            <a:lstStyle/>
            <a:p>
              <a:endParaRPr lang="zh-CN" altLang="en-US"/>
            </a:p>
          </p:txBody>
        </p:sp>
        <p:sp>
          <p:nvSpPr>
            <p:cNvPr id="404680" name="Oval 60"/>
            <p:cNvSpPr>
              <a:spLocks noChangeArrowheads="1"/>
            </p:cNvSpPr>
            <p:nvPr/>
          </p:nvSpPr>
          <p:spPr bwMode="auto">
            <a:xfrm>
              <a:off x="5307" y="1565"/>
              <a:ext cx="214" cy="232"/>
            </a:xfrm>
            <a:prstGeom prst="ellipse">
              <a:avLst/>
            </a:prstGeom>
            <a:noFill/>
            <a:ln w="19050">
              <a:solidFill>
                <a:srgbClr val="0000FF"/>
              </a:solidFill>
              <a:round/>
              <a:headEnd/>
              <a:tailEnd/>
            </a:ln>
          </p:spPr>
          <p:txBody>
            <a:bodyPr/>
            <a:lstStyle/>
            <a:p>
              <a:endParaRPr lang="zh-CN" altLang="en-US"/>
            </a:p>
          </p:txBody>
        </p:sp>
        <p:sp>
          <p:nvSpPr>
            <p:cNvPr id="404681" name="Oval 61"/>
            <p:cNvSpPr>
              <a:spLocks noChangeArrowheads="1"/>
            </p:cNvSpPr>
            <p:nvPr/>
          </p:nvSpPr>
          <p:spPr bwMode="auto">
            <a:xfrm>
              <a:off x="5307" y="1565"/>
              <a:ext cx="214" cy="232"/>
            </a:xfrm>
            <a:prstGeom prst="ellipse">
              <a:avLst/>
            </a:prstGeom>
            <a:noFill/>
            <a:ln w="19050">
              <a:solidFill>
                <a:srgbClr val="0000FF"/>
              </a:solidFill>
              <a:round/>
              <a:headEnd/>
              <a:tailEnd/>
            </a:ln>
          </p:spPr>
          <p:txBody>
            <a:bodyPr/>
            <a:lstStyle/>
            <a:p>
              <a:endParaRPr lang="zh-CN" altLang="en-US"/>
            </a:p>
          </p:txBody>
        </p:sp>
        <p:sp>
          <p:nvSpPr>
            <p:cNvPr id="404682" name="Line 62"/>
            <p:cNvSpPr>
              <a:spLocks noChangeShapeType="1"/>
            </p:cNvSpPr>
            <p:nvPr/>
          </p:nvSpPr>
          <p:spPr bwMode="auto">
            <a:xfrm>
              <a:off x="5414" y="1450"/>
              <a:ext cx="1" cy="115"/>
            </a:xfrm>
            <a:prstGeom prst="line">
              <a:avLst/>
            </a:prstGeom>
            <a:noFill/>
            <a:ln w="19050">
              <a:solidFill>
                <a:srgbClr val="400000"/>
              </a:solidFill>
              <a:round/>
              <a:headEnd/>
              <a:tailEnd/>
            </a:ln>
          </p:spPr>
          <p:txBody>
            <a:bodyPr/>
            <a:lstStyle/>
            <a:p>
              <a:endParaRPr lang="zh-CN" altLang="en-US"/>
            </a:p>
          </p:txBody>
        </p:sp>
        <p:sp>
          <p:nvSpPr>
            <p:cNvPr id="404683" name="Line 63"/>
            <p:cNvSpPr>
              <a:spLocks noChangeShapeType="1"/>
            </p:cNvSpPr>
            <p:nvPr/>
          </p:nvSpPr>
          <p:spPr bwMode="auto">
            <a:xfrm flipV="1">
              <a:off x="5414" y="1797"/>
              <a:ext cx="1" cy="116"/>
            </a:xfrm>
            <a:prstGeom prst="line">
              <a:avLst/>
            </a:prstGeom>
            <a:noFill/>
            <a:ln w="19050">
              <a:solidFill>
                <a:srgbClr val="400000"/>
              </a:solidFill>
              <a:round/>
              <a:headEnd/>
              <a:tailEnd/>
            </a:ln>
          </p:spPr>
          <p:txBody>
            <a:bodyPr/>
            <a:lstStyle/>
            <a:p>
              <a:endParaRPr lang="zh-CN" altLang="en-US"/>
            </a:p>
          </p:txBody>
        </p:sp>
        <p:sp>
          <p:nvSpPr>
            <p:cNvPr id="404684" name="Line 64"/>
            <p:cNvSpPr>
              <a:spLocks noChangeShapeType="1"/>
            </p:cNvSpPr>
            <p:nvPr/>
          </p:nvSpPr>
          <p:spPr bwMode="auto">
            <a:xfrm>
              <a:off x="4686" y="418"/>
              <a:ext cx="85" cy="1"/>
            </a:xfrm>
            <a:prstGeom prst="line">
              <a:avLst/>
            </a:prstGeom>
            <a:noFill/>
            <a:ln w="19050">
              <a:solidFill>
                <a:srgbClr val="0000FF"/>
              </a:solidFill>
              <a:round/>
              <a:headEnd/>
              <a:tailEnd/>
            </a:ln>
          </p:spPr>
          <p:txBody>
            <a:bodyPr/>
            <a:lstStyle/>
            <a:p>
              <a:endParaRPr lang="zh-CN" altLang="en-US"/>
            </a:p>
          </p:txBody>
        </p:sp>
        <p:sp>
          <p:nvSpPr>
            <p:cNvPr id="404685" name="Line 65"/>
            <p:cNvSpPr>
              <a:spLocks noChangeShapeType="1"/>
            </p:cNvSpPr>
            <p:nvPr/>
          </p:nvSpPr>
          <p:spPr bwMode="auto">
            <a:xfrm>
              <a:off x="4771" y="418"/>
              <a:ext cx="1" cy="231"/>
            </a:xfrm>
            <a:prstGeom prst="line">
              <a:avLst/>
            </a:prstGeom>
            <a:noFill/>
            <a:ln w="19050">
              <a:solidFill>
                <a:srgbClr val="0000FF"/>
              </a:solidFill>
              <a:round/>
              <a:headEnd/>
              <a:tailEnd/>
            </a:ln>
          </p:spPr>
          <p:txBody>
            <a:bodyPr/>
            <a:lstStyle/>
            <a:p>
              <a:endParaRPr lang="zh-CN" altLang="en-US"/>
            </a:p>
          </p:txBody>
        </p:sp>
        <p:sp>
          <p:nvSpPr>
            <p:cNvPr id="404686" name="Line 66"/>
            <p:cNvSpPr>
              <a:spLocks noChangeShapeType="1"/>
            </p:cNvSpPr>
            <p:nvPr/>
          </p:nvSpPr>
          <p:spPr bwMode="auto">
            <a:xfrm flipH="1">
              <a:off x="4686" y="649"/>
              <a:ext cx="85" cy="1"/>
            </a:xfrm>
            <a:prstGeom prst="line">
              <a:avLst/>
            </a:prstGeom>
            <a:noFill/>
            <a:ln w="19050">
              <a:solidFill>
                <a:srgbClr val="0000FF"/>
              </a:solidFill>
              <a:round/>
              <a:headEnd/>
              <a:tailEnd/>
            </a:ln>
          </p:spPr>
          <p:txBody>
            <a:bodyPr/>
            <a:lstStyle/>
            <a:p>
              <a:endParaRPr lang="zh-CN" altLang="en-US"/>
            </a:p>
          </p:txBody>
        </p:sp>
        <p:sp>
          <p:nvSpPr>
            <p:cNvPr id="404687" name="Line 67"/>
            <p:cNvSpPr>
              <a:spLocks noChangeShapeType="1"/>
            </p:cNvSpPr>
            <p:nvPr/>
          </p:nvSpPr>
          <p:spPr bwMode="auto">
            <a:xfrm flipV="1">
              <a:off x="4686" y="418"/>
              <a:ext cx="0" cy="231"/>
            </a:xfrm>
            <a:prstGeom prst="line">
              <a:avLst/>
            </a:prstGeom>
            <a:noFill/>
            <a:ln w="19050">
              <a:solidFill>
                <a:srgbClr val="0000FF"/>
              </a:solidFill>
              <a:round/>
              <a:headEnd/>
              <a:tailEnd/>
            </a:ln>
          </p:spPr>
          <p:txBody>
            <a:bodyPr/>
            <a:lstStyle/>
            <a:p>
              <a:endParaRPr lang="zh-CN" altLang="en-US"/>
            </a:p>
          </p:txBody>
        </p:sp>
        <p:sp>
          <p:nvSpPr>
            <p:cNvPr id="404688" name="Line 68"/>
            <p:cNvSpPr>
              <a:spLocks noChangeShapeType="1"/>
            </p:cNvSpPr>
            <p:nvPr/>
          </p:nvSpPr>
          <p:spPr bwMode="auto">
            <a:xfrm>
              <a:off x="4728" y="301"/>
              <a:ext cx="1" cy="117"/>
            </a:xfrm>
            <a:prstGeom prst="line">
              <a:avLst/>
            </a:prstGeom>
            <a:noFill/>
            <a:ln w="19050">
              <a:solidFill>
                <a:srgbClr val="400000"/>
              </a:solidFill>
              <a:round/>
              <a:headEnd/>
              <a:tailEnd/>
            </a:ln>
          </p:spPr>
          <p:txBody>
            <a:bodyPr/>
            <a:lstStyle/>
            <a:p>
              <a:endParaRPr lang="zh-CN" altLang="en-US"/>
            </a:p>
          </p:txBody>
        </p:sp>
        <p:sp>
          <p:nvSpPr>
            <p:cNvPr id="404689" name="Line 69"/>
            <p:cNvSpPr>
              <a:spLocks noChangeShapeType="1"/>
            </p:cNvSpPr>
            <p:nvPr/>
          </p:nvSpPr>
          <p:spPr bwMode="auto">
            <a:xfrm flipV="1">
              <a:off x="4728" y="649"/>
              <a:ext cx="1" cy="117"/>
            </a:xfrm>
            <a:prstGeom prst="line">
              <a:avLst/>
            </a:prstGeom>
            <a:noFill/>
            <a:ln w="19050">
              <a:solidFill>
                <a:srgbClr val="400000"/>
              </a:solidFill>
              <a:round/>
              <a:headEnd/>
              <a:tailEnd/>
            </a:ln>
          </p:spPr>
          <p:txBody>
            <a:bodyPr/>
            <a:lstStyle/>
            <a:p>
              <a:endParaRPr lang="zh-CN" altLang="en-US"/>
            </a:p>
          </p:txBody>
        </p:sp>
        <p:sp>
          <p:nvSpPr>
            <p:cNvPr id="404690" name="Line 70"/>
            <p:cNvSpPr>
              <a:spLocks noChangeShapeType="1"/>
            </p:cNvSpPr>
            <p:nvPr/>
          </p:nvSpPr>
          <p:spPr bwMode="auto">
            <a:xfrm>
              <a:off x="4728" y="1171"/>
              <a:ext cx="107" cy="82"/>
            </a:xfrm>
            <a:prstGeom prst="line">
              <a:avLst/>
            </a:prstGeom>
            <a:noFill/>
            <a:ln w="19050">
              <a:solidFill>
                <a:srgbClr val="0000FF"/>
              </a:solidFill>
              <a:round/>
              <a:headEnd/>
              <a:tailEnd/>
            </a:ln>
          </p:spPr>
          <p:txBody>
            <a:bodyPr/>
            <a:lstStyle/>
            <a:p>
              <a:endParaRPr lang="zh-CN" altLang="en-US"/>
            </a:p>
          </p:txBody>
        </p:sp>
        <p:sp>
          <p:nvSpPr>
            <p:cNvPr id="404691" name="Line 71"/>
            <p:cNvSpPr>
              <a:spLocks noChangeShapeType="1"/>
            </p:cNvSpPr>
            <p:nvPr/>
          </p:nvSpPr>
          <p:spPr bwMode="auto">
            <a:xfrm flipH="1">
              <a:off x="4728" y="1322"/>
              <a:ext cx="107" cy="81"/>
            </a:xfrm>
            <a:prstGeom prst="line">
              <a:avLst/>
            </a:prstGeom>
            <a:noFill/>
            <a:ln w="19050">
              <a:solidFill>
                <a:srgbClr val="0000FF"/>
              </a:solidFill>
              <a:round/>
              <a:headEnd/>
              <a:tailEnd/>
            </a:ln>
          </p:spPr>
          <p:txBody>
            <a:bodyPr/>
            <a:lstStyle/>
            <a:p>
              <a:endParaRPr lang="zh-CN" altLang="en-US"/>
            </a:p>
          </p:txBody>
        </p:sp>
        <p:sp>
          <p:nvSpPr>
            <p:cNvPr id="404692" name="Line 72"/>
            <p:cNvSpPr>
              <a:spLocks noChangeShapeType="1"/>
            </p:cNvSpPr>
            <p:nvPr/>
          </p:nvSpPr>
          <p:spPr bwMode="auto">
            <a:xfrm>
              <a:off x="4835" y="1171"/>
              <a:ext cx="1" cy="232"/>
            </a:xfrm>
            <a:prstGeom prst="line">
              <a:avLst/>
            </a:prstGeom>
            <a:noFill/>
            <a:ln w="19050">
              <a:solidFill>
                <a:srgbClr val="0000FF"/>
              </a:solidFill>
              <a:round/>
              <a:headEnd/>
              <a:tailEnd/>
            </a:ln>
          </p:spPr>
          <p:txBody>
            <a:bodyPr/>
            <a:lstStyle/>
            <a:p>
              <a:endParaRPr lang="zh-CN" altLang="en-US"/>
            </a:p>
          </p:txBody>
        </p:sp>
        <p:sp>
          <p:nvSpPr>
            <p:cNvPr id="404693" name="Line 73"/>
            <p:cNvSpPr>
              <a:spLocks noChangeShapeType="1"/>
            </p:cNvSpPr>
            <p:nvPr/>
          </p:nvSpPr>
          <p:spPr bwMode="auto">
            <a:xfrm>
              <a:off x="4835" y="1287"/>
              <a:ext cx="108" cy="1"/>
            </a:xfrm>
            <a:prstGeom prst="line">
              <a:avLst/>
            </a:prstGeom>
            <a:noFill/>
            <a:ln w="19050">
              <a:solidFill>
                <a:srgbClr val="0000FF"/>
              </a:solidFill>
              <a:round/>
              <a:headEnd/>
              <a:tailEnd/>
            </a:ln>
          </p:spPr>
          <p:txBody>
            <a:bodyPr/>
            <a:lstStyle/>
            <a:p>
              <a:endParaRPr lang="zh-CN" altLang="en-US"/>
            </a:p>
          </p:txBody>
        </p:sp>
        <p:sp>
          <p:nvSpPr>
            <p:cNvPr id="404694" name="Freeform 74"/>
            <p:cNvSpPr>
              <a:spLocks/>
            </p:cNvSpPr>
            <p:nvPr/>
          </p:nvSpPr>
          <p:spPr bwMode="auto">
            <a:xfrm>
              <a:off x="4728" y="1345"/>
              <a:ext cx="64" cy="58"/>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404695" name="Line 75"/>
            <p:cNvSpPr>
              <a:spLocks noChangeShapeType="1"/>
            </p:cNvSpPr>
            <p:nvPr/>
          </p:nvSpPr>
          <p:spPr bwMode="auto">
            <a:xfrm>
              <a:off x="4728" y="1055"/>
              <a:ext cx="1" cy="116"/>
            </a:xfrm>
            <a:prstGeom prst="line">
              <a:avLst/>
            </a:prstGeom>
            <a:noFill/>
            <a:ln w="19050">
              <a:solidFill>
                <a:srgbClr val="400000"/>
              </a:solidFill>
              <a:round/>
              <a:headEnd/>
              <a:tailEnd/>
            </a:ln>
          </p:spPr>
          <p:txBody>
            <a:bodyPr/>
            <a:lstStyle/>
            <a:p>
              <a:endParaRPr lang="zh-CN" altLang="en-US"/>
            </a:p>
          </p:txBody>
        </p:sp>
        <p:sp>
          <p:nvSpPr>
            <p:cNvPr id="404696" name="Line 76"/>
            <p:cNvSpPr>
              <a:spLocks noChangeShapeType="1"/>
            </p:cNvSpPr>
            <p:nvPr/>
          </p:nvSpPr>
          <p:spPr bwMode="auto">
            <a:xfrm flipV="1">
              <a:off x="4728" y="1403"/>
              <a:ext cx="1" cy="116"/>
            </a:xfrm>
            <a:prstGeom prst="line">
              <a:avLst/>
            </a:prstGeom>
            <a:noFill/>
            <a:ln w="19050">
              <a:solidFill>
                <a:srgbClr val="400000"/>
              </a:solidFill>
              <a:round/>
              <a:headEnd/>
              <a:tailEnd/>
            </a:ln>
          </p:spPr>
          <p:txBody>
            <a:bodyPr/>
            <a:lstStyle/>
            <a:p>
              <a:endParaRPr lang="zh-CN" altLang="en-US"/>
            </a:p>
          </p:txBody>
        </p:sp>
        <p:sp>
          <p:nvSpPr>
            <p:cNvPr id="404697" name="Line 77"/>
            <p:cNvSpPr>
              <a:spLocks noChangeShapeType="1"/>
            </p:cNvSpPr>
            <p:nvPr/>
          </p:nvSpPr>
          <p:spPr bwMode="auto">
            <a:xfrm flipH="1">
              <a:off x="4943" y="1287"/>
              <a:ext cx="107" cy="1"/>
            </a:xfrm>
            <a:prstGeom prst="line">
              <a:avLst/>
            </a:prstGeom>
            <a:noFill/>
            <a:ln w="19050">
              <a:solidFill>
                <a:srgbClr val="400000"/>
              </a:solidFill>
              <a:round/>
              <a:headEnd/>
              <a:tailEnd/>
            </a:ln>
          </p:spPr>
          <p:txBody>
            <a:bodyPr/>
            <a:lstStyle/>
            <a:p>
              <a:endParaRPr lang="zh-CN" altLang="en-US"/>
            </a:p>
          </p:txBody>
        </p:sp>
        <p:sp>
          <p:nvSpPr>
            <p:cNvPr id="404698" name="Oval 78"/>
            <p:cNvSpPr>
              <a:spLocks noChangeArrowheads="1"/>
            </p:cNvSpPr>
            <p:nvPr/>
          </p:nvSpPr>
          <p:spPr bwMode="auto">
            <a:xfrm>
              <a:off x="2971" y="1565"/>
              <a:ext cx="215" cy="232"/>
            </a:xfrm>
            <a:prstGeom prst="ellipse">
              <a:avLst/>
            </a:prstGeom>
            <a:noFill/>
            <a:ln w="19050">
              <a:solidFill>
                <a:srgbClr val="0000FF"/>
              </a:solidFill>
              <a:round/>
              <a:headEnd/>
              <a:tailEnd/>
            </a:ln>
          </p:spPr>
          <p:txBody>
            <a:bodyPr/>
            <a:lstStyle/>
            <a:p>
              <a:endParaRPr lang="zh-CN" altLang="en-US"/>
            </a:p>
          </p:txBody>
        </p:sp>
        <p:sp>
          <p:nvSpPr>
            <p:cNvPr id="404699" name="Oval 79"/>
            <p:cNvSpPr>
              <a:spLocks noChangeArrowheads="1"/>
            </p:cNvSpPr>
            <p:nvPr/>
          </p:nvSpPr>
          <p:spPr bwMode="auto">
            <a:xfrm>
              <a:off x="2971" y="1565"/>
              <a:ext cx="215" cy="232"/>
            </a:xfrm>
            <a:prstGeom prst="ellipse">
              <a:avLst/>
            </a:prstGeom>
            <a:noFill/>
            <a:ln w="19050">
              <a:solidFill>
                <a:srgbClr val="0000FF"/>
              </a:solidFill>
              <a:round/>
              <a:headEnd/>
              <a:tailEnd/>
            </a:ln>
          </p:spPr>
          <p:txBody>
            <a:bodyPr/>
            <a:lstStyle/>
            <a:p>
              <a:endParaRPr lang="zh-CN" altLang="en-US"/>
            </a:p>
          </p:txBody>
        </p:sp>
        <p:sp>
          <p:nvSpPr>
            <p:cNvPr id="404700" name="Line 80"/>
            <p:cNvSpPr>
              <a:spLocks noChangeShapeType="1"/>
            </p:cNvSpPr>
            <p:nvPr/>
          </p:nvSpPr>
          <p:spPr bwMode="auto">
            <a:xfrm>
              <a:off x="3078" y="1450"/>
              <a:ext cx="1" cy="115"/>
            </a:xfrm>
            <a:prstGeom prst="line">
              <a:avLst/>
            </a:prstGeom>
            <a:noFill/>
            <a:ln w="19050">
              <a:solidFill>
                <a:srgbClr val="400000"/>
              </a:solidFill>
              <a:round/>
              <a:headEnd/>
              <a:tailEnd/>
            </a:ln>
          </p:spPr>
          <p:txBody>
            <a:bodyPr/>
            <a:lstStyle/>
            <a:p>
              <a:endParaRPr lang="zh-CN" altLang="en-US"/>
            </a:p>
          </p:txBody>
        </p:sp>
        <p:sp>
          <p:nvSpPr>
            <p:cNvPr id="404701" name="Line 81"/>
            <p:cNvSpPr>
              <a:spLocks noChangeShapeType="1"/>
            </p:cNvSpPr>
            <p:nvPr/>
          </p:nvSpPr>
          <p:spPr bwMode="auto">
            <a:xfrm flipV="1">
              <a:off x="3078" y="1797"/>
              <a:ext cx="1" cy="116"/>
            </a:xfrm>
            <a:prstGeom prst="line">
              <a:avLst/>
            </a:prstGeom>
            <a:noFill/>
            <a:ln w="19050">
              <a:solidFill>
                <a:srgbClr val="400000"/>
              </a:solidFill>
              <a:round/>
              <a:headEnd/>
              <a:tailEnd/>
            </a:ln>
          </p:spPr>
          <p:txBody>
            <a:bodyPr/>
            <a:lstStyle/>
            <a:p>
              <a:endParaRPr lang="zh-CN" altLang="en-US"/>
            </a:p>
          </p:txBody>
        </p:sp>
        <p:sp>
          <p:nvSpPr>
            <p:cNvPr id="404702" name="Line 82"/>
            <p:cNvSpPr>
              <a:spLocks noChangeShapeType="1"/>
            </p:cNvSpPr>
            <p:nvPr/>
          </p:nvSpPr>
          <p:spPr bwMode="auto">
            <a:xfrm flipV="1">
              <a:off x="4128" y="742"/>
              <a:ext cx="1" cy="93"/>
            </a:xfrm>
            <a:prstGeom prst="line">
              <a:avLst/>
            </a:prstGeom>
            <a:noFill/>
            <a:ln w="19050">
              <a:solidFill>
                <a:srgbClr val="0000FF"/>
              </a:solidFill>
              <a:round/>
              <a:headEnd/>
              <a:tailEnd/>
            </a:ln>
          </p:spPr>
          <p:txBody>
            <a:bodyPr/>
            <a:lstStyle/>
            <a:p>
              <a:endParaRPr lang="zh-CN" altLang="en-US"/>
            </a:p>
          </p:txBody>
        </p:sp>
        <p:sp>
          <p:nvSpPr>
            <p:cNvPr id="404703" name="Line 83"/>
            <p:cNvSpPr>
              <a:spLocks noChangeShapeType="1"/>
            </p:cNvSpPr>
            <p:nvPr/>
          </p:nvSpPr>
          <p:spPr bwMode="auto">
            <a:xfrm>
              <a:off x="4128" y="742"/>
              <a:ext cx="214" cy="1"/>
            </a:xfrm>
            <a:prstGeom prst="line">
              <a:avLst/>
            </a:prstGeom>
            <a:noFill/>
            <a:ln w="19050">
              <a:solidFill>
                <a:srgbClr val="0000FF"/>
              </a:solidFill>
              <a:round/>
              <a:headEnd/>
              <a:tailEnd/>
            </a:ln>
          </p:spPr>
          <p:txBody>
            <a:bodyPr/>
            <a:lstStyle/>
            <a:p>
              <a:endParaRPr lang="zh-CN" altLang="en-US"/>
            </a:p>
          </p:txBody>
        </p:sp>
        <p:sp>
          <p:nvSpPr>
            <p:cNvPr id="404704" name="Line 84"/>
            <p:cNvSpPr>
              <a:spLocks noChangeShapeType="1"/>
            </p:cNvSpPr>
            <p:nvPr/>
          </p:nvSpPr>
          <p:spPr bwMode="auto">
            <a:xfrm>
              <a:off x="4342" y="742"/>
              <a:ext cx="1" cy="93"/>
            </a:xfrm>
            <a:prstGeom prst="line">
              <a:avLst/>
            </a:prstGeom>
            <a:noFill/>
            <a:ln w="19050">
              <a:solidFill>
                <a:srgbClr val="0000FF"/>
              </a:solidFill>
              <a:round/>
              <a:headEnd/>
              <a:tailEnd/>
            </a:ln>
          </p:spPr>
          <p:txBody>
            <a:bodyPr/>
            <a:lstStyle/>
            <a:p>
              <a:endParaRPr lang="zh-CN" altLang="en-US"/>
            </a:p>
          </p:txBody>
        </p:sp>
        <p:sp>
          <p:nvSpPr>
            <p:cNvPr id="404705" name="Line 85"/>
            <p:cNvSpPr>
              <a:spLocks noChangeShapeType="1"/>
            </p:cNvSpPr>
            <p:nvPr/>
          </p:nvSpPr>
          <p:spPr bwMode="auto">
            <a:xfrm flipH="1">
              <a:off x="4128" y="835"/>
              <a:ext cx="214" cy="1"/>
            </a:xfrm>
            <a:prstGeom prst="line">
              <a:avLst/>
            </a:prstGeom>
            <a:noFill/>
            <a:ln w="19050">
              <a:solidFill>
                <a:srgbClr val="0000FF"/>
              </a:solidFill>
              <a:round/>
              <a:headEnd/>
              <a:tailEnd/>
            </a:ln>
          </p:spPr>
          <p:txBody>
            <a:bodyPr/>
            <a:lstStyle/>
            <a:p>
              <a:endParaRPr lang="zh-CN" altLang="en-US"/>
            </a:p>
          </p:txBody>
        </p:sp>
        <p:sp>
          <p:nvSpPr>
            <p:cNvPr id="404706" name="Line 86"/>
            <p:cNvSpPr>
              <a:spLocks noChangeShapeType="1"/>
            </p:cNvSpPr>
            <p:nvPr/>
          </p:nvSpPr>
          <p:spPr bwMode="auto">
            <a:xfrm>
              <a:off x="4021" y="788"/>
              <a:ext cx="107" cy="1"/>
            </a:xfrm>
            <a:prstGeom prst="line">
              <a:avLst/>
            </a:prstGeom>
            <a:noFill/>
            <a:ln w="19050">
              <a:solidFill>
                <a:srgbClr val="400000"/>
              </a:solidFill>
              <a:round/>
              <a:headEnd/>
              <a:tailEnd/>
            </a:ln>
          </p:spPr>
          <p:txBody>
            <a:bodyPr/>
            <a:lstStyle/>
            <a:p>
              <a:endParaRPr lang="zh-CN" altLang="en-US"/>
            </a:p>
          </p:txBody>
        </p:sp>
        <p:sp>
          <p:nvSpPr>
            <p:cNvPr id="404707" name="Line 87"/>
            <p:cNvSpPr>
              <a:spLocks noChangeShapeType="1"/>
            </p:cNvSpPr>
            <p:nvPr/>
          </p:nvSpPr>
          <p:spPr bwMode="auto">
            <a:xfrm flipH="1">
              <a:off x="4342" y="788"/>
              <a:ext cx="108" cy="1"/>
            </a:xfrm>
            <a:prstGeom prst="line">
              <a:avLst/>
            </a:prstGeom>
            <a:noFill/>
            <a:ln w="19050">
              <a:solidFill>
                <a:srgbClr val="400000"/>
              </a:solidFill>
              <a:round/>
              <a:headEnd/>
              <a:tailEnd/>
            </a:ln>
          </p:spPr>
          <p:txBody>
            <a:bodyPr/>
            <a:lstStyle/>
            <a:p>
              <a:endParaRPr lang="zh-CN" altLang="en-US"/>
            </a:p>
          </p:txBody>
        </p:sp>
        <p:sp>
          <p:nvSpPr>
            <p:cNvPr id="404708" name="Rectangle 88"/>
            <p:cNvSpPr>
              <a:spLocks noChangeArrowheads="1"/>
            </p:cNvSpPr>
            <p:nvPr/>
          </p:nvSpPr>
          <p:spPr bwMode="auto">
            <a:xfrm>
              <a:off x="3710" y="418"/>
              <a:ext cx="97" cy="243"/>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09" name="Rectangle 89"/>
            <p:cNvSpPr>
              <a:spLocks noChangeArrowheads="1"/>
            </p:cNvSpPr>
            <p:nvPr/>
          </p:nvSpPr>
          <p:spPr bwMode="auto">
            <a:xfrm>
              <a:off x="3217" y="1240"/>
              <a:ext cx="225"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10" name="Rectangle 90"/>
            <p:cNvSpPr>
              <a:spLocks noChangeArrowheads="1"/>
            </p:cNvSpPr>
            <p:nvPr/>
          </p:nvSpPr>
          <p:spPr bwMode="auto">
            <a:xfrm>
              <a:off x="5050" y="1240"/>
              <a:ext cx="225"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11" name="Rectangle 91"/>
            <p:cNvSpPr>
              <a:spLocks noChangeArrowheads="1"/>
            </p:cNvSpPr>
            <p:nvPr/>
          </p:nvSpPr>
          <p:spPr bwMode="auto">
            <a:xfrm>
              <a:off x="4686" y="418"/>
              <a:ext cx="96" cy="243"/>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12" name="Rectangle 92"/>
            <p:cNvSpPr>
              <a:spLocks noChangeArrowheads="1"/>
            </p:cNvSpPr>
            <p:nvPr/>
          </p:nvSpPr>
          <p:spPr bwMode="auto">
            <a:xfrm>
              <a:off x="4510" y="1848"/>
              <a:ext cx="97" cy="243"/>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13" name="Rectangle 93"/>
            <p:cNvSpPr>
              <a:spLocks noChangeArrowheads="1"/>
            </p:cNvSpPr>
            <p:nvPr/>
          </p:nvSpPr>
          <p:spPr bwMode="auto">
            <a:xfrm>
              <a:off x="4128" y="742"/>
              <a:ext cx="225" cy="104"/>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714" name="Line 94"/>
            <p:cNvSpPr>
              <a:spLocks noChangeShapeType="1"/>
            </p:cNvSpPr>
            <p:nvPr/>
          </p:nvSpPr>
          <p:spPr bwMode="auto">
            <a:xfrm>
              <a:off x="5328" y="2029"/>
              <a:ext cx="193" cy="1"/>
            </a:xfrm>
            <a:prstGeom prst="line">
              <a:avLst/>
            </a:prstGeom>
            <a:noFill/>
            <a:ln w="19050">
              <a:solidFill>
                <a:srgbClr val="000000"/>
              </a:solidFill>
              <a:round/>
              <a:headEnd/>
              <a:tailEnd/>
            </a:ln>
          </p:spPr>
          <p:txBody>
            <a:bodyPr/>
            <a:lstStyle/>
            <a:p>
              <a:endParaRPr lang="zh-CN" altLang="en-US"/>
            </a:p>
          </p:txBody>
        </p:sp>
        <p:sp>
          <p:nvSpPr>
            <p:cNvPr id="404715" name="Line 95"/>
            <p:cNvSpPr>
              <a:spLocks noChangeShapeType="1"/>
            </p:cNvSpPr>
            <p:nvPr/>
          </p:nvSpPr>
          <p:spPr bwMode="auto">
            <a:xfrm>
              <a:off x="3250" y="1762"/>
              <a:ext cx="214" cy="1"/>
            </a:xfrm>
            <a:prstGeom prst="line">
              <a:avLst/>
            </a:prstGeom>
            <a:noFill/>
            <a:ln w="19050">
              <a:solidFill>
                <a:srgbClr val="FF0000"/>
              </a:solidFill>
              <a:round/>
              <a:headEnd/>
              <a:tailEnd/>
            </a:ln>
          </p:spPr>
          <p:txBody>
            <a:bodyPr/>
            <a:lstStyle/>
            <a:p>
              <a:endParaRPr lang="zh-CN" altLang="en-US"/>
            </a:p>
          </p:txBody>
        </p:sp>
        <p:sp>
          <p:nvSpPr>
            <p:cNvPr id="404716" name="Line 96"/>
            <p:cNvSpPr>
              <a:spLocks noChangeShapeType="1"/>
            </p:cNvSpPr>
            <p:nvPr/>
          </p:nvSpPr>
          <p:spPr bwMode="auto">
            <a:xfrm>
              <a:off x="5017" y="1786"/>
              <a:ext cx="215" cy="1"/>
            </a:xfrm>
            <a:prstGeom prst="line">
              <a:avLst/>
            </a:prstGeom>
            <a:noFill/>
            <a:ln w="19050">
              <a:solidFill>
                <a:srgbClr val="FF0000"/>
              </a:solidFill>
              <a:round/>
              <a:headEnd/>
              <a:tailEnd/>
            </a:ln>
          </p:spPr>
          <p:txBody>
            <a:bodyPr/>
            <a:lstStyle/>
            <a:p>
              <a:endParaRPr lang="zh-CN" altLang="en-US"/>
            </a:p>
          </p:txBody>
        </p:sp>
        <p:sp>
          <p:nvSpPr>
            <p:cNvPr id="404717" name="Line 97"/>
            <p:cNvSpPr>
              <a:spLocks noChangeShapeType="1"/>
            </p:cNvSpPr>
            <p:nvPr/>
          </p:nvSpPr>
          <p:spPr bwMode="auto">
            <a:xfrm>
              <a:off x="3753" y="1519"/>
              <a:ext cx="461" cy="1"/>
            </a:xfrm>
            <a:prstGeom prst="line">
              <a:avLst/>
            </a:prstGeom>
            <a:noFill/>
            <a:ln w="19050">
              <a:solidFill>
                <a:srgbClr val="400000"/>
              </a:solidFill>
              <a:round/>
              <a:headEnd/>
              <a:tailEnd/>
            </a:ln>
          </p:spPr>
          <p:txBody>
            <a:bodyPr/>
            <a:lstStyle/>
            <a:p>
              <a:endParaRPr lang="zh-CN" altLang="en-US"/>
            </a:p>
          </p:txBody>
        </p:sp>
        <p:sp>
          <p:nvSpPr>
            <p:cNvPr id="404718" name="Line 98"/>
            <p:cNvSpPr>
              <a:spLocks noChangeShapeType="1"/>
            </p:cNvSpPr>
            <p:nvPr/>
          </p:nvSpPr>
          <p:spPr bwMode="auto">
            <a:xfrm>
              <a:off x="4214" y="1519"/>
              <a:ext cx="514" cy="1"/>
            </a:xfrm>
            <a:prstGeom prst="line">
              <a:avLst/>
            </a:prstGeom>
            <a:noFill/>
            <a:ln w="19050">
              <a:solidFill>
                <a:srgbClr val="400000"/>
              </a:solidFill>
              <a:round/>
              <a:headEnd/>
              <a:tailEnd/>
            </a:ln>
          </p:spPr>
          <p:txBody>
            <a:bodyPr/>
            <a:lstStyle/>
            <a:p>
              <a:endParaRPr lang="zh-CN" altLang="en-US"/>
            </a:p>
          </p:txBody>
        </p:sp>
        <p:sp>
          <p:nvSpPr>
            <p:cNvPr id="404719" name="Line 99"/>
            <p:cNvSpPr>
              <a:spLocks noChangeShapeType="1"/>
            </p:cNvSpPr>
            <p:nvPr/>
          </p:nvSpPr>
          <p:spPr bwMode="auto">
            <a:xfrm>
              <a:off x="5371" y="1287"/>
              <a:ext cx="43" cy="1"/>
            </a:xfrm>
            <a:prstGeom prst="line">
              <a:avLst/>
            </a:prstGeom>
            <a:noFill/>
            <a:ln w="19050">
              <a:solidFill>
                <a:srgbClr val="400000"/>
              </a:solidFill>
              <a:round/>
              <a:headEnd/>
              <a:tailEnd/>
            </a:ln>
          </p:spPr>
          <p:txBody>
            <a:bodyPr/>
            <a:lstStyle/>
            <a:p>
              <a:endParaRPr lang="zh-CN" altLang="en-US"/>
            </a:p>
          </p:txBody>
        </p:sp>
        <p:sp>
          <p:nvSpPr>
            <p:cNvPr id="404720" name="Line 100"/>
            <p:cNvSpPr>
              <a:spLocks noChangeShapeType="1"/>
            </p:cNvSpPr>
            <p:nvPr/>
          </p:nvSpPr>
          <p:spPr bwMode="auto">
            <a:xfrm>
              <a:off x="5414" y="1913"/>
              <a:ext cx="1" cy="116"/>
            </a:xfrm>
            <a:prstGeom prst="line">
              <a:avLst/>
            </a:prstGeom>
            <a:noFill/>
            <a:ln w="19050">
              <a:solidFill>
                <a:srgbClr val="400000"/>
              </a:solidFill>
              <a:round/>
              <a:headEnd/>
              <a:tailEnd/>
            </a:ln>
          </p:spPr>
          <p:txBody>
            <a:bodyPr/>
            <a:lstStyle/>
            <a:p>
              <a:endParaRPr lang="zh-CN" altLang="en-US"/>
            </a:p>
          </p:txBody>
        </p:sp>
        <p:sp>
          <p:nvSpPr>
            <p:cNvPr id="404721" name="Line 101"/>
            <p:cNvSpPr>
              <a:spLocks noChangeShapeType="1"/>
            </p:cNvSpPr>
            <p:nvPr/>
          </p:nvSpPr>
          <p:spPr bwMode="auto">
            <a:xfrm>
              <a:off x="5414" y="1287"/>
              <a:ext cx="1" cy="163"/>
            </a:xfrm>
            <a:prstGeom prst="line">
              <a:avLst/>
            </a:prstGeom>
            <a:noFill/>
            <a:ln w="19050">
              <a:solidFill>
                <a:srgbClr val="400000"/>
              </a:solidFill>
              <a:round/>
              <a:headEnd/>
              <a:tailEnd/>
            </a:ln>
          </p:spPr>
          <p:txBody>
            <a:bodyPr/>
            <a:lstStyle/>
            <a:p>
              <a:endParaRPr lang="zh-CN" altLang="en-US"/>
            </a:p>
          </p:txBody>
        </p:sp>
        <p:sp>
          <p:nvSpPr>
            <p:cNvPr id="404722" name="Line 102"/>
            <p:cNvSpPr>
              <a:spLocks noChangeShapeType="1"/>
            </p:cNvSpPr>
            <p:nvPr/>
          </p:nvSpPr>
          <p:spPr bwMode="auto">
            <a:xfrm flipH="1">
              <a:off x="4943" y="1287"/>
              <a:ext cx="107" cy="1"/>
            </a:xfrm>
            <a:prstGeom prst="line">
              <a:avLst/>
            </a:prstGeom>
            <a:noFill/>
            <a:ln w="19050">
              <a:solidFill>
                <a:srgbClr val="400000"/>
              </a:solidFill>
              <a:round/>
              <a:headEnd/>
              <a:tailEnd/>
            </a:ln>
          </p:spPr>
          <p:txBody>
            <a:bodyPr/>
            <a:lstStyle/>
            <a:p>
              <a:endParaRPr lang="zh-CN" altLang="en-US"/>
            </a:p>
          </p:txBody>
        </p:sp>
        <p:sp>
          <p:nvSpPr>
            <p:cNvPr id="404723" name="Line 103"/>
            <p:cNvSpPr>
              <a:spLocks noChangeShapeType="1"/>
            </p:cNvSpPr>
            <p:nvPr/>
          </p:nvSpPr>
          <p:spPr bwMode="auto">
            <a:xfrm>
              <a:off x="3753" y="766"/>
              <a:ext cx="1" cy="289"/>
            </a:xfrm>
            <a:prstGeom prst="line">
              <a:avLst/>
            </a:prstGeom>
            <a:noFill/>
            <a:ln w="19050">
              <a:solidFill>
                <a:srgbClr val="400000"/>
              </a:solidFill>
              <a:round/>
              <a:headEnd/>
              <a:tailEnd/>
            </a:ln>
          </p:spPr>
          <p:txBody>
            <a:bodyPr/>
            <a:lstStyle/>
            <a:p>
              <a:endParaRPr lang="zh-CN" altLang="en-US"/>
            </a:p>
          </p:txBody>
        </p:sp>
        <p:sp>
          <p:nvSpPr>
            <p:cNvPr id="404724" name="Line 104"/>
            <p:cNvSpPr>
              <a:spLocks noChangeShapeType="1"/>
            </p:cNvSpPr>
            <p:nvPr/>
          </p:nvSpPr>
          <p:spPr bwMode="auto">
            <a:xfrm flipV="1">
              <a:off x="4249" y="1519"/>
              <a:ext cx="1" cy="232"/>
            </a:xfrm>
            <a:prstGeom prst="line">
              <a:avLst/>
            </a:prstGeom>
            <a:noFill/>
            <a:ln w="19050">
              <a:solidFill>
                <a:srgbClr val="400000"/>
              </a:solidFill>
              <a:round/>
              <a:headEnd/>
              <a:tailEnd/>
            </a:ln>
          </p:spPr>
          <p:txBody>
            <a:bodyPr/>
            <a:lstStyle/>
            <a:p>
              <a:endParaRPr lang="zh-CN" altLang="en-US"/>
            </a:p>
          </p:txBody>
        </p:sp>
        <p:sp>
          <p:nvSpPr>
            <p:cNvPr id="404725" name="Oval 105"/>
            <p:cNvSpPr>
              <a:spLocks noChangeArrowheads="1"/>
            </p:cNvSpPr>
            <p:nvPr/>
          </p:nvSpPr>
          <p:spPr bwMode="auto">
            <a:xfrm>
              <a:off x="4230" y="1496"/>
              <a:ext cx="43" cy="46"/>
            </a:xfrm>
            <a:prstGeom prst="ellipse">
              <a:avLst/>
            </a:prstGeom>
            <a:solidFill>
              <a:srgbClr val="FF0000"/>
            </a:solidFill>
            <a:ln w="19050">
              <a:solidFill>
                <a:srgbClr val="FF0000"/>
              </a:solidFill>
              <a:round/>
              <a:headEnd/>
              <a:tailEnd/>
            </a:ln>
          </p:spPr>
          <p:txBody>
            <a:bodyPr/>
            <a:lstStyle/>
            <a:p>
              <a:endParaRPr lang="zh-CN" altLang="en-US"/>
            </a:p>
          </p:txBody>
        </p:sp>
        <p:sp>
          <p:nvSpPr>
            <p:cNvPr id="404726" name="Line 106"/>
            <p:cNvSpPr>
              <a:spLocks noChangeShapeType="1"/>
            </p:cNvSpPr>
            <p:nvPr/>
          </p:nvSpPr>
          <p:spPr bwMode="auto">
            <a:xfrm>
              <a:off x="3432" y="1287"/>
              <a:ext cx="107" cy="1"/>
            </a:xfrm>
            <a:prstGeom prst="line">
              <a:avLst/>
            </a:prstGeom>
            <a:noFill/>
            <a:ln w="19050">
              <a:solidFill>
                <a:srgbClr val="400000"/>
              </a:solidFill>
              <a:round/>
              <a:headEnd/>
              <a:tailEnd/>
            </a:ln>
          </p:spPr>
          <p:txBody>
            <a:bodyPr/>
            <a:lstStyle/>
            <a:p>
              <a:endParaRPr lang="zh-CN" altLang="en-US"/>
            </a:p>
          </p:txBody>
        </p:sp>
        <p:sp>
          <p:nvSpPr>
            <p:cNvPr id="404727" name="Line 107"/>
            <p:cNvSpPr>
              <a:spLocks noChangeShapeType="1"/>
            </p:cNvSpPr>
            <p:nvPr/>
          </p:nvSpPr>
          <p:spPr bwMode="auto">
            <a:xfrm>
              <a:off x="3078" y="1287"/>
              <a:ext cx="1" cy="163"/>
            </a:xfrm>
            <a:prstGeom prst="line">
              <a:avLst/>
            </a:prstGeom>
            <a:noFill/>
            <a:ln w="19050">
              <a:solidFill>
                <a:srgbClr val="400000"/>
              </a:solidFill>
              <a:round/>
              <a:headEnd/>
              <a:tailEnd/>
            </a:ln>
          </p:spPr>
          <p:txBody>
            <a:bodyPr/>
            <a:lstStyle/>
            <a:p>
              <a:endParaRPr lang="zh-CN" altLang="en-US"/>
            </a:p>
          </p:txBody>
        </p:sp>
        <p:sp>
          <p:nvSpPr>
            <p:cNvPr id="404728" name="Line 108"/>
            <p:cNvSpPr>
              <a:spLocks noChangeShapeType="1"/>
            </p:cNvSpPr>
            <p:nvPr/>
          </p:nvSpPr>
          <p:spPr bwMode="auto">
            <a:xfrm flipH="1">
              <a:off x="3078" y="1287"/>
              <a:ext cx="33" cy="1"/>
            </a:xfrm>
            <a:prstGeom prst="line">
              <a:avLst/>
            </a:prstGeom>
            <a:noFill/>
            <a:ln w="19050">
              <a:solidFill>
                <a:srgbClr val="400000"/>
              </a:solidFill>
              <a:round/>
              <a:headEnd/>
              <a:tailEnd/>
            </a:ln>
          </p:spPr>
          <p:txBody>
            <a:bodyPr/>
            <a:lstStyle/>
            <a:p>
              <a:endParaRPr lang="zh-CN" altLang="en-US"/>
            </a:p>
          </p:txBody>
        </p:sp>
        <p:sp>
          <p:nvSpPr>
            <p:cNvPr id="404729" name="Line 109"/>
            <p:cNvSpPr>
              <a:spLocks noChangeShapeType="1"/>
            </p:cNvSpPr>
            <p:nvPr/>
          </p:nvSpPr>
          <p:spPr bwMode="auto">
            <a:xfrm>
              <a:off x="3078" y="1913"/>
              <a:ext cx="1" cy="116"/>
            </a:xfrm>
            <a:prstGeom prst="line">
              <a:avLst/>
            </a:prstGeom>
            <a:noFill/>
            <a:ln w="19050">
              <a:solidFill>
                <a:srgbClr val="400000"/>
              </a:solidFill>
              <a:round/>
              <a:headEnd/>
              <a:tailEnd/>
            </a:ln>
          </p:spPr>
          <p:txBody>
            <a:bodyPr/>
            <a:lstStyle/>
            <a:p>
              <a:endParaRPr lang="zh-CN" altLang="en-US"/>
            </a:p>
          </p:txBody>
        </p:sp>
        <p:sp>
          <p:nvSpPr>
            <p:cNvPr id="404730" name="Line 110"/>
            <p:cNvSpPr>
              <a:spLocks noChangeShapeType="1"/>
            </p:cNvSpPr>
            <p:nvPr/>
          </p:nvSpPr>
          <p:spPr bwMode="auto">
            <a:xfrm>
              <a:off x="2971" y="2029"/>
              <a:ext cx="215" cy="1"/>
            </a:xfrm>
            <a:prstGeom prst="line">
              <a:avLst/>
            </a:prstGeom>
            <a:noFill/>
            <a:ln w="19050">
              <a:solidFill>
                <a:srgbClr val="400000"/>
              </a:solidFill>
              <a:round/>
              <a:headEnd/>
              <a:tailEnd/>
            </a:ln>
          </p:spPr>
          <p:txBody>
            <a:bodyPr/>
            <a:lstStyle/>
            <a:p>
              <a:endParaRPr lang="zh-CN" altLang="en-US"/>
            </a:p>
          </p:txBody>
        </p:sp>
        <p:sp>
          <p:nvSpPr>
            <p:cNvPr id="404731" name="Line 111"/>
            <p:cNvSpPr>
              <a:spLocks noChangeShapeType="1"/>
            </p:cNvSpPr>
            <p:nvPr/>
          </p:nvSpPr>
          <p:spPr bwMode="auto">
            <a:xfrm>
              <a:off x="4128" y="1589"/>
              <a:ext cx="1" cy="208"/>
            </a:xfrm>
            <a:prstGeom prst="line">
              <a:avLst/>
            </a:prstGeom>
            <a:noFill/>
            <a:ln w="19050">
              <a:solidFill>
                <a:srgbClr val="400000"/>
              </a:solidFill>
              <a:round/>
              <a:headEnd/>
              <a:tailEnd/>
            </a:ln>
          </p:spPr>
          <p:txBody>
            <a:bodyPr/>
            <a:lstStyle/>
            <a:p>
              <a:endParaRPr lang="zh-CN" altLang="en-US"/>
            </a:p>
          </p:txBody>
        </p:sp>
        <p:sp>
          <p:nvSpPr>
            <p:cNvPr id="404732" name="Line 112"/>
            <p:cNvSpPr>
              <a:spLocks noChangeShapeType="1"/>
            </p:cNvSpPr>
            <p:nvPr/>
          </p:nvSpPr>
          <p:spPr bwMode="auto">
            <a:xfrm>
              <a:off x="4439" y="1426"/>
              <a:ext cx="214" cy="1"/>
            </a:xfrm>
            <a:prstGeom prst="line">
              <a:avLst/>
            </a:prstGeom>
            <a:noFill/>
            <a:ln w="19050">
              <a:solidFill>
                <a:srgbClr val="400000"/>
              </a:solidFill>
              <a:round/>
              <a:headEnd/>
              <a:tailEnd/>
            </a:ln>
          </p:spPr>
          <p:txBody>
            <a:bodyPr/>
            <a:lstStyle/>
            <a:p>
              <a:endParaRPr lang="zh-CN" altLang="en-US"/>
            </a:p>
          </p:txBody>
        </p:sp>
        <p:sp>
          <p:nvSpPr>
            <p:cNvPr id="404733" name="Line 113"/>
            <p:cNvSpPr>
              <a:spLocks noChangeShapeType="1"/>
            </p:cNvSpPr>
            <p:nvPr/>
          </p:nvSpPr>
          <p:spPr bwMode="auto">
            <a:xfrm>
              <a:off x="4546" y="1379"/>
              <a:ext cx="1" cy="47"/>
            </a:xfrm>
            <a:prstGeom prst="line">
              <a:avLst/>
            </a:prstGeom>
            <a:noFill/>
            <a:ln w="19050">
              <a:solidFill>
                <a:srgbClr val="400000"/>
              </a:solidFill>
              <a:round/>
              <a:headEnd/>
              <a:tailEnd/>
            </a:ln>
          </p:spPr>
          <p:txBody>
            <a:bodyPr/>
            <a:lstStyle/>
            <a:p>
              <a:endParaRPr lang="zh-CN" altLang="en-US"/>
            </a:p>
          </p:txBody>
        </p:sp>
        <p:sp>
          <p:nvSpPr>
            <p:cNvPr id="404734" name="Line 114"/>
            <p:cNvSpPr>
              <a:spLocks noChangeShapeType="1"/>
            </p:cNvSpPr>
            <p:nvPr/>
          </p:nvSpPr>
          <p:spPr bwMode="auto">
            <a:xfrm>
              <a:off x="3839" y="1426"/>
              <a:ext cx="214" cy="1"/>
            </a:xfrm>
            <a:prstGeom prst="line">
              <a:avLst/>
            </a:prstGeom>
            <a:noFill/>
            <a:ln w="19050">
              <a:solidFill>
                <a:srgbClr val="400000"/>
              </a:solidFill>
              <a:round/>
              <a:headEnd/>
              <a:tailEnd/>
            </a:ln>
          </p:spPr>
          <p:txBody>
            <a:bodyPr/>
            <a:lstStyle/>
            <a:p>
              <a:endParaRPr lang="zh-CN" altLang="en-US"/>
            </a:p>
          </p:txBody>
        </p:sp>
        <p:sp>
          <p:nvSpPr>
            <p:cNvPr id="404735" name="Line 115"/>
            <p:cNvSpPr>
              <a:spLocks noChangeShapeType="1"/>
            </p:cNvSpPr>
            <p:nvPr/>
          </p:nvSpPr>
          <p:spPr bwMode="auto">
            <a:xfrm>
              <a:off x="3946" y="1379"/>
              <a:ext cx="1" cy="47"/>
            </a:xfrm>
            <a:prstGeom prst="line">
              <a:avLst/>
            </a:prstGeom>
            <a:noFill/>
            <a:ln w="19050">
              <a:solidFill>
                <a:srgbClr val="400000"/>
              </a:solidFill>
              <a:round/>
              <a:headEnd/>
              <a:tailEnd/>
            </a:ln>
          </p:spPr>
          <p:txBody>
            <a:bodyPr/>
            <a:lstStyle/>
            <a:p>
              <a:endParaRPr lang="zh-CN" altLang="en-US"/>
            </a:p>
          </p:txBody>
        </p:sp>
        <p:sp>
          <p:nvSpPr>
            <p:cNvPr id="404736" name="Line 116"/>
            <p:cNvSpPr>
              <a:spLocks noChangeShapeType="1"/>
            </p:cNvSpPr>
            <p:nvPr/>
          </p:nvSpPr>
          <p:spPr bwMode="auto">
            <a:xfrm>
              <a:off x="3968" y="788"/>
              <a:ext cx="53" cy="1"/>
            </a:xfrm>
            <a:prstGeom prst="line">
              <a:avLst/>
            </a:prstGeom>
            <a:noFill/>
            <a:ln w="19050">
              <a:solidFill>
                <a:srgbClr val="400000"/>
              </a:solidFill>
              <a:round/>
              <a:headEnd/>
              <a:tailEnd/>
            </a:ln>
          </p:spPr>
          <p:txBody>
            <a:bodyPr/>
            <a:lstStyle/>
            <a:p>
              <a:endParaRPr lang="zh-CN" altLang="en-US"/>
            </a:p>
          </p:txBody>
        </p:sp>
        <p:sp>
          <p:nvSpPr>
            <p:cNvPr id="404737" name="Line 117"/>
            <p:cNvSpPr>
              <a:spLocks noChangeShapeType="1"/>
            </p:cNvSpPr>
            <p:nvPr/>
          </p:nvSpPr>
          <p:spPr bwMode="auto">
            <a:xfrm>
              <a:off x="4450" y="788"/>
              <a:ext cx="64" cy="1"/>
            </a:xfrm>
            <a:prstGeom prst="line">
              <a:avLst/>
            </a:prstGeom>
            <a:noFill/>
            <a:ln w="19050">
              <a:solidFill>
                <a:srgbClr val="400000"/>
              </a:solidFill>
              <a:round/>
              <a:headEnd/>
              <a:tailEnd/>
            </a:ln>
          </p:spPr>
          <p:txBody>
            <a:bodyPr/>
            <a:lstStyle/>
            <a:p>
              <a:endParaRPr lang="zh-CN" altLang="en-US"/>
            </a:p>
          </p:txBody>
        </p:sp>
        <p:sp>
          <p:nvSpPr>
            <p:cNvPr id="404738" name="Line 118"/>
            <p:cNvSpPr>
              <a:spLocks noChangeShapeType="1"/>
            </p:cNvSpPr>
            <p:nvPr/>
          </p:nvSpPr>
          <p:spPr bwMode="auto">
            <a:xfrm>
              <a:off x="4728" y="766"/>
              <a:ext cx="1" cy="22"/>
            </a:xfrm>
            <a:prstGeom prst="line">
              <a:avLst/>
            </a:prstGeom>
            <a:noFill/>
            <a:ln w="19050">
              <a:solidFill>
                <a:srgbClr val="400000"/>
              </a:solidFill>
              <a:round/>
              <a:headEnd/>
              <a:tailEnd/>
            </a:ln>
          </p:spPr>
          <p:txBody>
            <a:bodyPr/>
            <a:lstStyle/>
            <a:p>
              <a:endParaRPr lang="zh-CN" altLang="en-US"/>
            </a:p>
          </p:txBody>
        </p:sp>
        <p:sp>
          <p:nvSpPr>
            <p:cNvPr id="404739" name="Oval 119"/>
            <p:cNvSpPr>
              <a:spLocks noChangeArrowheads="1"/>
            </p:cNvSpPr>
            <p:nvPr/>
          </p:nvSpPr>
          <p:spPr bwMode="auto">
            <a:xfrm>
              <a:off x="4707" y="766"/>
              <a:ext cx="42" cy="46"/>
            </a:xfrm>
            <a:prstGeom prst="ellipse">
              <a:avLst/>
            </a:prstGeom>
            <a:solidFill>
              <a:srgbClr val="FF0000"/>
            </a:solidFill>
            <a:ln w="19050">
              <a:solidFill>
                <a:srgbClr val="FF0000"/>
              </a:solidFill>
              <a:round/>
              <a:headEnd/>
              <a:tailEnd/>
            </a:ln>
          </p:spPr>
          <p:txBody>
            <a:bodyPr/>
            <a:lstStyle/>
            <a:p>
              <a:endParaRPr lang="zh-CN" altLang="en-US"/>
            </a:p>
          </p:txBody>
        </p:sp>
        <p:sp>
          <p:nvSpPr>
            <p:cNvPr id="404740" name="Line 120"/>
            <p:cNvSpPr>
              <a:spLocks noChangeShapeType="1"/>
            </p:cNvSpPr>
            <p:nvPr/>
          </p:nvSpPr>
          <p:spPr bwMode="auto">
            <a:xfrm>
              <a:off x="3753" y="301"/>
              <a:ext cx="461" cy="1"/>
            </a:xfrm>
            <a:prstGeom prst="line">
              <a:avLst/>
            </a:prstGeom>
            <a:noFill/>
            <a:ln w="19050">
              <a:solidFill>
                <a:srgbClr val="400000"/>
              </a:solidFill>
              <a:round/>
              <a:headEnd/>
              <a:tailEnd/>
            </a:ln>
          </p:spPr>
          <p:txBody>
            <a:bodyPr/>
            <a:lstStyle/>
            <a:p>
              <a:endParaRPr lang="zh-CN" altLang="en-US"/>
            </a:p>
          </p:txBody>
        </p:sp>
        <p:sp>
          <p:nvSpPr>
            <p:cNvPr id="404741" name="Oval 121"/>
            <p:cNvSpPr>
              <a:spLocks noChangeArrowheads="1"/>
            </p:cNvSpPr>
            <p:nvPr/>
          </p:nvSpPr>
          <p:spPr bwMode="auto">
            <a:xfrm>
              <a:off x="4193" y="279"/>
              <a:ext cx="43" cy="46"/>
            </a:xfrm>
            <a:prstGeom prst="ellipse">
              <a:avLst/>
            </a:prstGeom>
            <a:solidFill>
              <a:srgbClr val="FF0000"/>
            </a:solidFill>
            <a:ln w="19050">
              <a:solidFill>
                <a:srgbClr val="FF0000"/>
              </a:solidFill>
              <a:round/>
              <a:headEnd/>
              <a:tailEnd/>
            </a:ln>
          </p:spPr>
          <p:txBody>
            <a:bodyPr/>
            <a:lstStyle/>
            <a:p>
              <a:endParaRPr lang="zh-CN" altLang="en-US"/>
            </a:p>
          </p:txBody>
        </p:sp>
        <p:sp>
          <p:nvSpPr>
            <p:cNvPr id="404742" name="Line 122"/>
            <p:cNvSpPr>
              <a:spLocks noChangeShapeType="1"/>
            </p:cNvSpPr>
            <p:nvPr/>
          </p:nvSpPr>
          <p:spPr bwMode="auto">
            <a:xfrm>
              <a:off x="4214" y="186"/>
              <a:ext cx="1" cy="115"/>
            </a:xfrm>
            <a:prstGeom prst="line">
              <a:avLst/>
            </a:prstGeom>
            <a:noFill/>
            <a:ln w="19050">
              <a:solidFill>
                <a:srgbClr val="400000"/>
              </a:solidFill>
              <a:round/>
              <a:headEnd/>
              <a:tailEnd/>
            </a:ln>
          </p:spPr>
          <p:txBody>
            <a:bodyPr/>
            <a:lstStyle/>
            <a:p>
              <a:endParaRPr lang="zh-CN" altLang="en-US"/>
            </a:p>
          </p:txBody>
        </p:sp>
        <p:sp>
          <p:nvSpPr>
            <p:cNvPr id="404743" name="Line 123"/>
            <p:cNvSpPr>
              <a:spLocks noChangeShapeType="1"/>
            </p:cNvSpPr>
            <p:nvPr/>
          </p:nvSpPr>
          <p:spPr bwMode="auto">
            <a:xfrm flipH="1">
              <a:off x="3764" y="788"/>
              <a:ext cx="97" cy="1"/>
            </a:xfrm>
            <a:prstGeom prst="line">
              <a:avLst/>
            </a:prstGeom>
            <a:noFill/>
            <a:ln w="19050">
              <a:solidFill>
                <a:srgbClr val="400000"/>
              </a:solidFill>
              <a:round/>
              <a:headEnd/>
              <a:tailEnd/>
            </a:ln>
          </p:spPr>
          <p:txBody>
            <a:bodyPr/>
            <a:lstStyle/>
            <a:p>
              <a:endParaRPr lang="zh-CN" altLang="en-US"/>
            </a:p>
          </p:txBody>
        </p:sp>
        <p:sp>
          <p:nvSpPr>
            <p:cNvPr id="404744" name="Oval 124"/>
            <p:cNvSpPr>
              <a:spLocks noChangeArrowheads="1"/>
            </p:cNvSpPr>
            <p:nvPr/>
          </p:nvSpPr>
          <p:spPr bwMode="auto">
            <a:xfrm>
              <a:off x="3743" y="766"/>
              <a:ext cx="43" cy="46"/>
            </a:xfrm>
            <a:prstGeom prst="ellipse">
              <a:avLst/>
            </a:prstGeom>
            <a:solidFill>
              <a:srgbClr val="FF0000"/>
            </a:solidFill>
            <a:ln w="19050">
              <a:solidFill>
                <a:srgbClr val="FF0000"/>
              </a:solidFill>
              <a:round/>
              <a:headEnd/>
              <a:tailEnd/>
            </a:ln>
          </p:spPr>
          <p:txBody>
            <a:bodyPr/>
            <a:lstStyle/>
            <a:p>
              <a:endParaRPr lang="zh-CN" altLang="en-US"/>
            </a:p>
          </p:txBody>
        </p:sp>
        <p:sp>
          <p:nvSpPr>
            <p:cNvPr id="404745" name="Line 125"/>
            <p:cNvSpPr>
              <a:spLocks noChangeShapeType="1"/>
            </p:cNvSpPr>
            <p:nvPr/>
          </p:nvSpPr>
          <p:spPr bwMode="auto">
            <a:xfrm>
              <a:off x="4214" y="301"/>
              <a:ext cx="514" cy="1"/>
            </a:xfrm>
            <a:prstGeom prst="line">
              <a:avLst/>
            </a:prstGeom>
            <a:noFill/>
            <a:ln w="19050">
              <a:solidFill>
                <a:srgbClr val="400000"/>
              </a:solidFill>
              <a:round/>
              <a:headEnd/>
              <a:tailEnd/>
            </a:ln>
          </p:spPr>
          <p:txBody>
            <a:bodyPr/>
            <a:lstStyle/>
            <a:p>
              <a:endParaRPr lang="zh-CN" altLang="en-US"/>
            </a:p>
          </p:txBody>
        </p:sp>
        <p:sp>
          <p:nvSpPr>
            <p:cNvPr id="404746" name="Line 126"/>
            <p:cNvSpPr>
              <a:spLocks noChangeShapeType="1"/>
            </p:cNvSpPr>
            <p:nvPr/>
          </p:nvSpPr>
          <p:spPr bwMode="auto">
            <a:xfrm flipH="1">
              <a:off x="3753" y="788"/>
              <a:ext cx="11" cy="1"/>
            </a:xfrm>
            <a:prstGeom prst="line">
              <a:avLst/>
            </a:prstGeom>
            <a:noFill/>
            <a:ln w="19050">
              <a:solidFill>
                <a:srgbClr val="400000"/>
              </a:solidFill>
              <a:round/>
              <a:headEnd/>
              <a:tailEnd/>
            </a:ln>
          </p:spPr>
          <p:txBody>
            <a:bodyPr/>
            <a:lstStyle/>
            <a:p>
              <a:endParaRPr lang="zh-CN" altLang="en-US"/>
            </a:p>
          </p:txBody>
        </p:sp>
        <p:sp>
          <p:nvSpPr>
            <p:cNvPr id="404747" name="Line 127"/>
            <p:cNvSpPr>
              <a:spLocks noChangeShapeType="1"/>
            </p:cNvSpPr>
            <p:nvPr/>
          </p:nvSpPr>
          <p:spPr bwMode="auto">
            <a:xfrm>
              <a:off x="4621" y="788"/>
              <a:ext cx="107" cy="1"/>
            </a:xfrm>
            <a:prstGeom prst="line">
              <a:avLst/>
            </a:prstGeom>
            <a:noFill/>
            <a:ln w="19050">
              <a:solidFill>
                <a:srgbClr val="400000"/>
              </a:solidFill>
              <a:round/>
              <a:headEnd/>
              <a:tailEnd/>
            </a:ln>
          </p:spPr>
          <p:txBody>
            <a:bodyPr/>
            <a:lstStyle/>
            <a:p>
              <a:endParaRPr lang="zh-CN" altLang="en-US"/>
            </a:p>
          </p:txBody>
        </p:sp>
        <p:sp>
          <p:nvSpPr>
            <p:cNvPr id="404748" name="Line 128"/>
            <p:cNvSpPr>
              <a:spLocks noChangeShapeType="1"/>
            </p:cNvSpPr>
            <p:nvPr/>
          </p:nvSpPr>
          <p:spPr bwMode="auto">
            <a:xfrm>
              <a:off x="4728" y="788"/>
              <a:ext cx="1" cy="267"/>
            </a:xfrm>
            <a:prstGeom prst="line">
              <a:avLst/>
            </a:prstGeom>
            <a:noFill/>
            <a:ln w="19050">
              <a:solidFill>
                <a:srgbClr val="400000"/>
              </a:solidFill>
              <a:round/>
              <a:headEnd/>
              <a:tailEnd/>
            </a:ln>
          </p:spPr>
          <p:txBody>
            <a:bodyPr/>
            <a:lstStyle/>
            <a:p>
              <a:endParaRPr lang="zh-CN" altLang="en-US"/>
            </a:p>
          </p:txBody>
        </p:sp>
        <p:sp>
          <p:nvSpPr>
            <p:cNvPr id="404749" name="Rectangle 129"/>
            <p:cNvSpPr>
              <a:spLocks noChangeArrowheads="1"/>
            </p:cNvSpPr>
            <p:nvPr/>
          </p:nvSpPr>
          <p:spPr bwMode="auto">
            <a:xfrm>
              <a:off x="4649" y="1797"/>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50" name="Rectangle 130"/>
            <p:cNvSpPr>
              <a:spLocks noChangeArrowheads="1"/>
            </p:cNvSpPr>
            <p:nvPr/>
          </p:nvSpPr>
          <p:spPr bwMode="auto">
            <a:xfrm>
              <a:off x="5103" y="974"/>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51" name="Rectangle 131"/>
            <p:cNvSpPr>
              <a:spLocks noChangeArrowheads="1"/>
            </p:cNvSpPr>
            <p:nvPr/>
          </p:nvSpPr>
          <p:spPr bwMode="auto">
            <a:xfrm>
              <a:off x="4825" y="985"/>
              <a:ext cx="121"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4752" name="Rectangle 132"/>
            <p:cNvSpPr>
              <a:spLocks noChangeArrowheads="1"/>
            </p:cNvSpPr>
            <p:nvPr/>
          </p:nvSpPr>
          <p:spPr bwMode="auto">
            <a:xfrm>
              <a:off x="2886" y="1345"/>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4753" name="Rectangle 133"/>
            <p:cNvSpPr>
              <a:spLocks noChangeArrowheads="1"/>
            </p:cNvSpPr>
            <p:nvPr/>
          </p:nvSpPr>
          <p:spPr bwMode="auto">
            <a:xfrm>
              <a:off x="3197" y="985"/>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54" name="Rectangle 134"/>
            <p:cNvSpPr>
              <a:spLocks noChangeArrowheads="1"/>
            </p:cNvSpPr>
            <p:nvPr/>
          </p:nvSpPr>
          <p:spPr bwMode="auto">
            <a:xfrm>
              <a:off x="3303" y="1078"/>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4755" name="Rectangle 135"/>
            <p:cNvSpPr>
              <a:spLocks noChangeArrowheads="1"/>
            </p:cNvSpPr>
            <p:nvPr/>
          </p:nvSpPr>
          <p:spPr bwMode="auto">
            <a:xfrm>
              <a:off x="3486" y="998"/>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4756" name="Rectangle 136"/>
            <p:cNvSpPr>
              <a:spLocks noChangeArrowheads="1"/>
            </p:cNvSpPr>
            <p:nvPr/>
          </p:nvSpPr>
          <p:spPr bwMode="auto">
            <a:xfrm>
              <a:off x="4503" y="117"/>
              <a:ext cx="1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CC</a:t>
              </a:r>
              <a:endParaRPr lang="en-US" altLang="zh-CN">
                <a:ea typeface="宋体" pitchFamily="2" charset="-122"/>
              </a:endParaRPr>
            </a:p>
          </p:txBody>
        </p:sp>
        <p:sp>
          <p:nvSpPr>
            <p:cNvPr id="404757" name="Rectangle 137"/>
            <p:cNvSpPr>
              <a:spLocks noChangeArrowheads="1"/>
            </p:cNvSpPr>
            <p:nvPr/>
          </p:nvSpPr>
          <p:spPr bwMode="auto">
            <a:xfrm>
              <a:off x="3593" y="1078"/>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404758" name="Rectangle 138"/>
            <p:cNvSpPr>
              <a:spLocks noChangeArrowheads="1"/>
            </p:cNvSpPr>
            <p:nvPr/>
          </p:nvSpPr>
          <p:spPr bwMode="auto">
            <a:xfrm>
              <a:off x="4814" y="452"/>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59" name="Rectangle 139"/>
            <p:cNvSpPr>
              <a:spLocks noChangeArrowheads="1"/>
            </p:cNvSpPr>
            <p:nvPr/>
          </p:nvSpPr>
          <p:spPr bwMode="auto">
            <a:xfrm>
              <a:off x="4556" y="2318"/>
              <a:ext cx="13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EE</a:t>
              </a:r>
              <a:endParaRPr lang="en-US" altLang="zh-CN">
                <a:ea typeface="宋体" pitchFamily="2" charset="-122"/>
              </a:endParaRPr>
            </a:p>
          </p:txBody>
        </p:sp>
        <p:sp>
          <p:nvSpPr>
            <p:cNvPr id="404760" name="Rectangle 140"/>
            <p:cNvSpPr>
              <a:spLocks noChangeArrowheads="1"/>
            </p:cNvSpPr>
            <p:nvPr/>
          </p:nvSpPr>
          <p:spPr bwMode="auto">
            <a:xfrm>
              <a:off x="5553" y="1565"/>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761" name="Rectangle 141"/>
            <p:cNvSpPr>
              <a:spLocks noChangeArrowheads="1"/>
            </p:cNvSpPr>
            <p:nvPr/>
          </p:nvSpPr>
          <p:spPr bwMode="auto">
            <a:xfrm>
              <a:off x="4704" y="193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404762" name="Rectangle 142"/>
            <p:cNvSpPr>
              <a:spLocks noChangeArrowheads="1"/>
            </p:cNvSpPr>
            <p:nvPr/>
          </p:nvSpPr>
          <p:spPr bwMode="auto">
            <a:xfrm>
              <a:off x="5210" y="1067"/>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4763" name="Rectangle 143"/>
            <p:cNvSpPr>
              <a:spLocks noChangeArrowheads="1"/>
            </p:cNvSpPr>
            <p:nvPr/>
          </p:nvSpPr>
          <p:spPr bwMode="auto">
            <a:xfrm>
              <a:off x="4932" y="1078"/>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404764" name="Rectangle 144"/>
            <p:cNvSpPr>
              <a:spLocks noChangeArrowheads="1"/>
            </p:cNvSpPr>
            <p:nvPr/>
          </p:nvSpPr>
          <p:spPr bwMode="auto">
            <a:xfrm>
              <a:off x="4450" y="2191"/>
              <a:ext cx="123"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765" name="Rectangle 145"/>
            <p:cNvSpPr>
              <a:spLocks noChangeArrowheads="1"/>
            </p:cNvSpPr>
            <p:nvPr/>
          </p:nvSpPr>
          <p:spPr bwMode="auto">
            <a:xfrm>
              <a:off x="3550" y="452"/>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66" name="Rectangle 146"/>
            <p:cNvSpPr>
              <a:spLocks noChangeArrowheads="1"/>
            </p:cNvSpPr>
            <p:nvPr/>
          </p:nvSpPr>
          <p:spPr bwMode="auto">
            <a:xfrm>
              <a:off x="3657" y="545"/>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4767" name="Rectangle 147"/>
            <p:cNvSpPr>
              <a:spLocks noChangeArrowheads="1"/>
            </p:cNvSpPr>
            <p:nvPr/>
          </p:nvSpPr>
          <p:spPr bwMode="auto">
            <a:xfrm>
              <a:off x="4921" y="545"/>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4768" name="Rectangle 148"/>
            <p:cNvSpPr>
              <a:spLocks noChangeArrowheads="1"/>
            </p:cNvSpPr>
            <p:nvPr/>
          </p:nvSpPr>
          <p:spPr bwMode="auto">
            <a:xfrm>
              <a:off x="4396" y="0"/>
              <a:ext cx="121"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769" name="Rectangle 149"/>
            <p:cNvSpPr>
              <a:spLocks noChangeArrowheads="1"/>
            </p:cNvSpPr>
            <p:nvPr/>
          </p:nvSpPr>
          <p:spPr bwMode="auto">
            <a:xfrm>
              <a:off x="5532" y="1357"/>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4770" name="Rectangle 150"/>
            <p:cNvSpPr>
              <a:spLocks noChangeArrowheads="1"/>
            </p:cNvSpPr>
            <p:nvPr/>
          </p:nvSpPr>
          <p:spPr bwMode="auto">
            <a:xfrm>
              <a:off x="4193" y="476"/>
              <a:ext cx="88"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771" name="Rectangle 151"/>
            <p:cNvSpPr>
              <a:spLocks noChangeArrowheads="1"/>
            </p:cNvSpPr>
            <p:nvPr/>
          </p:nvSpPr>
          <p:spPr bwMode="auto">
            <a:xfrm>
              <a:off x="2810" y="1623"/>
              <a:ext cx="87" cy="135"/>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404772" name="Rectangle 152"/>
            <p:cNvSpPr>
              <a:spLocks noChangeArrowheads="1"/>
            </p:cNvSpPr>
            <p:nvPr/>
          </p:nvSpPr>
          <p:spPr bwMode="auto">
            <a:xfrm>
              <a:off x="4278" y="568"/>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a:t>
              </a:r>
              <a:endParaRPr lang="en-US" altLang="zh-CN">
                <a:ea typeface="宋体" pitchFamily="2" charset="-122"/>
              </a:endParaRPr>
            </a:p>
          </p:txBody>
        </p:sp>
        <p:sp>
          <p:nvSpPr>
            <p:cNvPr id="404773" name="Rectangle 153"/>
            <p:cNvSpPr>
              <a:spLocks noChangeArrowheads="1"/>
            </p:cNvSpPr>
            <p:nvPr/>
          </p:nvSpPr>
          <p:spPr bwMode="auto">
            <a:xfrm>
              <a:off x="3368" y="1635"/>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404774" name="Rectangle 154"/>
            <p:cNvSpPr>
              <a:spLocks noChangeArrowheads="1"/>
            </p:cNvSpPr>
            <p:nvPr/>
          </p:nvSpPr>
          <p:spPr bwMode="auto">
            <a:xfrm>
              <a:off x="3272" y="1542"/>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775" name="Rectangle 155"/>
            <p:cNvSpPr>
              <a:spLocks noChangeArrowheads="1"/>
            </p:cNvSpPr>
            <p:nvPr/>
          </p:nvSpPr>
          <p:spPr bwMode="auto">
            <a:xfrm>
              <a:off x="3314" y="1786"/>
              <a:ext cx="71" cy="173"/>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404776" name="Rectangle 156"/>
            <p:cNvSpPr>
              <a:spLocks noChangeArrowheads="1"/>
            </p:cNvSpPr>
            <p:nvPr/>
          </p:nvSpPr>
          <p:spPr bwMode="auto">
            <a:xfrm>
              <a:off x="5135" y="1658"/>
              <a:ext cx="81" cy="135"/>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404777" name="Rectangle 157"/>
            <p:cNvSpPr>
              <a:spLocks noChangeArrowheads="1"/>
            </p:cNvSpPr>
            <p:nvPr/>
          </p:nvSpPr>
          <p:spPr bwMode="auto">
            <a:xfrm>
              <a:off x="5039" y="1565"/>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778" name="Rectangle 158"/>
            <p:cNvSpPr>
              <a:spLocks noChangeArrowheads="1"/>
            </p:cNvSpPr>
            <p:nvPr/>
          </p:nvSpPr>
          <p:spPr bwMode="auto">
            <a:xfrm>
              <a:off x="5082" y="1809"/>
              <a:ext cx="72" cy="172"/>
            </a:xfrm>
            <a:prstGeom prst="rect">
              <a:avLst/>
            </a:prstGeom>
            <a:noFill/>
            <a:ln w="9525">
              <a:noFill/>
              <a:miter lim="800000"/>
              <a:headEnd/>
              <a:tailEnd/>
            </a:ln>
          </p:spPr>
          <p:txBody>
            <a:bodyPr wrap="none" lIns="0" tIns="0" rIns="0" bIns="0">
              <a:spAutoFit/>
            </a:bodyPr>
            <a:lstStyle/>
            <a:p>
              <a:pPr algn="l"/>
              <a:r>
                <a:rPr lang="en-US" altLang="zh-CN" sz="1800">
                  <a:solidFill>
                    <a:srgbClr val="FF0000"/>
                  </a:solidFill>
                  <a:ea typeface="宋体" pitchFamily="2" charset="-122"/>
                </a:rPr>
                <a:t>2</a:t>
              </a:r>
              <a:endParaRPr lang="en-US" altLang="zh-CN">
                <a:ea typeface="宋体" pitchFamily="2" charset="-122"/>
              </a:endParaRPr>
            </a:p>
          </p:txBody>
        </p:sp>
        <p:sp>
          <p:nvSpPr>
            <p:cNvPr id="404779" name="Rectangle 159"/>
            <p:cNvSpPr>
              <a:spLocks noChangeArrowheads="1"/>
            </p:cNvSpPr>
            <p:nvPr/>
          </p:nvSpPr>
          <p:spPr bwMode="auto">
            <a:xfrm>
              <a:off x="3946" y="1693"/>
              <a:ext cx="66" cy="241"/>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I</a:t>
              </a:r>
              <a:endParaRPr lang="en-US" altLang="zh-CN">
                <a:ea typeface="宋体" pitchFamily="2" charset="-122"/>
              </a:endParaRPr>
            </a:p>
          </p:txBody>
        </p:sp>
        <p:sp>
          <p:nvSpPr>
            <p:cNvPr id="404780" name="Rectangle 160"/>
            <p:cNvSpPr>
              <a:spLocks noChangeArrowheads="1"/>
            </p:cNvSpPr>
            <p:nvPr/>
          </p:nvSpPr>
          <p:spPr bwMode="auto">
            <a:xfrm>
              <a:off x="4014" y="1835"/>
              <a:ext cx="60" cy="144"/>
            </a:xfrm>
            <a:prstGeom prst="rect">
              <a:avLst/>
            </a:prstGeom>
            <a:noFill/>
            <a:ln w="9525">
              <a:noFill/>
              <a:miter lim="800000"/>
              <a:headEnd/>
              <a:tailEnd/>
            </a:ln>
          </p:spPr>
          <p:txBody>
            <a:bodyPr wrap="none" lIns="0" tIns="0" rIns="0" bIns="0">
              <a:spAutoFit/>
            </a:bodyPr>
            <a:lstStyle/>
            <a:p>
              <a:pPr algn="l"/>
              <a:r>
                <a:rPr lang="en-US" altLang="zh-CN" sz="1500">
                  <a:solidFill>
                    <a:srgbClr val="400000"/>
                  </a:solidFill>
                  <a:ea typeface="宋体" pitchFamily="2" charset="-122"/>
                </a:rPr>
                <a:t>0</a:t>
              </a:r>
              <a:endParaRPr lang="en-US" altLang="zh-CN">
                <a:ea typeface="宋体" pitchFamily="2" charset="-122"/>
              </a:endParaRPr>
            </a:p>
          </p:txBody>
        </p:sp>
        <p:sp>
          <p:nvSpPr>
            <p:cNvPr id="404781" name="Rectangle 161"/>
            <p:cNvSpPr>
              <a:spLocks noChangeArrowheads="1"/>
            </p:cNvSpPr>
            <p:nvPr/>
          </p:nvSpPr>
          <p:spPr bwMode="auto">
            <a:xfrm>
              <a:off x="4222" y="1275"/>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E</a:t>
              </a:r>
              <a:endParaRPr lang="en-US" altLang="zh-CN">
                <a:ea typeface="宋体" pitchFamily="2" charset="-122"/>
              </a:endParaRPr>
            </a:p>
          </p:txBody>
        </p:sp>
        <p:sp>
          <p:nvSpPr>
            <p:cNvPr id="404782" name="Rectangle 162"/>
            <p:cNvSpPr>
              <a:spLocks noChangeArrowheads="1"/>
            </p:cNvSpPr>
            <p:nvPr/>
          </p:nvSpPr>
          <p:spPr bwMode="auto">
            <a:xfrm>
              <a:off x="4556" y="1043"/>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o2</a:t>
              </a:r>
              <a:endParaRPr lang="en-US" altLang="zh-CN">
                <a:ea typeface="宋体" pitchFamily="2" charset="-122"/>
              </a:endParaRPr>
            </a:p>
          </p:txBody>
        </p:sp>
        <p:sp>
          <p:nvSpPr>
            <p:cNvPr id="404783" name="Rectangle 163"/>
            <p:cNvSpPr>
              <a:spLocks noChangeArrowheads="1"/>
            </p:cNvSpPr>
            <p:nvPr/>
          </p:nvSpPr>
          <p:spPr bwMode="auto">
            <a:xfrm>
              <a:off x="4482" y="951"/>
              <a:ext cx="8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784" name="Rectangle 164"/>
            <p:cNvSpPr>
              <a:spLocks noChangeArrowheads="1"/>
            </p:cNvSpPr>
            <p:nvPr/>
          </p:nvSpPr>
          <p:spPr bwMode="auto">
            <a:xfrm>
              <a:off x="4503" y="846"/>
              <a:ext cx="95"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404785" name="Rectangle 165"/>
            <p:cNvSpPr>
              <a:spLocks noChangeArrowheads="1"/>
            </p:cNvSpPr>
            <p:nvPr/>
          </p:nvSpPr>
          <p:spPr bwMode="auto">
            <a:xfrm>
              <a:off x="3904" y="846"/>
              <a:ext cx="94" cy="202"/>
            </a:xfrm>
            <a:prstGeom prst="rect">
              <a:avLst/>
            </a:prstGeom>
            <a:noFill/>
            <a:ln w="9525">
              <a:noFill/>
              <a:miter lim="800000"/>
              <a:headEnd/>
              <a:tailEnd/>
            </a:ln>
          </p:spPr>
          <p:txBody>
            <a:bodyPr wrap="none" lIns="0" tIns="0" rIns="0" bIns="0">
              <a:spAutoFit/>
            </a:bodyPr>
            <a:lstStyle/>
            <a:p>
              <a:pPr algn="l"/>
              <a:r>
                <a:rPr lang="en-US" altLang="zh-CN" sz="2100">
                  <a:solidFill>
                    <a:srgbClr val="400000"/>
                  </a:solidFill>
                  <a:ea typeface="宋体" pitchFamily="2" charset="-122"/>
                </a:rPr>
                <a:t>+</a:t>
              </a:r>
              <a:endParaRPr lang="en-US" altLang="zh-CN">
                <a:ea typeface="宋体" pitchFamily="2" charset="-122"/>
              </a:endParaRPr>
            </a:p>
          </p:txBody>
        </p:sp>
        <p:sp>
          <p:nvSpPr>
            <p:cNvPr id="404786" name="Rectangle 166"/>
            <p:cNvSpPr>
              <a:spLocks noChangeArrowheads="1"/>
            </p:cNvSpPr>
            <p:nvPr/>
          </p:nvSpPr>
          <p:spPr bwMode="auto">
            <a:xfrm>
              <a:off x="3878" y="935"/>
              <a:ext cx="8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787" name="Rectangle 167"/>
            <p:cNvSpPr>
              <a:spLocks noChangeArrowheads="1"/>
            </p:cNvSpPr>
            <p:nvPr/>
          </p:nvSpPr>
          <p:spPr bwMode="auto">
            <a:xfrm>
              <a:off x="3957" y="1043"/>
              <a:ext cx="112"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o1</a:t>
              </a:r>
              <a:endParaRPr lang="en-US" altLang="zh-CN">
                <a:ea typeface="宋体" pitchFamily="2" charset="-122"/>
              </a:endParaRPr>
            </a:p>
          </p:txBody>
        </p:sp>
        <p:sp>
          <p:nvSpPr>
            <p:cNvPr id="404788" name="Rectangle 168"/>
            <p:cNvSpPr>
              <a:spLocks noChangeArrowheads="1"/>
            </p:cNvSpPr>
            <p:nvPr/>
          </p:nvSpPr>
          <p:spPr bwMode="auto">
            <a:xfrm>
              <a:off x="4288" y="951"/>
              <a:ext cx="68"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L</a:t>
              </a:r>
              <a:endParaRPr lang="en-US" altLang="zh-CN">
                <a:ea typeface="宋体" pitchFamily="2" charset="-122"/>
              </a:endParaRPr>
            </a:p>
          </p:txBody>
        </p:sp>
        <p:sp>
          <p:nvSpPr>
            <p:cNvPr id="404789" name="Rectangle 169"/>
            <p:cNvSpPr>
              <a:spLocks noChangeArrowheads="1"/>
            </p:cNvSpPr>
            <p:nvPr/>
          </p:nvSpPr>
          <p:spPr bwMode="auto">
            <a:xfrm>
              <a:off x="4182" y="858"/>
              <a:ext cx="123"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790" name="Oval 170"/>
            <p:cNvSpPr>
              <a:spLocks noChangeArrowheads="1"/>
            </p:cNvSpPr>
            <p:nvPr/>
          </p:nvSpPr>
          <p:spPr bwMode="auto">
            <a:xfrm>
              <a:off x="4154" y="1859"/>
              <a:ext cx="215" cy="232"/>
            </a:xfrm>
            <a:prstGeom prst="ellipse">
              <a:avLst/>
            </a:prstGeom>
            <a:noFill/>
            <a:ln w="19050">
              <a:solidFill>
                <a:srgbClr val="0000FF"/>
              </a:solidFill>
              <a:round/>
              <a:headEnd/>
              <a:tailEnd/>
            </a:ln>
          </p:spPr>
          <p:txBody>
            <a:bodyPr/>
            <a:lstStyle/>
            <a:p>
              <a:endParaRPr lang="zh-CN" altLang="en-US"/>
            </a:p>
          </p:txBody>
        </p:sp>
        <p:sp>
          <p:nvSpPr>
            <p:cNvPr id="404791" name="Line 171"/>
            <p:cNvSpPr>
              <a:spLocks noChangeShapeType="1"/>
            </p:cNvSpPr>
            <p:nvPr/>
          </p:nvSpPr>
          <p:spPr bwMode="auto">
            <a:xfrm>
              <a:off x="4164" y="1979"/>
              <a:ext cx="199" cy="0"/>
            </a:xfrm>
            <a:prstGeom prst="line">
              <a:avLst/>
            </a:prstGeom>
            <a:noFill/>
            <a:ln w="19050">
              <a:solidFill>
                <a:schemeClr val="accent2"/>
              </a:solidFill>
              <a:round/>
              <a:headEnd/>
              <a:tailEnd/>
            </a:ln>
          </p:spPr>
          <p:txBody>
            <a:bodyPr wrap="none"/>
            <a:lstStyle/>
            <a:p>
              <a:endParaRPr lang="zh-CN" altLang="en-US"/>
            </a:p>
          </p:txBody>
        </p:sp>
        <p:sp>
          <p:nvSpPr>
            <p:cNvPr id="404792" name="Line 172"/>
            <p:cNvSpPr>
              <a:spLocks noChangeShapeType="1"/>
            </p:cNvSpPr>
            <p:nvPr/>
          </p:nvSpPr>
          <p:spPr bwMode="auto">
            <a:xfrm>
              <a:off x="4250" y="1661"/>
              <a:ext cx="317" cy="0"/>
            </a:xfrm>
            <a:prstGeom prst="line">
              <a:avLst/>
            </a:prstGeom>
            <a:noFill/>
            <a:ln w="9525">
              <a:solidFill>
                <a:schemeClr val="tx1"/>
              </a:solidFill>
              <a:prstDash val="dashDot"/>
              <a:round/>
              <a:headEnd/>
              <a:tailEnd/>
            </a:ln>
          </p:spPr>
          <p:txBody>
            <a:bodyPr wrap="none"/>
            <a:lstStyle/>
            <a:p>
              <a:endParaRPr lang="zh-CN" altLang="en-US"/>
            </a:p>
          </p:txBody>
        </p:sp>
        <p:sp>
          <p:nvSpPr>
            <p:cNvPr id="404793" name="Line 173"/>
            <p:cNvSpPr>
              <a:spLocks noChangeShapeType="1"/>
            </p:cNvSpPr>
            <p:nvPr/>
          </p:nvSpPr>
          <p:spPr bwMode="auto">
            <a:xfrm>
              <a:off x="4250" y="2177"/>
              <a:ext cx="317" cy="0"/>
            </a:xfrm>
            <a:prstGeom prst="line">
              <a:avLst/>
            </a:prstGeom>
            <a:noFill/>
            <a:ln w="9525">
              <a:solidFill>
                <a:schemeClr val="tx1"/>
              </a:solidFill>
              <a:prstDash val="dashDot"/>
              <a:round/>
              <a:headEnd/>
              <a:tailEnd/>
            </a:ln>
          </p:spPr>
          <p:txBody>
            <a:bodyPr wrap="none"/>
            <a:lstStyle/>
            <a:p>
              <a:endParaRPr lang="zh-CN" altLang="en-US"/>
            </a:p>
          </p:txBody>
        </p:sp>
        <p:sp>
          <p:nvSpPr>
            <p:cNvPr id="404794" name="Line 174"/>
            <p:cNvSpPr>
              <a:spLocks noChangeShapeType="1"/>
            </p:cNvSpPr>
            <p:nvPr/>
          </p:nvSpPr>
          <p:spPr bwMode="auto">
            <a:xfrm>
              <a:off x="4552" y="1661"/>
              <a:ext cx="0" cy="172"/>
            </a:xfrm>
            <a:prstGeom prst="line">
              <a:avLst/>
            </a:prstGeom>
            <a:noFill/>
            <a:ln w="9525">
              <a:solidFill>
                <a:schemeClr val="tx1"/>
              </a:solidFill>
              <a:prstDash val="dashDot"/>
              <a:round/>
              <a:headEnd/>
              <a:tailEnd/>
            </a:ln>
          </p:spPr>
          <p:txBody>
            <a:bodyPr wrap="none"/>
            <a:lstStyle/>
            <a:p>
              <a:endParaRPr lang="zh-CN" altLang="en-US"/>
            </a:p>
          </p:txBody>
        </p:sp>
        <p:sp>
          <p:nvSpPr>
            <p:cNvPr id="404795" name="Line 175"/>
            <p:cNvSpPr>
              <a:spLocks noChangeShapeType="1"/>
            </p:cNvSpPr>
            <p:nvPr/>
          </p:nvSpPr>
          <p:spPr bwMode="auto">
            <a:xfrm>
              <a:off x="4559" y="2091"/>
              <a:ext cx="0" cy="86"/>
            </a:xfrm>
            <a:prstGeom prst="line">
              <a:avLst/>
            </a:prstGeom>
            <a:noFill/>
            <a:ln w="9525">
              <a:solidFill>
                <a:schemeClr val="tx1"/>
              </a:solidFill>
              <a:prstDash val="dashDot"/>
              <a:round/>
              <a:headEnd/>
              <a:tailEnd/>
            </a:ln>
          </p:spPr>
          <p:txBody>
            <a:bodyPr wrap="none"/>
            <a:lstStyle/>
            <a:p>
              <a:endParaRPr lang="zh-CN" altLang="en-US"/>
            </a:p>
          </p:txBody>
        </p:sp>
        <p:sp>
          <p:nvSpPr>
            <p:cNvPr id="404796" name="Rectangle 176"/>
            <p:cNvSpPr>
              <a:spLocks noChangeArrowheads="1"/>
            </p:cNvSpPr>
            <p:nvPr/>
          </p:nvSpPr>
          <p:spPr bwMode="auto">
            <a:xfrm>
              <a:off x="4484" y="1141"/>
              <a:ext cx="191"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404797" name="Rectangle 177"/>
            <p:cNvSpPr>
              <a:spLocks noChangeArrowheads="1"/>
            </p:cNvSpPr>
            <p:nvPr/>
          </p:nvSpPr>
          <p:spPr bwMode="auto">
            <a:xfrm>
              <a:off x="2859" y="1880"/>
              <a:ext cx="191"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404798" name="Line 178"/>
            <p:cNvSpPr>
              <a:spLocks noChangeShapeType="1"/>
            </p:cNvSpPr>
            <p:nvPr/>
          </p:nvSpPr>
          <p:spPr bwMode="auto">
            <a:xfrm rot="5400000">
              <a:off x="2973" y="1679"/>
              <a:ext cx="204" cy="0"/>
            </a:xfrm>
            <a:prstGeom prst="line">
              <a:avLst/>
            </a:prstGeom>
            <a:noFill/>
            <a:ln w="19050">
              <a:solidFill>
                <a:schemeClr val="accent2"/>
              </a:solidFill>
              <a:round/>
              <a:headEnd/>
              <a:tailEnd/>
            </a:ln>
          </p:spPr>
          <p:txBody>
            <a:bodyPr wrap="none"/>
            <a:lstStyle/>
            <a:p>
              <a:endParaRPr lang="zh-CN" altLang="en-US"/>
            </a:p>
          </p:txBody>
        </p:sp>
        <p:sp>
          <p:nvSpPr>
            <p:cNvPr id="404799" name="Line 179"/>
            <p:cNvSpPr>
              <a:spLocks noChangeShapeType="1"/>
            </p:cNvSpPr>
            <p:nvPr/>
          </p:nvSpPr>
          <p:spPr bwMode="auto">
            <a:xfrm rot="5400000">
              <a:off x="5308" y="1685"/>
              <a:ext cx="227" cy="0"/>
            </a:xfrm>
            <a:prstGeom prst="line">
              <a:avLst/>
            </a:prstGeom>
            <a:noFill/>
            <a:ln w="19050">
              <a:solidFill>
                <a:schemeClr val="accent2"/>
              </a:solidFill>
              <a:round/>
              <a:headEnd/>
              <a:tailEnd/>
            </a:ln>
          </p:spPr>
          <p:txBody>
            <a:bodyPr wrap="none"/>
            <a:lstStyle/>
            <a:p>
              <a:endParaRPr lang="zh-CN" altLang="en-US"/>
            </a:p>
          </p:txBody>
        </p:sp>
      </p:grpSp>
      <p:grpSp>
        <p:nvGrpSpPr>
          <p:cNvPr id="3" name="Group 180"/>
          <p:cNvGrpSpPr>
            <a:grpSpLocks/>
          </p:cNvGrpSpPr>
          <p:nvPr/>
        </p:nvGrpSpPr>
        <p:grpSpPr bwMode="auto">
          <a:xfrm>
            <a:off x="250825" y="2852738"/>
            <a:ext cx="5499100" cy="3430587"/>
            <a:chOff x="158" y="1797"/>
            <a:chExt cx="3464" cy="2161"/>
          </a:xfrm>
        </p:grpSpPr>
        <p:sp>
          <p:nvSpPr>
            <p:cNvPr id="404490" name="Line 181"/>
            <p:cNvSpPr>
              <a:spLocks noChangeShapeType="1"/>
            </p:cNvSpPr>
            <p:nvPr/>
          </p:nvSpPr>
          <p:spPr bwMode="auto">
            <a:xfrm>
              <a:off x="3176" y="3764"/>
              <a:ext cx="223" cy="1"/>
            </a:xfrm>
            <a:prstGeom prst="line">
              <a:avLst/>
            </a:prstGeom>
            <a:noFill/>
            <a:ln w="19050">
              <a:solidFill>
                <a:srgbClr val="000000"/>
              </a:solidFill>
              <a:round/>
              <a:headEnd/>
              <a:tailEnd/>
            </a:ln>
          </p:spPr>
          <p:txBody>
            <a:bodyPr/>
            <a:lstStyle/>
            <a:p>
              <a:endParaRPr lang="zh-CN" altLang="en-US"/>
            </a:p>
          </p:txBody>
        </p:sp>
        <p:sp>
          <p:nvSpPr>
            <p:cNvPr id="404491" name="Line 182"/>
            <p:cNvSpPr>
              <a:spLocks noChangeShapeType="1"/>
            </p:cNvSpPr>
            <p:nvPr/>
          </p:nvSpPr>
          <p:spPr bwMode="auto">
            <a:xfrm>
              <a:off x="1803" y="3957"/>
              <a:ext cx="223" cy="1"/>
            </a:xfrm>
            <a:prstGeom prst="line">
              <a:avLst/>
            </a:prstGeom>
            <a:noFill/>
            <a:ln w="19050">
              <a:solidFill>
                <a:srgbClr val="000000"/>
              </a:solidFill>
              <a:round/>
              <a:headEnd/>
              <a:tailEnd/>
            </a:ln>
          </p:spPr>
          <p:txBody>
            <a:bodyPr/>
            <a:lstStyle/>
            <a:p>
              <a:endParaRPr lang="zh-CN" altLang="en-US"/>
            </a:p>
          </p:txBody>
        </p:sp>
        <p:sp>
          <p:nvSpPr>
            <p:cNvPr id="404492" name="Line 183"/>
            <p:cNvSpPr>
              <a:spLocks noChangeShapeType="1"/>
            </p:cNvSpPr>
            <p:nvPr/>
          </p:nvSpPr>
          <p:spPr bwMode="auto">
            <a:xfrm>
              <a:off x="1791" y="1797"/>
              <a:ext cx="260" cy="1"/>
            </a:xfrm>
            <a:prstGeom prst="line">
              <a:avLst/>
            </a:prstGeom>
            <a:noFill/>
            <a:ln w="19050">
              <a:solidFill>
                <a:srgbClr val="000000"/>
              </a:solidFill>
              <a:round/>
              <a:headEnd/>
              <a:tailEnd/>
            </a:ln>
          </p:spPr>
          <p:txBody>
            <a:bodyPr/>
            <a:lstStyle/>
            <a:p>
              <a:endParaRPr lang="zh-CN" altLang="en-US"/>
            </a:p>
          </p:txBody>
        </p:sp>
        <p:sp>
          <p:nvSpPr>
            <p:cNvPr id="404493" name="Line 184"/>
            <p:cNvSpPr>
              <a:spLocks noChangeShapeType="1"/>
            </p:cNvSpPr>
            <p:nvPr/>
          </p:nvSpPr>
          <p:spPr bwMode="auto">
            <a:xfrm>
              <a:off x="2484" y="2848"/>
              <a:ext cx="123" cy="87"/>
            </a:xfrm>
            <a:prstGeom prst="line">
              <a:avLst/>
            </a:prstGeom>
            <a:noFill/>
            <a:ln w="19050">
              <a:solidFill>
                <a:srgbClr val="0000FF"/>
              </a:solidFill>
              <a:round/>
              <a:headEnd/>
              <a:tailEnd/>
            </a:ln>
          </p:spPr>
          <p:txBody>
            <a:bodyPr/>
            <a:lstStyle/>
            <a:p>
              <a:endParaRPr lang="zh-CN" altLang="en-US"/>
            </a:p>
          </p:txBody>
        </p:sp>
        <p:sp>
          <p:nvSpPr>
            <p:cNvPr id="404494" name="Line 185"/>
            <p:cNvSpPr>
              <a:spLocks noChangeShapeType="1"/>
            </p:cNvSpPr>
            <p:nvPr/>
          </p:nvSpPr>
          <p:spPr bwMode="auto">
            <a:xfrm flipH="1">
              <a:off x="2484" y="3009"/>
              <a:ext cx="123" cy="87"/>
            </a:xfrm>
            <a:prstGeom prst="line">
              <a:avLst/>
            </a:prstGeom>
            <a:noFill/>
            <a:ln w="19050">
              <a:solidFill>
                <a:srgbClr val="0000FF"/>
              </a:solidFill>
              <a:round/>
              <a:headEnd/>
              <a:tailEnd/>
            </a:ln>
          </p:spPr>
          <p:txBody>
            <a:bodyPr/>
            <a:lstStyle/>
            <a:p>
              <a:endParaRPr lang="zh-CN" altLang="en-US"/>
            </a:p>
          </p:txBody>
        </p:sp>
        <p:sp>
          <p:nvSpPr>
            <p:cNvPr id="404495" name="Line 186"/>
            <p:cNvSpPr>
              <a:spLocks noChangeShapeType="1"/>
            </p:cNvSpPr>
            <p:nvPr/>
          </p:nvSpPr>
          <p:spPr bwMode="auto">
            <a:xfrm>
              <a:off x="2607" y="2848"/>
              <a:ext cx="1" cy="248"/>
            </a:xfrm>
            <a:prstGeom prst="line">
              <a:avLst/>
            </a:prstGeom>
            <a:noFill/>
            <a:ln w="19050">
              <a:solidFill>
                <a:srgbClr val="0000FF"/>
              </a:solidFill>
              <a:round/>
              <a:headEnd/>
              <a:tailEnd/>
            </a:ln>
          </p:spPr>
          <p:txBody>
            <a:bodyPr/>
            <a:lstStyle/>
            <a:p>
              <a:endParaRPr lang="zh-CN" altLang="en-US"/>
            </a:p>
          </p:txBody>
        </p:sp>
        <p:sp>
          <p:nvSpPr>
            <p:cNvPr id="404496" name="Line 187"/>
            <p:cNvSpPr>
              <a:spLocks noChangeShapeType="1"/>
            </p:cNvSpPr>
            <p:nvPr/>
          </p:nvSpPr>
          <p:spPr bwMode="auto">
            <a:xfrm>
              <a:off x="2607" y="2972"/>
              <a:ext cx="124" cy="1"/>
            </a:xfrm>
            <a:prstGeom prst="line">
              <a:avLst/>
            </a:prstGeom>
            <a:noFill/>
            <a:ln w="19050">
              <a:solidFill>
                <a:srgbClr val="0000FF"/>
              </a:solidFill>
              <a:round/>
              <a:headEnd/>
              <a:tailEnd/>
            </a:ln>
          </p:spPr>
          <p:txBody>
            <a:bodyPr/>
            <a:lstStyle/>
            <a:p>
              <a:endParaRPr lang="zh-CN" altLang="en-US"/>
            </a:p>
          </p:txBody>
        </p:sp>
        <p:sp>
          <p:nvSpPr>
            <p:cNvPr id="404497" name="Freeform 188"/>
            <p:cNvSpPr>
              <a:spLocks/>
            </p:cNvSpPr>
            <p:nvPr/>
          </p:nvSpPr>
          <p:spPr bwMode="auto">
            <a:xfrm>
              <a:off x="2484" y="3034"/>
              <a:ext cx="74" cy="62"/>
            </a:xfrm>
            <a:custGeom>
              <a:avLst/>
              <a:gdLst>
                <a:gd name="T0" fmla="*/ 0 w 74"/>
                <a:gd name="T1" fmla="*/ 62 h 62"/>
                <a:gd name="T2" fmla="*/ 49 w 74"/>
                <a:gd name="T3" fmla="*/ 0 h 62"/>
                <a:gd name="T4" fmla="*/ 74 w 74"/>
                <a:gd name="T5" fmla="*/ 37 h 62"/>
                <a:gd name="T6" fmla="*/ 0 w 74"/>
                <a:gd name="T7" fmla="*/ 62 h 62"/>
                <a:gd name="T8" fmla="*/ 0 60000 65536"/>
                <a:gd name="T9" fmla="*/ 0 60000 65536"/>
                <a:gd name="T10" fmla="*/ 0 60000 65536"/>
                <a:gd name="T11" fmla="*/ 0 60000 65536"/>
                <a:gd name="T12" fmla="*/ 0 w 74"/>
                <a:gd name="T13" fmla="*/ 0 h 62"/>
                <a:gd name="T14" fmla="*/ 74 w 74"/>
                <a:gd name="T15" fmla="*/ 62 h 62"/>
              </a:gdLst>
              <a:ahLst/>
              <a:cxnLst>
                <a:cxn ang="T8">
                  <a:pos x="T0" y="T1"/>
                </a:cxn>
                <a:cxn ang="T9">
                  <a:pos x="T2" y="T3"/>
                </a:cxn>
                <a:cxn ang="T10">
                  <a:pos x="T4" y="T5"/>
                </a:cxn>
                <a:cxn ang="T11">
                  <a:pos x="T6" y="T7"/>
                </a:cxn>
              </a:cxnLst>
              <a:rect l="T12" t="T13" r="T14" b="T15"/>
              <a:pathLst>
                <a:path w="74" h="62">
                  <a:moveTo>
                    <a:pt x="0" y="62"/>
                  </a:moveTo>
                  <a:lnTo>
                    <a:pt x="49" y="0"/>
                  </a:lnTo>
                  <a:lnTo>
                    <a:pt x="74" y="37"/>
                  </a:lnTo>
                  <a:lnTo>
                    <a:pt x="0" y="62"/>
                  </a:lnTo>
                  <a:close/>
                </a:path>
              </a:pathLst>
            </a:custGeom>
            <a:solidFill>
              <a:srgbClr val="0000FF"/>
            </a:solidFill>
            <a:ln w="19050">
              <a:solidFill>
                <a:srgbClr val="0000FF"/>
              </a:solidFill>
              <a:round/>
              <a:headEnd/>
              <a:tailEnd/>
            </a:ln>
          </p:spPr>
          <p:txBody>
            <a:bodyPr/>
            <a:lstStyle/>
            <a:p>
              <a:endParaRPr lang="zh-CN" altLang="en-US"/>
            </a:p>
          </p:txBody>
        </p:sp>
        <p:sp>
          <p:nvSpPr>
            <p:cNvPr id="404498" name="Line 189"/>
            <p:cNvSpPr>
              <a:spLocks noChangeShapeType="1"/>
            </p:cNvSpPr>
            <p:nvPr/>
          </p:nvSpPr>
          <p:spPr bwMode="auto">
            <a:xfrm>
              <a:off x="2484" y="2725"/>
              <a:ext cx="1" cy="123"/>
            </a:xfrm>
            <a:prstGeom prst="line">
              <a:avLst/>
            </a:prstGeom>
            <a:noFill/>
            <a:ln w="19050">
              <a:solidFill>
                <a:srgbClr val="400000"/>
              </a:solidFill>
              <a:round/>
              <a:headEnd/>
              <a:tailEnd/>
            </a:ln>
          </p:spPr>
          <p:txBody>
            <a:bodyPr/>
            <a:lstStyle/>
            <a:p>
              <a:endParaRPr lang="zh-CN" altLang="en-US"/>
            </a:p>
          </p:txBody>
        </p:sp>
        <p:sp>
          <p:nvSpPr>
            <p:cNvPr id="404499" name="Line 190"/>
            <p:cNvSpPr>
              <a:spLocks noChangeShapeType="1"/>
            </p:cNvSpPr>
            <p:nvPr/>
          </p:nvSpPr>
          <p:spPr bwMode="auto">
            <a:xfrm flipV="1">
              <a:off x="2484" y="3096"/>
              <a:ext cx="1" cy="124"/>
            </a:xfrm>
            <a:prstGeom prst="line">
              <a:avLst/>
            </a:prstGeom>
            <a:noFill/>
            <a:ln w="19050">
              <a:solidFill>
                <a:srgbClr val="400000"/>
              </a:solidFill>
              <a:round/>
              <a:headEnd/>
              <a:tailEnd/>
            </a:ln>
          </p:spPr>
          <p:txBody>
            <a:bodyPr/>
            <a:lstStyle/>
            <a:p>
              <a:endParaRPr lang="zh-CN" altLang="en-US"/>
            </a:p>
          </p:txBody>
        </p:sp>
        <p:sp>
          <p:nvSpPr>
            <p:cNvPr id="404500" name="Line 191"/>
            <p:cNvSpPr>
              <a:spLocks noChangeShapeType="1"/>
            </p:cNvSpPr>
            <p:nvPr/>
          </p:nvSpPr>
          <p:spPr bwMode="auto">
            <a:xfrm flipH="1">
              <a:off x="2731" y="2972"/>
              <a:ext cx="124" cy="1"/>
            </a:xfrm>
            <a:prstGeom prst="line">
              <a:avLst/>
            </a:prstGeom>
            <a:noFill/>
            <a:ln w="19050">
              <a:solidFill>
                <a:srgbClr val="400000"/>
              </a:solidFill>
              <a:round/>
              <a:headEnd/>
              <a:tailEnd/>
            </a:ln>
          </p:spPr>
          <p:txBody>
            <a:bodyPr/>
            <a:lstStyle/>
            <a:p>
              <a:endParaRPr lang="zh-CN" altLang="en-US"/>
            </a:p>
          </p:txBody>
        </p:sp>
        <p:sp>
          <p:nvSpPr>
            <p:cNvPr id="404501" name="Oval 192"/>
            <p:cNvSpPr>
              <a:spLocks noChangeArrowheads="1"/>
            </p:cNvSpPr>
            <p:nvPr/>
          </p:nvSpPr>
          <p:spPr bwMode="auto">
            <a:xfrm>
              <a:off x="3152" y="3269"/>
              <a:ext cx="247" cy="248"/>
            </a:xfrm>
            <a:prstGeom prst="ellipse">
              <a:avLst/>
            </a:prstGeom>
            <a:noFill/>
            <a:ln w="19050">
              <a:solidFill>
                <a:srgbClr val="0000FF"/>
              </a:solidFill>
              <a:round/>
              <a:headEnd/>
              <a:tailEnd/>
            </a:ln>
          </p:spPr>
          <p:txBody>
            <a:bodyPr/>
            <a:lstStyle/>
            <a:p>
              <a:endParaRPr lang="zh-CN" altLang="en-US"/>
            </a:p>
          </p:txBody>
        </p:sp>
        <p:sp>
          <p:nvSpPr>
            <p:cNvPr id="404502" name="Oval 193"/>
            <p:cNvSpPr>
              <a:spLocks noChangeArrowheads="1"/>
            </p:cNvSpPr>
            <p:nvPr/>
          </p:nvSpPr>
          <p:spPr bwMode="auto">
            <a:xfrm>
              <a:off x="3152" y="3269"/>
              <a:ext cx="247" cy="248"/>
            </a:xfrm>
            <a:prstGeom prst="ellipse">
              <a:avLst/>
            </a:prstGeom>
            <a:noFill/>
            <a:ln w="19050">
              <a:solidFill>
                <a:srgbClr val="0000FF"/>
              </a:solidFill>
              <a:round/>
              <a:headEnd/>
              <a:tailEnd/>
            </a:ln>
          </p:spPr>
          <p:txBody>
            <a:bodyPr/>
            <a:lstStyle/>
            <a:p>
              <a:endParaRPr lang="zh-CN" altLang="en-US"/>
            </a:p>
          </p:txBody>
        </p:sp>
        <p:sp>
          <p:nvSpPr>
            <p:cNvPr id="404503" name="Line 194"/>
            <p:cNvSpPr>
              <a:spLocks noChangeShapeType="1"/>
            </p:cNvSpPr>
            <p:nvPr/>
          </p:nvSpPr>
          <p:spPr bwMode="auto">
            <a:xfrm>
              <a:off x="3275" y="3145"/>
              <a:ext cx="1" cy="124"/>
            </a:xfrm>
            <a:prstGeom prst="line">
              <a:avLst/>
            </a:prstGeom>
            <a:noFill/>
            <a:ln w="19050">
              <a:solidFill>
                <a:srgbClr val="400000"/>
              </a:solidFill>
              <a:round/>
              <a:headEnd/>
              <a:tailEnd/>
            </a:ln>
          </p:spPr>
          <p:txBody>
            <a:bodyPr/>
            <a:lstStyle/>
            <a:p>
              <a:endParaRPr lang="zh-CN" altLang="en-US"/>
            </a:p>
          </p:txBody>
        </p:sp>
        <p:sp>
          <p:nvSpPr>
            <p:cNvPr id="404504" name="Line 195"/>
            <p:cNvSpPr>
              <a:spLocks noChangeShapeType="1"/>
            </p:cNvSpPr>
            <p:nvPr/>
          </p:nvSpPr>
          <p:spPr bwMode="auto">
            <a:xfrm flipV="1">
              <a:off x="3275" y="3517"/>
              <a:ext cx="1" cy="123"/>
            </a:xfrm>
            <a:prstGeom prst="line">
              <a:avLst/>
            </a:prstGeom>
            <a:noFill/>
            <a:ln w="19050">
              <a:solidFill>
                <a:srgbClr val="400000"/>
              </a:solidFill>
              <a:round/>
              <a:headEnd/>
              <a:tailEnd/>
            </a:ln>
          </p:spPr>
          <p:txBody>
            <a:bodyPr/>
            <a:lstStyle/>
            <a:p>
              <a:endParaRPr lang="zh-CN" altLang="en-US"/>
            </a:p>
          </p:txBody>
        </p:sp>
        <p:sp>
          <p:nvSpPr>
            <p:cNvPr id="404505" name="Line 196"/>
            <p:cNvSpPr>
              <a:spLocks noChangeShapeType="1"/>
            </p:cNvSpPr>
            <p:nvPr/>
          </p:nvSpPr>
          <p:spPr bwMode="auto">
            <a:xfrm flipV="1">
              <a:off x="2855" y="2923"/>
              <a:ext cx="1" cy="99"/>
            </a:xfrm>
            <a:prstGeom prst="line">
              <a:avLst/>
            </a:prstGeom>
            <a:noFill/>
            <a:ln w="19050">
              <a:solidFill>
                <a:srgbClr val="0000FF"/>
              </a:solidFill>
              <a:round/>
              <a:headEnd/>
              <a:tailEnd/>
            </a:ln>
          </p:spPr>
          <p:txBody>
            <a:bodyPr/>
            <a:lstStyle/>
            <a:p>
              <a:endParaRPr lang="zh-CN" altLang="en-US"/>
            </a:p>
          </p:txBody>
        </p:sp>
        <p:sp>
          <p:nvSpPr>
            <p:cNvPr id="404506" name="Line 197"/>
            <p:cNvSpPr>
              <a:spLocks noChangeShapeType="1"/>
            </p:cNvSpPr>
            <p:nvPr/>
          </p:nvSpPr>
          <p:spPr bwMode="auto">
            <a:xfrm>
              <a:off x="2855" y="2923"/>
              <a:ext cx="247" cy="1"/>
            </a:xfrm>
            <a:prstGeom prst="line">
              <a:avLst/>
            </a:prstGeom>
            <a:noFill/>
            <a:ln w="19050">
              <a:solidFill>
                <a:srgbClr val="0000FF"/>
              </a:solidFill>
              <a:round/>
              <a:headEnd/>
              <a:tailEnd/>
            </a:ln>
          </p:spPr>
          <p:txBody>
            <a:bodyPr/>
            <a:lstStyle/>
            <a:p>
              <a:endParaRPr lang="zh-CN" altLang="en-US"/>
            </a:p>
          </p:txBody>
        </p:sp>
        <p:sp>
          <p:nvSpPr>
            <p:cNvPr id="404507" name="Line 198"/>
            <p:cNvSpPr>
              <a:spLocks noChangeShapeType="1"/>
            </p:cNvSpPr>
            <p:nvPr/>
          </p:nvSpPr>
          <p:spPr bwMode="auto">
            <a:xfrm>
              <a:off x="3102" y="2923"/>
              <a:ext cx="1" cy="99"/>
            </a:xfrm>
            <a:prstGeom prst="line">
              <a:avLst/>
            </a:prstGeom>
            <a:noFill/>
            <a:ln w="19050">
              <a:solidFill>
                <a:srgbClr val="0000FF"/>
              </a:solidFill>
              <a:round/>
              <a:headEnd/>
              <a:tailEnd/>
            </a:ln>
          </p:spPr>
          <p:txBody>
            <a:bodyPr/>
            <a:lstStyle/>
            <a:p>
              <a:endParaRPr lang="zh-CN" altLang="en-US"/>
            </a:p>
          </p:txBody>
        </p:sp>
        <p:sp>
          <p:nvSpPr>
            <p:cNvPr id="404508" name="Line 199"/>
            <p:cNvSpPr>
              <a:spLocks noChangeShapeType="1"/>
            </p:cNvSpPr>
            <p:nvPr/>
          </p:nvSpPr>
          <p:spPr bwMode="auto">
            <a:xfrm flipH="1">
              <a:off x="2855" y="3022"/>
              <a:ext cx="247" cy="1"/>
            </a:xfrm>
            <a:prstGeom prst="line">
              <a:avLst/>
            </a:prstGeom>
            <a:noFill/>
            <a:ln w="19050">
              <a:solidFill>
                <a:srgbClr val="0000FF"/>
              </a:solidFill>
              <a:round/>
              <a:headEnd/>
              <a:tailEnd/>
            </a:ln>
          </p:spPr>
          <p:txBody>
            <a:bodyPr/>
            <a:lstStyle/>
            <a:p>
              <a:endParaRPr lang="zh-CN" altLang="en-US"/>
            </a:p>
          </p:txBody>
        </p:sp>
        <p:sp>
          <p:nvSpPr>
            <p:cNvPr id="404509" name="Line 200"/>
            <p:cNvSpPr>
              <a:spLocks noChangeShapeType="1"/>
            </p:cNvSpPr>
            <p:nvPr/>
          </p:nvSpPr>
          <p:spPr bwMode="auto">
            <a:xfrm>
              <a:off x="2731" y="2972"/>
              <a:ext cx="124" cy="1"/>
            </a:xfrm>
            <a:prstGeom prst="line">
              <a:avLst/>
            </a:prstGeom>
            <a:noFill/>
            <a:ln w="19050">
              <a:solidFill>
                <a:srgbClr val="400000"/>
              </a:solidFill>
              <a:round/>
              <a:headEnd/>
              <a:tailEnd/>
            </a:ln>
          </p:spPr>
          <p:txBody>
            <a:bodyPr/>
            <a:lstStyle/>
            <a:p>
              <a:endParaRPr lang="zh-CN" altLang="en-US"/>
            </a:p>
          </p:txBody>
        </p:sp>
        <p:sp>
          <p:nvSpPr>
            <p:cNvPr id="404510" name="Line 201"/>
            <p:cNvSpPr>
              <a:spLocks noChangeShapeType="1"/>
            </p:cNvSpPr>
            <p:nvPr/>
          </p:nvSpPr>
          <p:spPr bwMode="auto">
            <a:xfrm flipH="1">
              <a:off x="3102" y="2972"/>
              <a:ext cx="124" cy="1"/>
            </a:xfrm>
            <a:prstGeom prst="line">
              <a:avLst/>
            </a:prstGeom>
            <a:noFill/>
            <a:ln w="19050">
              <a:solidFill>
                <a:srgbClr val="400000"/>
              </a:solidFill>
              <a:round/>
              <a:headEnd/>
              <a:tailEnd/>
            </a:ln>
          </p:spPr>
          <p:txBody>
            <a:bodyPr/>
            <a:lstStyle/>
            <a:p>
              <a:endParaRPr lang="zh-CN" altLang="en-US"/>
            </a:p>
          </p:txBody>
        </p:sp>
        <p:sp>
          <p:nvSpPr>
            <p:cNvPr id="404511" name="Line 202"/>
            <p:cNvSpPr>
              <a:spLocks noChangeShapeType="1"/>
            </p:cNvSpPr>
            <p:nvPr/>
          </p:nvSpPr>
          <p:spPr bwMode="auto">
            <a:xfrm>
              <a:off x="1308" y="2044"/>
              <a:ext cx="99" cy="1"/>
            </a:xfrm>
            <a:prstGeom prst="line">
              <a:avLst/>
            </a:prstGeom>
            <a:noFill/>
            <a:ln w="19050">
              <a:solidFill>
                <a:srgbClr val="0000FF"/>
              </a:solidFill>
              <a:round/>
              <a:headEnd/>
              <a:tailEnd/>
            </a:ln>
          </p:spPr>
          <p:txBody>
            <a:bodyPr/>
            <a:lstStyle/>
            <a:p>
              <a:endParaRPr lang="zh-CN" altLang="en-US"/>
            </a:p>
          </p:txBody>
        </p:sp>
        <p:sp>
          <p:nvSpPr>
            <p:cNvPr id="404512" name="Line 203"/>
            <p:cNvSpPr>
              <a:spLocks noChangeShapeType="1"/>
            </p:cNvSpPr>
            <p:nvPr/>
          </p:nvSpPr>
          <p:spPr bwMode="auto">
            <a:xfrm>
              <a:off x="1407" y="2044"/>
              <a:ext cx="1" cy="248"/>
            </a:xfrm>
            <a:prstGeom prst="line">
              <a:avLst/>
            </a:prstGeom>
            <a:noFill/>
            <a:ln w="19050">
              <a:solidFill>
                <a:srgbClr val="0000FF"/>
              </a:solidFill>
              <a:round/>
              <a:headEnd/>
              <a:tailEnd/>
            </a:ln>
          </p:spPr>
          <p:txBody>
            <a:bodyPr/>
            <a:lstStyle/>
            <a:p>
              <a:endParaRPr lang="zh-CN" altLang="en-US"/>
            </a:p>
          </p:txBody>
        </p:sp>
        <p:sp>
          <p:nvSpPr>
            <p:cNvPr id="404513" name="Line 204"/>
            <p:cNvSpPr>
              <a:spLocks noChangeShapeType="1"/>
            </p:cNvSpPr>
            <p:nvPr/>
          </p:nvSpPr>
          <p:spPr bwMode="auto">
            <a:xfrm flipH="1">
              <a:off x="1308" y="2292"/>
              <a:ext cx="99" cy="1"/>
            </a:xfrm>
            <a:prstGeom prst="line">
              <a:avLst/>
            </a:prstGeom>
            <a:noFill/>
            <a:ln w="19050">
              <a:solidFill>
                <a:srgbClr val="0000FF"/>
              </a:solidFill>
              <a:round/>
              <a:headEnd/>
              <a:tailEnd/>
            </a:ln>
          </p:spPr>
          <p:txBody>
            <a:bodyPr/>
            <a:lstStyle/>
            <a:p>
              <a:endParaRPr lang="zh-CN" altLang="en-US"/>
            </a:p>
          </p:txBody>
        </p:sp>
        <p:sp>
          <p:nvSpPr>
            <p:cNvPr id="404514" name="Line 205"/>
            <p:cNvSpPr>
              <a:spLocks noChangeShapeType="1"/>
            </p:cNvSpPr>
            <p:nvPr/>
          </p:nvSpPr>
          <p:spPr bwMode="auto">
            <a:xfrm flipV="1">
              <a:off x="1308" y="2044"/>
              <a:ext cx="1" cy="248"/>
            </a:xfrm>
            <a:prstGeom prst="line">
              <a:avLst/>
            </a:prstGeom>
            <a:noFill/>
            <a:ln w="19050">
              <a:solidFill>
                <a:srgbClr val="0000FF"/>
              </a:solidFill>
              <a:round/>
              <a:headEnd/>
              <a:tailEnd/>
            </a:ln>
          </p:spPr>
          <p:txBody>
            <a:bodyPr/>
            <a:lstStyle/>
            <a:p>
              <a:endParaRPr lang="zh-CN" altLang="en-US"/>
            </a:p>
          </p:txBody>
        </p:sp>
        <p:sp>
          <p:nvSpPr>
            <p:cNvPr id="404515" name="Line 206"/>
            <p:cNvSpPr>
              <a:spLocks noChangeShapeType="1"/>
            </p:cNvSpPr>
            <p:nvPr/>
          </p:nvSpPr>
          <p:spPr bwMode="auto">
            <a:xfrm>
              <a:off x="1358" y="1921"/>
              <a:ext cx="1" cy="123"/>
            </a:xfrm>
            <a:prstGeom prst="line">
              <a:avLst/>
            </a:prstGeom>
            <a:noFill/>
            <a:ln w="19050">
              <a:solidFill>
                <a:srgbClr val="400000"/>
              </a:solidFill>
              <a:round/>
              <a:headEnd/>
              <a:tailEnd/>
            </a:ln>
          </p:spPr>
          <p:txBody>
            <a:bodyPr/>
            <a:lstStyle/>
            <a:p>
              <a:endParaRPr lang="zh-CN" altLang="en-US"/>
            </a:p>
          </p:txBody>
        </p:sp>
        <p:sp>
          <p:nvSpPr>
            <p:cNvPr id="404516" name="Line 207"/>
            <p:cNvSpPr>
              <a:spLocks noChangeShapeType="1"/>
            </p:cNvSpPr>
            <p:nvPr/>
          </p:nvSpPr>
          <p:spPr bwMode="auto">
            <a:xfrm flipV="1">
              <a:off x="1358" y="2292"/>
              <a:ext cx="1" cy="123"/>
            </a:xfrm>
            <a:prstGeom prst="line">
              <a:avLst/>
            </a:prstGeom>
            <a:noFill/>
            <a:ln w="19050">
              <a:solidFill>
                <a:srgbClr val="400000"/>
              </a:solidFill>
              <a:round/>
              <a:headEnd/>
              <a:tailEnd/>
            </a:ln>
          </p:spPr>
          <p:txBody>
            <a:bodyPr/>
            <a:lstStyle/>
            <a:p>
              <a:endParaRPr lang="zh-CN" altLang="en-US"/>
            </a:p>
          </p:txBody>
        </p:sp>
        <p:sp>
          <p:nvSpPr>
            <p:cNvPr id="404517" name="Line 208"/>
            <p:cNvSpPr>
              <a:spLocks noChangeShapeType="1"/>
            </p:cNvSpPr>
            <p:nvPr/>
          </p:nvSpPr>
          <p:spPr bwMode="auto">
            <a:xfrm flipH="1">
              <a:off x="1234" y="2848"/>
              <a:ext cx="124" cy="87"/>
            </a:xfrm>
            <a:prstGeom prst="line">
              <a:avLst/>
            </a:prstGeom>
            <a:noFill/>
            <a:ln w="19050">
              <a:solidFill>
                <a:srgbClr val="0000FF"/>
              </a:solidFill>
              <a:round/>
              <a:headEnd/>
              <a:tailEnd/>
            </a:ln>
          </p:spPr>
          <p:txBody>
            <a:bodyPr/>
            <a:lstStyle/>
            <a:p>
              <a:endParaRPr lang="zh-CN" altLang="en-US"/>
            </a:p>
          </p:txBody>
        </p:sp>
        <p:sp>
          <p:nvSpPr>
            <p:cNvPr id="404518" name="Line 209"/>
            <p:cNvSpPr>
              <a:spLocks noChangeShapeType="1"/>
            </p:cNvSpPr>
            <p:nvPr/>
          </p:nvSpPr>
          <p:spPr bwMode="auto">
            <a:xfrm>
              <a:off x="1234" y="3009"/>
              <a:ext cx="124" cy="87"/>
            </a:xfrm>
            <a:prstGeom prst="line">
              <a:avLst/>
            </a:prstGeom>
            <a:noFill/>
            <a:ln w="19050">
              <a:solidFill>
                <a:srgbClr val="0000FF"/>
              </a:solidFill>
              <a:round/>
              <a:headEnd/>
              <a:tailEnd/>
            </a:ln>
          </p:spPr>
          <p:txBody>
            <a:bodyPr/>
            <a:lstStyle/>
            <a:p>
              <a:endParaRPr lang="zh-CN" altLang="en-US"/>
            </a:p>
          </p:txBody>
        </p:sp>
        <p:sp>
          <p:nvSpPr>
            <p:cNvPr id="404519" name="Line 210"/>
            <p:cNvSpPr>
              <a:spLocks noChangeShapeType="1"/>
            </p:cNvSpPr>
            <p:nvPr/>
          </p:nvSpPr>
          <p:spPr bwMode="auto">
            <a:xfrm>
              <a:off x="1234" y="2848"/>
              <a:ext cx="1" cy="248"/>
            </a:xfrm>
            <a:prstGeom prst="line">
              <a:avLst/>
            </a:prstGeom>
            <a:noFill/>
            <a:ln w="19050">
              <a:solidFill>
                <a:srgbClr val="0000FF"/>
              </a:solidFill>
              <a:round/>
              <a:headEnd/>
              <a:tailEnd/>
            </a:ln>
          </p:spPr>
          <p:txBody>
            <a:bodyPr/>
            <a:lstStyle/>
            <a:p>
              <a:endParaRPr lang="zh-CN" altLang="en-US"/>
            </a:p>
          </p:txBody>
        </p:sp>
        <p:sp>
          <p:nvSpPr>
            <p:cNvPr id="404520" name="Line 211"/>
            <p:cNvSpPr>
              <a:spLocks noChangeShapeType="1"/>
            </p:cNvSpPr>
            <p:nvPr/>
          </p:nvSpPr>
          <p:spPr bwMode="auto">
            <a:xfrm flipH="1">
              <a:off x="1110" y="2972"/>
              <a:ext cx="124" cy="1"/>
            </a:xfrm>
            <a:prstGeom prst="line">
              <a:avLst/>
            </a:prstGeom>
            <a:noFill/>
            <a:ln w="19050">
              <a:solidFill>
                <a:srgbClr val="0000FF"/>
              </a:solidFill>
              <a:round/>
              <a:headEnd/>
              <a:tailEnd/>
            </a:ln>
          </p:spPr>
          <p:txBody>
            <a:bodyPr/>
            <a:lstStyle/>
            <a:p>
              <a:endParaRPr lang="zh-CN" altLang="en-US"/>
            </a:p>
          </p:txBody>
        </p:sp>
        <p:sp>
          <p:nvSpPr>
            <p:cNvPr id="404521" name="Freeform 212"/>
            <p:cNvSpPr>
              <a:spLocks/>
            </p:cNvSpPr>
            <p:nvPr/>
          </p:nvSpPr>
          <p:spPr bwMode="auto">
            <a:xfrm>
              <a:off x="1284" y="3034"/>
              <a:ext cx="74" cy="62"/>
            </a:xfrm>
            <a:custGeom>
              <a:avLst/>
              <a:gdLst>
                <a:gd name="T0" fmla="*/ 74 w 74"/>
                <a:gd name="T1" fmla="*/ 62 h 62"/>
                <a:gd name="T2" fmla="*/ 24 w 74"/>
                <a:gd name="T3" fmla="*/ 0 h 62"/>
                <a:gd name="T4" fmla="*/ 0 w 74"/>
                <a:gd name="T5" fmla="*/ 37 h 62"/>
                <a:gd name="T6" fmla="*/ 74 w 74"/>
                <a:gd name="T7" fmla="*/ 62 h 62"/>
                <a:gd name="T8" fmla="*/ 0 60000 65536"/>
                <a:gd name="T9" fmla="*/ 0 60000 65536"/>
                <a:gd name="T10" fmla="*/ 0 60000 65536"/>
                <a:gd name="T11" fmla="*/ 0 60000 65536"/>
                <a:gd name="T12" fmla="*/ 0 w 74"/>
                <a:gd name="T13" fmla="*/ 0 h 62"/>
                <a:gd name="T14" fmla="*/ 74 w 74"/>
                <a:gd name="T15" fmla="*/ 62 h 62"/>
              </a:gdLst>
              <a:ahLst/>
              <a:cxnLst>
                <a:cxn ang="T8">
                  <a:pos x="T0" y="T1"/>
                </a:cxn>
                <a:cxn ang="T9">
                  <a:pos x="T2" y="T3"/>
                </a:cxn>
                <a:cxn ang="T10">
                  <a:pos x="T4" y="T5"/>
                </a:cxn>
                <a:cxn ang="T11">
                  <a:pos x="T6" y="T7"/>
                </a:cxn>
              </a:cxnLst>
              <a:rect l="T12" t="T13" r="T14" b="T15"/>
              <a:pathLst>
                <a:path w="74" h="62">
                  <a:moveTo>
                    <a:pt x="74" y="62"/>
                  </a:moveTo>
                  <a:lnTo>
                    <a:pt x="24" y="0"/>
                  </a:lnTo>
                  <a:lnTo>
                    <a:pt x="0" y="37"/>
                  </a:lnTo>
                  <a:lnTo>
                    <a:pt x="74" y="62"/>
                  </a:lnTo>
                  <a:close/>
                </a:path>
              </a:pathLst>
            </a:custGeom>
            <a:solidFill>
              <a:srgbClr val="0000FF"/>
            </a:solidFill>
            <a:ln w="19050">
              <a:solidFill>
                <a:srgbClr val="0000FF"/>
              </a:solidFill>
              <a:round/>
              <a:headEnd/>
              <a:tailEnd/>
            </a:ln>
          </p:spPr>
          <p:txBody>
            <a:bodyPr/>
            <a:lstStyle/>
            <a:p>
              <a:endParaRPr lang="zh-CN" altLang="en-US"/>
            </a:p>
          </p:txBody>
        </p:sp>
        <p:sp>
          <p:nvSpPr>
            <p:cNvPr id="404522" name="Line 213"/>
            <p:cNvSpPr>
              <a:spLocks noChangeShapeType="1"/>
            </p:cNvSpPr>
            <p:nvPr/>
          </p:nvSpPr>
          <p:spPr bwMode="auto">
            <a:xfrm>
              <a:off x="1358" y="2725"/>
              <a:ext cx="1" cy="123"/>
            </a:xfrm>
            <a:prstGeom prst="line">
              <a:avLst/>
            </a:prstGeom>
            <a:noFill/>
            <a:ln w="19050">
              <a:solidFill>
                <a:srgbClr val="400000"/>
              </a:solidFill>
              <a:round/>
              <a:headEnd/>
              <a:tailEnd/>
            </a:ln>
          </p:spPr>
          <p:txBody>
            <a:bodyPr/>
            <a:lstStyle/>
            <a:p>
              <a:endParaRPr lang="zh-CN" altLang="en-US"/>
            </a:p>
          </p:txBody>
        </p:sp>
        <p:sp>
          <p:nvSpPr>
            <p:cNvPr id="404523" name="Line 214"/>
            <p:cNvSpPr>
              <a:spLocks noChangeShapeType="1"/>
            </p:cNvSpPr>
            <p:nvPr/>
          </p:nvSpPr>
          <p:spPr bwMode="auto">
            <a:xfrm flipV="1">
              <a:off x="1358" y="3096"/>
              <a:ext cx="1" cy="124"/>
            </a:xfrm>
            <a:prstGeom prst="line">
              <a:avLst/>
            </a:prstGeom>
            <a:noFill/>
            <a:ln w="19050">
              <a:solidFill>
                <a:srgbClr val="400000"/>
              </a:solidFill>
              <a:round/>
              <a:headEnd/>
              <a:tailEnd/>
            </a:ln>
          </p:spPr>
          <p:txBody>
            <a:bodyPr/>
            <a:lstStyle/>
            <a:p>
              <a:endParaRPr lang="zh-CN" altLang="en-US"/>
            </a:p>
          </p:txBody>
        </p:sp>
        <p:sp>
          <p:nvSpPr>
            <p:cNvPr id="404524" name="Line 215"/>
            <p:cNvSpPr>
              <a:spLocks noChangeShapeType="1"/>
            </p:cNvSpPr>
            <p:nvPr/>
          </p:nvSpPr>
          <p:spPr bwMode="auto">
            <a:xfrm>
              <a:off x="987" y="2972"/>
              <a:ext cx="123" cy="1"/>
            </a:xfrm>
            <a:prstGeom prst="line">
              <a:avLst/>
            </a:prstGeom>
            <a:noFill/>
            <a:ln w="19050">
              <a:solidFill>
                <a:srgbClr val="400000"/>
              </a:solidFill>
              <a:round/>
              <a:headEnd/>
              <a:tailEnd/>
            </a:ln>
          </p:spPr>
          <p:txBody>
            <a:bodyPr/>
            <a:lstStyle/>
            <a:p>
              <a:endParaRPr lang="zh-CN" altLang="en-US"/>
            </a:p>
          </p:txBody>
        </p:sp>
        <p:sp>
          <p:nvSpPr>
            <p:cNvPr id="404525" name="Line 216"/>
            <p:cNvSpPr>
              <a:spLocks noChangeShapeType="1"/>
            </p:cNvSpPr>
            <p:nvPr/>
          </p:nvSpPr>
          <p:spPr bwMode="auto">
            <a:xfrm flipV="1">
              <a:off x="739" y="2923"/>
              <a:ext cx="1" cy="99"/>
            </a:xfrm>
            <a:prstGeom prst="line">
              <a:avLst/>
            </a:prstGeom>
            <a:noFill/>
            <a:ln w="19050">
              <a:solidFill>
                <a:srgbClr val="0000FF"/>
              </a:solidFill>
              <a:round/>
              <a:headEnd/>
              <a:tailEnd/>
            </a:ln>
          </p:spPr>
          <p:txBody>
            <a:bodyPr/>
            <a:lstStyle/>
            <a:p>
              <a:endParaRPr lang="zh-CN" altLang="en-US"/>
            </a:p>
          </p:txBody>
        </p:sp>
        <p:sp>
          <p:nvSpPr>
            <p:cNvPr id="404526" name="Line 217"/>
            <p:cNvSpPr>
              <a:spLocks noChangeShapeType="1"/>
            </p:cNvSpPr>
            <p:nvPr/>
          </p:nvSpPr>
          <p:spPr bwMode="auto">
            <a:xfrm>
              <a:off x="739" y="2923"/>
              <a:ext cx="248" cy="1"/>
            </a:xfrm>
            <a:prstGeom prst="line">
              <a:avLst/>
            </a:prstGeom>
            <a:noFill/>
            <a:ln w="19050">
              <a:solidFill>
                <a:srgbClr val="0000FF"/>
              </a:solidFill>
              <a:round/>
              <a:headEnd/>
              <a:tailEnd/>
            </a:ln>
          </p:spPr>
          <p:txBody>
            <a:bodyPr/>
            <a:lstStyle/>
            <a:p>
              <a:endParaRPr lang="zh-CN" altLang="en-US"/>
            </a:p>
          </p:txBody>
        </p:sp>
        <p:sp>
          <p:nvSpPr>
            <p:cNvPr id="404527" name="Line 218"/>
            <p:cNvSpPr>
              <a:spLocks noChangeShapeType="1"/>
            </p:cNvSpPr>
            <p:nvPr/>
          </p:nvSpPr>
          <p:spPr bwMode="auto">
            <a:xfrm>
              <a:off x="987" y="2923"/>
              <a:ext cx="1" cy="99"/>
            </a:xfrm>
            <a:prstGeom prst="line">
              <a:avLst/>
            </a:prstGeom>
            <a:noFill/>
            <a:ln w="19050">
              <a:solidFill>
                <a:srgbClr val="0000FF"/>
              </a:solidFill>
              <a:round/>
              <a:headEnd/>
              <a:tailEnd/>
            </a:ln>
          </p:spPr>
          <p:txBody>
            <a:bodyPr/>
            <a:lstStyle/>
            <a:p>
              <a:endParaRPr lang="zh-CN" altLang="en-US"/>
            </a:p>
          </p:txBody>
        </p:sp>
        <p:sp>
          <p:nvSpPr>
            <p:cNvPr id="404528" name="Line 219"/>
            <p:cNvSpPr>
              <a:spLocks noChangeShapeType="1"/>
            </p:cNvSpPr>
            <p:nvPr/>
          </p:nvSpPr>
          <p:spPr bwMode="auto">
            <a:xfrm flipH="1">
              <a:off x="739" y="3022"/>
              <a:ext cx="248" cy="1"/>
            </a:xfrm>
            <a:prstGeom prst="line">
              <a:avLst/>
            </a:prstGeom>
            <a:noFill/>
            <a:ln w="19050">
              <a:solidFill>
                <a:srgbClr val="0000FF"/>
              </a:solidFill>
              <a:round/>
              <a:headEnd/>
              <a:tailEnd/>
            </a:ln>
          </p:spPr>
          <p:txBody>
            <a:bodyPr/>
            <a:lstStyle/>
            <a:p>
              <a:endParaRPr lang="zh-CN" altLang="en-US"/>
            </a:p>
          </p:txBody>
        </p:sp>
        <p:sp>
          <p:nvSpPr>
            <p:cNvPr id="404529" name="Line 220"/>
            <p:cNvSpPr>
              <a:spLocks noChangeShapeType="1"/>
            </p:cNvSpPr>
            <p:nvPr/>
          </p:nvSpPr>
          <p:spPr bwMode="auto">
            <a:xfrm>
              <a:off x="616" y="2972"/>
              <a:ext cx="123" cy="1"/>
            </a:xfrm>
            <a:prstGeom prst="line">
              <a:avLst/>
            </a:prstGeom>
            <a:noFill/>
            <a:ln w="19050">
              <a:solidFill>
                <a:srgbClr val="400000"/>
              </a:solidFill>
              <a:round/>
              <a:headEnd/>
              <a:tailEnd/>
            </a:ln>
          </p:spPr>
          <p:txBody>
            <a:bodyPr/>
            <a:lstStyle/>
            <a:p>
              <a:endParaRPr lang="zh-CN" altLang="en-US"/>
            </a:p>
          </p:txBody>
        </p:sp>
        <p:sp>
          <p:nvSpPr>
            <p:cNvPr id="404530" name="Line 221"/>
            <p:cNvSpPr>
              <a:spLocks noChangeShapeType="1"/>
            </p:cNvSpPr>
            <p:nvPr/>
          </p:nvSpPr>
          <p:spPr bwMode="auto">
            <a:xfrm flipH="1">
              <a:off x="987" y="2972"/>
              <a:ext cx="123" cy="1"/>
            </a:xfrm>
            <a:prstGeom prst="line">
              <a:avLst/>
            </a:prstGeom>
            <a:noFill/>
            <a:ln w="19050">
              <a:solidFill>
                <a:srgbClr val="400000"/>
              </a:solidFill>
              <a:round/>
              <a:headEnd/>
              <a:tailEnd/>
            </a:ln>
          </p:spPr>
          <p:txBody>
            <a:bodyPr/>
            <a:lstStyle/>
            <a:p>
              <a:endParaRPr lang="zh-CN" altLang="en-US"/>
            </a:p>
          </p:txBody>
        </p:sp>
        <p:sp>
          <p:nvSpPr>
            <p:cNvPr id="404531" name="Oval 222"/>
            <p:cNvSpPr>
              <a:spLocks noChangeArrowheads="1"/>
            </p:cNvSpPr>
            <p:nvPr/>
          </p:nvSpPr>
          <p:spPr bwMode="auto">
            <a:xfrm>
              <a:off x="455" y="3269"/>
              <a:ext cx="247" cy="248"/>
            </a:xfrm>
            <a:prstGeom prst="ellipse">
              <a:avLst/>
            </a:prstGeom>
            <a:noFill/>
            <a:ln w="19050">
              <a:solidFill>
                <a:srgbClr val="0000FF"/>
              </a:solidFill>
              <a:round/>
              <a:headEnd/>
              <a:tailEnd/>
            </a:ln>
          </p:spPr>
          <p:txBody>
            <a:bodyPr/>
            <a:lstStyle/>
            <a:p>
              <a:endParaRPr lang="zh-CN" altLang="en-US"/>
            </a:p>
          </p:txBody>
        </p:sp>
        <p:sp>
          <p:nvSpPr>
            <p:cNvPr id="404532" name="Oval 223"/>
            <p:cNvSpPr>
              <a:spLocks noChangeArrowheads="1"/>
            </p:cNvSpPr>
            <p:nvPr/>
          </p:nvSpPr>
          <p:spPr bwMode="auto">
            <a:xfrm>
              <a:off x="455" y="3269"/>
              <a:ext cx="247" cy="248"/>
            </a:xfrm>
            <a:prstGeom prst="ellipse">
              <a:avLst/>
            </a:prstGeom>
            <a:noFill/>
            <a:ln w="19050">
              <a:solidFill>
                <a:srgbClr val="0000FF"/>
              </a:solidFill>
              <a:round/>
              <a:headEnd/>
              <a:tailEnd/>
            </a:ln>
          </p:spPr>
          <p:txBody>
            <a:bodyPr/>
            <a:lstStyle/>
            <a:p>
              <a:endParaRPr lang="zh-CN" altLang="en-US"/>
            </a:p>
          </p:txBody>
        </p:sp>
        <p:sp>
          <p:nvSpPr>
            <p:cNvPr id="404533" name="Line 224"/>
            <p:cNvSpPr>
              <a:spLocks noChangeShapeType="1"/>
            </p:cNvSpPr>
            <p:nvPr/>
          </p:nvSpPr>
          <p:spPr bwMode="auto">
            <a:xfrm>
              <a:off x="578" y="3145"/>
              <a:ext cx="1" cy="124"/>
            </a:xfrm>
            <a:prstGeom prst="line">
              <a:avLst/>
            </a:prstGeom>
            <a:noFill/>
            <a:ln w="19050">
              <a:solidFill>
                <a:srgbClr val="400000"/>
              </a:solidFill>
              <a:round/>
              <a:headEnd/>
              <a:tailEnd/>
            </a:ln>
          </p:spPr>
          <p:txBody>
            <a:bodyPr/>
            <a:lstStyle/>
            <a:p>
              <a:endParaRPr lang="zh-CN" altLang="en-US"/>
            </a:p>
          </p:txBody>
        </p:sp>
        <p:sp>
          <p:nvSpPr>
            <p:cNvPr id="404534" name="Line 225"/>
            <p:cNvSpPr>
              <a:spLocks noChangeShapeType="1"/>
            </p:cNvSpPr>
            <p:nvPr/>
          </p:nvSpPr>
          <p:spPr bwMode="auto">
            <a:xfrm flipV="1">
              <a:off x="578" y="3517"/>
              <a:ext cx="1" cy="123"/>
            </a:xfrm>
            <a:prstGeom prst="line">
              <a:avLst/>
            </a:prstGeom>
            <a:noFill/>
            <a:ln w="19050">
              <a:solidFill>
                <a:srgbClr val="400000"/>
              </a:solidFill>
              <a:round/>
              <a:headEnd/>
              <a:tailEnd/>
            </a:ln>
          </p:spPr>
          <p:txBody>
            <a:bodyPr/>
            <a:lstStyle/>
            <a:p>
              <a:endParaRPr lang="zh-CN" altLang="en-US"/>
            </a:p>
          </p:txBody>
        </p:sp>
        <p:sp>
          <p:nvSpPr>
            <p:cNvPr id="404535" name="Line 226"/>
            <p:cNvSpPr>
              <a:spLocks noChangeShapeType="1"/>
            </p:cNvSpPr>
            <p:nvPr/>
          </p:nvSpPr>
          <p:spPr bwMode="auto">
            <a:xfrm>
              <a:off x="1360" y="3220"/>
              <a:ext cx="1" cy="123"/>
            </a:xfrm>
            <a:prstGeom prst="line">
              <a:avLst/>
            </a:prstGeom>
            <a:noFill/>
            <a:ln w="19050">
              <a:solidFill>
                <a:srgbClr val="400000"/>
              </a:solidFill>
              <a:round/>
              <a:headEnd/>
              <a:tailEnd/>
            </a:ln>
          </p:spPr>
          <p:txBody>
            <a:bodyPr/>
            <a:lstStyle/>
            <a:p>
              <a:endParaRPr lang="zh-CN" altLang="en-US"/>
            </a:p>
          </p:txBody>
        </p:sp>
        <p:sp>
          <p:nvSpPr>
            <p:cNvPr id="404536" name="Line 227"/>
            <p:cNvSpPr>
              <a:spLocks noChangeShapeType="1"/>
            </p:cNvSpPr>
            <p:nvPr/>
          </p:nvSpPr>
          <p:spPr bwMode="auto">
            <a:xfrm flipV="1">
              <a:off x="1369" y="3591"/>
              <a:ext cx="1" cy="123"/>
            </a:xfrm>
            <a:prstGeom prst="line">
              <a:avLst/>
            </a:prstGeom>
            <a:noFill/>
            <a:ln w="19050">
              <a:solidFill>
                <a:srgbClr val="400000"/>
              </a:solidFill>
              <a:round/>
              <a:headEnd/>
              <a:tailEnd/>
            </a:ln>
          </p:spPr>
          <p:txBody>
            <a:bodyPr/>
            <a:lstStyle/>
            <a:p>
              <a:endParaRPr lang="zh-CN" altLang="en-US"/>
            </a:p>
          </p:txBody>
        </p:sp>
        <p:sp>
          <p:nvSpPr>
            <p:cNvPr id="404537" name="Line 228"/>
            <p:cNvSpPr>
              <a:spLocks noChangeShapeType="1"/>
            </p:cNvSpPr>
            <p:nvPr/>
          </p:nvSpPr>
          <p:spPr bwMode="auto">
            <a:xfrm>
              <a:off x="1482" y="3541"/>
              <a:ext cx="1" cy="1"/>
            </a:xfrm>
            <a:prstGeom prst="line">
              <a:avLst/>
            </a:prstGeom>
            <a:noFill/>
            <a:ln w="19050">
              <a:solidFill>
                <a:srgbClr val="0000FF"/>
              </a:solidFill>
              <a:round/>
              <a:headEnd/>
              <a:tailEnd/>
            </a:ln>
          </p:spPr>
          <p:txBody>
            <a:bodyPr/>
            <a:lstStyle/>
            <a:p>
              <a:endParaRPr lang="zh-CN" altLang="en-US"/>
            </a:p>
          </p:txBody>
        </p:sp>
        <p:sp>
          <p:nvSpPr>
            <p:cNvPr id="404538" name="Line 229"/>
            <p:cNvSpPr>
              <a:spLocks noChangeShapeType="1"/>
            </p:cNvSpPr>
            <p:nvPr/>
          </p:nvSpPr>
          <p:spPr bwMode="auto">
            <a:xfrm>
              <a:off x="1494" y="3615"/>
              <a:ext cx="1" cy="1"/>
            </a:xfrm>
            <a:prstGeom prst="line">
              <a:avLst/>
            </a:prstGeom>
            <a:noFill/>
            <a:ln w="19050">
              <a:solidFill>
                <a:srgbClr val="0000FF"/>
              </a:solidFill>
              <a:round/>
              <a:headEnd/>
              <a:tailEnd/>
            </a:ln>
          </p:spPr>
          <p:txBody>
            <a:bodyPr/>
            <a:lstStyle/>
            <a:p>
              <a:endParaRPr lang="zh-CN" altLang="en-US"/>
            </a:p>
          </p:txBody>
        </p:sp>
        <p:sp>
          <p:nvSpPr>
            <p:cNvPr id="404539" name="Line 230"/>
            <p:cNvSpPr>
              <a:spLocks noChangeShapeType="1"/>
            </p:cNvSpPr>
            <p:nvPr/>
          </p:nvSpPr>
          <p:spPr bwMode="auto">
            <a:xfrm>
              <a:off x="1506" y="3541"/>
              <a:ext cx="1" cy="1"/>
            </a:xfrm>
            <a:prstGeom prst="line">
              <a:avLst/>
            </a:prstGeom>
            <a:noFill/>
            <a:ln w="19050">
              <a:solidFill>
                <a:srgbClr val="0000FF"/>
              </a:solidFill>
              <a:round/>
              <a:headEnd/>
              <a:tailEnd/>
            </a:ln>
          </p:spPr>
          <p:txBody>
            <a:bodyPr/>
            <a:lstStyle/>
            <a:p>
              <a:endParaRPr lang="zh-CN" altLang="en-US"/>
            </a:p>
          </p:txBody>
        </p:sp>
        <p:sp>
          <p:nvSpPr>
            <p:cNvPr id="404540" name="Line 231"/>
            <p:cNvSpPr>
              <a:spLocks noChangeShapeType="1"/>
            </p:cNvSpPr>
            <p:nvPr/>
          </p:nvSpPr>
          <p:spPr bwMode="auto">
            <a:xfrm>
              <a:off x="2484" y="3220"/>
              <a:ext cx="1" cy="123"/>
            </a:xfrm>
            <a:prstGeom prst="line">
              <a:avLst/>
            </a:prstGeom>
            <a:noFill/>
            <a:ln w="19050">
              <a:solidFill>
                <a:srgbClr val="400000"/>
              </a:solidFill>
              <a:round/>
              <a:headEnd/>
              <a:tailEnd/>
            </a:ln>
          </p:spPr>
          <p:txBody>
            <a:bodyPr/>
            <a:lstStyle/>
            <a:p>
              <a:endParaRPr lang="zh-CN" altLang="en-US"/>
            </a:p>
          </p:txBody>
        </p:sp>
        <p:sp>
          <p:nvSpPr>
            <p:cNvPr id="404541" name="Line 232"/>
            <p:cNvSpPr>
              <a:spLocks noChangeShapeType="1"/>
            </p:cNvSpPr>
            <p:nvPr/>
          </p:nvSpPr>
          <p:spPr bwMode="auto">
            <a:xfrm>
              <a:off x="2286" y="3529"/>
              <a:ext cx="1" cy="1"/>
            </a:xfrm>
            <a:prstGeom prst="line">
              <a:avLst/>
            </a:prstGeom>
            <a:noFill/>
            <a:ln w="19050">
              <a:solidFill>
                <a:srgbClr val="0000FF"/>
              </a:solidFill>
              <a:round/>
              <a:headEnd/>
              <a:tailEnd/>
            </a:ln>
          </p:spPr>
          <p:txBody>
            <a:bodyPr/>
            <a:lstStyle/>
            <a:p>
              <a:endParaRPr lang="zh-CN" altLang="en-US"/>
            </a:p>
          </p:txBody>
        </p:sp>
        <p:sp>
          <p:nvSpPr>
            <p:cNvPr id="404542" name="Line 233"/>
            <p:cNvSpPr>
              <a:spLocks noChangeShapeType="1"/>
            </p:cNvSpPr>
            <p:nvPr/>
          </p:nvSpPr>
          <p:spPr bwMode="auto">
            <a:xfrm>
              <a:off x="2298" y="3603"/>
              <a:ext cx="1" cy="1"/>
            </a:xfrm>
            <a:prstGeom prst="line">
              <a:avLst/>
            </a:prstGeom>
            <a:noFill/>
            <a:ln w="19050">
              <a:solidFill>
                <a:srgbClr val="0000FF"/>
              </a:solidFill>
              <a:round/>
              <a:headEnd/>
              <a:tailEnd/>
            </a:ln>
          </p:spPr>
          <p:txBody>
            <a:bodyPr/>
            <a:lstStyle/>
            <a:p>
              <a:endParaRPr lang="zh-CN" altLang="en-US"/>
            </a:p>
          </p:txBody>
        </p:sp>
        <p:sp>
          <p:nvSpPr>
            <p:cNvPr id="404543" name="Line 234"/>
            <p:cNvSpPr>
              <a:spLocks noChangeShapeType="1"/>
            </p:cNvSpPr>
            <p:nvPr/>
          </p:nvSpPr>
          <p:spPr bwMode="auto">
            <a:xfrm>
              <a:off x="2310" y="3529"/>
              <a:ext cx="1" cy="1"/>
            </a:xfrm>
            <a:prstGeom prst="line">
              <a:avLst/>
            </a:prstGeom>
            <a:noFill/>
            <a:ln w="19050">
              <a:solidFill>
                <a:srgbClr val="0000FF"/>
              </a:solidFill>
              <a:round/>
              <a:headEnd/>
              <a:tailEnd/>
            </a:ln>
          </p:spPr>
          <p:txBody>
            <a:bodyPr/>
            <a:lstStyle/>
            <a:p>
              <a:endParaRPr lang="zh-CN" altLang="en-US"/>
            </a:p>
          </p:txBody>
        </p:sp>
        <p:sp>
          <p:nvSpPr>
            <p:cNvPr id="404544" name="Line 235"/>
            <p:cNvSpPr>
              <a:spLocks noChangeShapeType="1"/>
            </p:cNvSpPr>
            <p:nvPr/>
          </p:nvSpPr>
          <p:spPr bwMode="auto">
            <a:xfrm>
              <a:off x="2434" y="2044"/>
              <a:ext cx="99" cy="1"/>
            </a:xfrm>
            <a:prstGeom prst="line">
              <a:avLst/>
            </a:prstGeom>
            <a:noFill/>
            <a:ln w="19050">
              <a:solidFill>
                <a:srgbClr val="0000FF"/>
              </a:solidFill>
              <a:round/>
              <a:headEnd/>
              <a:tailEnd/>
            </a:ln>
          </p:spPr>
          <p:txBody>
            <a:bodyPr/>
            <a:lstStyle/>
            <a:p>
              <a:endParaRPr lang="zh-CN" altLang="en-US"/>
            </a:p>
          </p:txBody>
        </p:sp>
        <p:sp>
          <p:nvSpPr>
            <p:cNvPr id="404545" name="Line 236"/>
            <p:cNvSpPr>
              <a:spLocks noChangeShapeType="1"/>
            </p:cNvSpPr>
            <p:nvPr/>
          </p:nvSpPr>
          <p:spPr bwMode="auto">
            <a:xfrm>
              <a:off x="2533" y="2044"/>
              <a:ext cx="1" cy="248"/>
            </a:xfrm>
            <a:prstGeom prst="line">
              <a:avLst/>
            </a:prstGeom>
            <a:noFill/>
            <a:ln w="19050">
              <a:solidFill>
                <a:srgbClr val="0000FF"/>
              </a:solidFill>
              <a:round/>
              <a:headEnd/>
              <a:tailEnd/>
            </a:ln>
          </p:spPr>
          <p:txBody>
            <a:bodyPr/>
            <a:lstStyle/>
            <a:p>
              <a:endParaRPr lang="zh-CN" altLang="en-US"/>
            </a:p>
          </p:txBody>
        </p:sp>
        <p:sp>
          <p:nvSpPr>
            <p:cNvPr id="404546" name="Line 237"/>
            <p:cNvSpPr>
              <a:spLocks noChangeShapeType="1"/>
            </p:cNvSpPr>
            <p:nvPr/>
          </p:nvSpPr>
          <p:spPr bwMode="auto">
            <a:xfrm flipH="1">
              <a:off x="2434" y="2292"/>
              <a:ext cx="99" cy="1"/>
            </a:xfrm>
            <a:prstGeom prst="line">
              <a:avLst/>
            </a:prstGeom>
            <a:noFill/>
            <a:ln w="19050">
              <a:solidFill>
                <a:srgbClr val="0000FF"/>
              </a:solidFill>
              <a:round/>
              <a:headEnd/>
              <a:tailEnd/>
            </a:ln>
          </p:spPr>
          <p:txBody>
            <a:bodyPr/>
            <a:lstStyle/>
            <a:p>
              <a:endParaRPr lang="zh-CN" altLang="en-US"/>
            </a:p>
          </p:txBody>
        </p:sp>
        <p:sp>
          <p:nvSpPr>
            <p:cNvPr id="404547" name="Line 238"/>
            <p:cNvSpPr>
              <a:spLocks noChangeShapeType="1"/>
            </p:cNvSpPr>
            <p:nvPr/>
          </p:nvSpPr>
          <p:spPr bwMode="auto">
            <a:xfrm flipV="1">
              <a:off x="2434" y="2044"/>
              <a:ext cx="1" cy="248"/>
            </a:xfrm>
            <a:prstGeom prst="line">
              <a:avLst/>
            </a:prstGeom>
            <a:noFill/>
            <a:ln w="19050">
              <a:solidFill>
                <a:srgbClr val="0000FF"/>
              </a:solidFill>
              <a:round/>
              <a:headEnd/>
              <a:tailEnd/>
            </a:ln>
          </p:spPr>
          <p:txBody>
            <a:bodyPr/>
            <a:lstStyle/>
            <a:p>
              <a:endParaRPr lang="zh-CN" altLang="en-US"/>
            </a:p>
          </p:txBody>
        </p:sp>
        <p:sp>
          <p:nvSpPr>
            <p:cNvPr id="404548" name="Line 239"/>
            <p:cNvSpPr>
              <a:spLocks noChangeShapeType="1"/>
            </p:cNvSpPr>
            <p:nvPr/>
          </p:nvSpPr>
          <p:spPr bwMode="auto">
            <a:xfrm>
              <a:off x="2484" y="1921"/>
              <a:ext cx="1" cy="123"/>
            </a:xfrm>
            <a:prstGeom prst="line">
              <a:avLst/>
            </a:prstGeom>
            <a:noFill/>
            <a:ln w="19050">
              <a:solidFill>
                <a:srgbClr val="400000"/>
              </a:solidFill>
              <a:round/>
              <a:headEnd/>
              <a:tailEnd/>
            </a:ln>
          </p:spPr>
          <p:txBody>
            <a:bodyPr/>
            <a:lstStyle/>
            <a:p>
              <a:endParaRPr lang="zh-CN" altLang="en-US"/>
            </a:p>
          </p:txBody>
        </p:sp>
        <p:sp>
          <p:nvSpPr>
            <p:cNvPr id="404549" name="Line 240"/>
            <p:cNvSpPr>
              <a:spLocks noChangeShapeType="1"/>
            </p:cNvSpPr>
            <p:nvPr/>
          </p:nvSpPr>
          <p:spPr bwMode="auto">
            <a:xfrm flipV="1">
              <a:off x="2484" y="2292"/>
              <a:ext cx="1" cy="123"/>
            </a:xfrm>
            <a:prstGeom prst="line">
              <a:avLst/>
            </a:prstGeom>
            <a:noFill/>
            <a:ln w="19050">
              <a:solidFill>
                <a:srgbClr val="400000"/>
              </a:solidFill>
              <a:round/>
              <a:headEnd/>
              <a:tailEnd/>
            </a:ln>
          </p:spPr>
          <p:txBody>
            <a:bodyPr/>
            <a:lstStyle/>
            <a:p>
              <a:endParaRPr lang="zh-CN" altLang="en-US"/>
            </a:p>
          </p:txBody>
        </p:sp>
        <p:sp>
          <p:nvSpPr>
            <p:cNvPr id="404550" name="Rectangle 241"/>
            <p:cNvSpPr>
              <a:spLocks noChangeArrowheads="1"/>
            </p:cNvSpPr>
            <p:nvPr/>
          </p:nvSpPr>
          <p:spPr bwMode="auto">
            <a:xfrm>
              <a:off x="739" y="2923"/>
              <a:ext cx="260"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1" name="Rectangle 242"/>
            <p:cNvSpPr>
              <a:spLocks noChangeArrowheads="1"/>
            </p:cNvSpPr>
            <p:nvPr/>
          </p:nvSpPr>
          <p:spPr bwMode="auto">
            <a:xfrm>
              <a:off x="1308" y="2044"/>
              <a:ext cx="112"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2" name="Rectangle 243"/>
            <p:cNvSpPr>
              <a:spLocks noChangeArrowheads="1"/>
            </p:cNvSpPr>
            <p:nvPr/>
          </p:nvSpPr>
          <p:spPr bwMode="auto">
            <a:xfrm>
              <a:off x="2855" y="2923"/>
              <a:ext cx="260"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3" name="Rectangle 244"/>
            <p:cNvSpPr>
              <a:spLocks noChangeArrowheads="1"/>
            </p:cNvSpPr>
            <p:nvPr/>
          </p:nvSpPr>
          <p:spPr bwMode="auto">
            <a:xfrm>
              <a:off x="2434" y="2044"/>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4" name="Rectangle 245"/>
            <p:cNvSpPr>
              <a:spLocks noChangeArrowheads="1"/>
            </p:cNvSpPr>
            <p:nvPr/>
          </p:nvSpPr>
          <p:spPr bwMode="auto">
            <a:xfrm>
              <a:off x="1312" y="3343"/>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5" name="Rectangle 246"/>
            <p:cNvSpPr>
              <a:spLocks noChangeArrowheads="1"/>
            </p:cNvSpPr>
            <p:nvPr/>
          </p:nvSpPr>
          <p:spPr bwMode="auto">
            <a:xfrm>
              <a:off x="2435" y="3343"/>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404556" name="Line 247"/>
            <p:cNvSpPr>
              <a:spLocks noChangeShapeType="1"/>
            </p:cNvSpPr>
            <p:nvPr/>
          </p:nvSpPr>
          <p:spPr bwMode="auto">
            <a:xfrm>
              <a:off x="987" y="2972"/>
              <a:ext cx="123" cy="1"/>
            </a:xfrm>
            <a:prstGeom prst="line">
              <a:avLst/>
            </a:prstGeom>
            <a:noFill/>
            <a:ln w="19050">
              <a:solidFill>
                <a:srgbClr val="400000"/>
              </a:solidFill>
              <a:round/>
              <a:headEnd/>
              <a:tailEnd/>
            </a:ln>
          </p:spPr>
          <p:txBody>
            <a:bodyPr/>
            <a:lstStyle/>
            <a:p>
              <a:endParaRPr lang="zh-CN" altLang="en-US"/>
            </a:p>
          </p:txBody>
        </p:sp>
        <p:sp>
          <p:nvSpPr>
            <p:cNvPr id="404557" name="Line 248"/>
            <p:cNvSpPr>
              <a:spLocks noChangeShapeType="1"/>
            </p:cNvSpPr>
            <p:nvPr/>
          </p:nvSpPr>
          <p:spPr bwMode="auto">
            <a:xfrm>
              <a:off x="578" y="3640"/>
              <a:ext cx="1" cy="124"/>
            </a:xfrm>
            <a:prstGeom prst="line">
              <a:avLst/>
            </a:prstGeom>
            <a:noFill/>
            <a:ln w="19050">
              <a:solidFill>
                <a:srgbClr val="400000"/>
              </a:solidFill>
              <a:round/>
              <a:headEnd/>
              <a:tailEnd/>
            </a:ln>
          </p:spPr>
          <p:txBody>
            <a:bodyPr/>
            <a:lstStyle/>
            <a:p>
              <a:endParaRPr lang="zh-CN" altLang="en-US"/>
            </a:p>
          </p:txBody>
        </p:sp>
        <p:sp>
          <p:nvSpPr>
            <p:cNvPr id="404558" name="Line 249"/>
            <p:cNvSpPr>
              <a:spLocks noChangeShapeType="1"/>
            </p:cNvSpPr>
            <p:nvPr/>
          </p:nvSpPr>
          <p:spPr bwMode="auto">
            <a:xfrm>
              <a:off x="578" y="2972"/>
              <a:ext cx="1" cy="173"/>
            </a:xfrm>
            <a:prstGeom prst="line">
              <a:avLst/>
            </a:prstGeom>
            <a:noFill/>
            <a:ln w="19050">
              <a:solidFill>
                <a:srgbClr val="400000"/>
              </a:solidFill>
              <a:round/>
              <a:headEnd/>
              <a:tailEnd/>
            </a:ln>
          </p:spPr>
          <p:txBody>
            <a:bodyPr/>
            <a:lstStyle/>
            <a:p>
              <a:endParaRPr lang="zh-CN" altLang="en-US"/>
            </a:p>
          </p:txBody>
        </p:sp>
        <p:sp>
          <p:nvSpPr>
            <p:cNvPr id="404559" name="Line 250"/>
            <p:cNvSpPr>
              <a:spLocks noChangeShapeType="1"/>
            </p:cNvSpPr>
            <p:nvPr/>
          </p:nvSpPr>
          <p:spPr bwMode="auto">
            <a:xfrm>
              <a:off x="455" y="3764"/>
              <a:ext cx="247" cy="1"/>
            </a:xfrm>
            <a:prstGeom prst="line">
              <a:avLst/>
            </a:prstGeom>
            <a:noFill/>
            <a:ln w="19050">
              <a:solidFill>
                <a:srgbClr val="400000"/>
              </a:solidFill>
              <a:round/>
              <a:headEnd/>
              <a:tailEnd/>
            </a:ln>
          </p:spPr>
          <p:txBody>
            <a:bodyPr/>
            <a:lstStyle/>
            <a:p>
              <a:endParaRPr lang="zh-CN" altLang="en-US"/>
            </a:p>
          </p:txBody>
        </p:sp>
        <p:sp>
          <p:nvSpPr>
            <p:cNvPr id="404560" name="Line 251"/>
            <p:cNvSpPr>
              <a:spLocks noChangeShapeType="1"/>
            </p:cNvSpPr>
            <p:nvPr/>
          </p:nvSpPr>
          <p:spPr bwMode="auto">
            <a:xfrm>
              <a:off x="3275" y="2972"/>
              <a:ext cx="1" cy="173"/>
            </a:xfrm>
            <a:prstGeom prst="line">
              <a:avLst/>
            </a:prstGeom>
            <a:noFill/>
            <a:ln w="19050">
              <a:solidFill>
                <a:srgbClr val="400000"/>
              </a:solidFill>
              <a:round/>
              <a:headEnd/>
              <a:tailEnd/>
            </a:ln>
          </p:spPr>
          <p:txBody>
            <a:bodyPr/>
            <a:lstStyle/>
            <a:p>
              <a:endParaRPr lang="zh-CN" altLang="en-US"/>
            </a:p>
          </p:txBody>
        </p:sp>
        <p:sp>
          <p:nvSpPr>
            <p:cNvPr id="404561" name="Line 252"/>
            <p:cNvSpPr>
              <a:spLocks noChangeShapeType="1"/>
            </p:cNvSpPr>
            <p:nvPr/>
          </p:nvSpPr>
          <p:spPr bwMode="auto">
            <a:xfrm>
              <a:off x="1358" y="2415"/>
              <a:ext cx="1" cy="13"/>
            </a:xfrm>
            <a:prstGeom prst="line">
              <a:avLst/>
            </a:prstGeom>
            <a:noFill/>
            <a:ln w="19050">
              <a:solidFill>
                <a:srgbClr val="400000"/>
              </a:solidFill>
              <a:round/>
              <a:headEnd/>
              <a:tailEnd/>
            </a:ln>
          </p:spPr>
          <p:txBody>
            <a:bodyPr/>
            <a:lstStyle/>
            <a:p>
              <a:endParaRPr lang="zh-CN" altLang="en-US"/>
            </a:p>
          </p:txBody>
        </p:sp>
        <p:sp>
          <p:nvSpPr>
            <p:cNvPr id="404562" name="Oval 253"/>
            <p:cNvSpPr>
              <a:spLocks noChangeArrowheads="1"/>
            </p:cNvSpPr>
            <p:nvPr/>
          </p:nvSpPr>
          <p:spPr bwMode="auto">
            <a:xfrm>
              <a:off x="1333" y="2547"/>
              <a:ext cx="50" cy="50"/>
            </a:xfrm>
            <a:prstGeom prst="ellipse">
              <a:avLst/>
            </a:prstGeom>
            <a:solidFill>
              <a:srgbClr val="FF0000"/>
            </a:solidFill>
            <a:ln w="19050">
              <a:solidFill>
                <a:srgbClr val="FF0000"/>
              </a:solidFill>
              <a:round/>
              <a:headEnd/>
              <a:tailEnd/>
            </a:ln>
          </p:spPr>
          <p:txBody>
            <a:bodyPr/>
            <a:lstStyle/>
            <a:p>
              <a:endParaRPr lang="zh-CN" altLang="en-US"/>
            </a:p>
          </p:txBody>
        </p:sp>
        <p:sp>
          <p:nvSpPr>
            <p:cNvPr id="404563" name="Line 254"/>
            <p:cNvSpPr>
              <a:spLocks noChangeShapeType="1"/>
            </p:cNvSpPr>
            <p:nvPr/>
          </p:nvSpPr>
          <p:spPr bwMode="auto">
            <a:xfrm>
              <a:off x="3275" y="3640"/>
              <a:ext cx="1" cy="124"/>
            </a:xfrm>
            <a:prstGeom prst="line">
              <a:avLst/>
            </a:prstGeom>
            <a:noFill/>
            <a:ln w="19050">
              <a:solidFill>
                <a:srgbClr val="400000"/>
              </a:solidFill>
              <a:round/>
              <a:headEnd/>
              <a:tailEnd/>
            </a:ln>
          </p:spPr>
          <p:txBody>
            <a:bodyPr/>
            <a:lstStyle/>
            <a:p>
              <a:endParaRPr lang="zh-CN" altLang="en-US"/>
            </a:p>
          </p:txBody>
        </p:sp>
        <p:sp>
          <p:nvSpPr>
            <p:cNvPr id="404564" name="Line 255"/>
            <p:cNvSpPr>
              <a:spLocks noChangeShapeType="1"/>
            </p:cNvSpPr>
            <p:nvPr/>
          </p:nvSpPr>
          <p:spPr bwMode="auto">
            <a:xfrm>
              <a:off x="2484" y="2415"/>
              <a:ext cx="1" cy="310"/>
            </a:xfrm>
            <a:prstGeom prst="line">
              <a:avLst/>
            </a:prstGeom>
            <a:noFill/>
            <a:ln w="19050">
              <a:solidFill>
                <a:srgbClr val="400000"/>
              </a:solidFill>
              <a:round/>
              <a:headEnd/>
              <a:tailEnd/>
            </a:ln>
          </p:spPr>
          <p:txBody>
            <a:bodyPr/>
            <a:lstStyle/>
            <a:p>
              <a:endParaRPr lang="zh-CN" altLang="en-US"/>
            </a:p>
          </p:txBody>
        </p:sp>
        <p:sp>
          <p:nvSpPr>
            <p:cNvPr id="404565" name="Line 256"/>
            <p:cNvSpPr>
              <a:spLocks noChangeShapeType="1"/>
            </p:cNvSpPr>
            <p:nvPr/>
          </p:nvSpPr>
          <p:spPr bwMode="auto">
            <a:xfrm>
              <a:off x="1358" y="2428"/>
              <a:ext cx="1" cy="297"/>
            </a:xfrm>
            <a:prstGeom prst="line">
              <a:avLst/>
            </a:prstGeom>
            <a:noFill/>
            <a:ln w="19050">
              <a:solidFill>
                <a:srgbClr val="400000"/>
              </a:solidFill>
              <a:round/>
              <a:headEnd/>
              <a:tailEnd/>
            </a:ln>
          </p:spPr>
          <p:txBody>
            <a:bodyPr/>
            <a:lstStyle/>
            <a:p>
              <a:endParaRPr lang="zh-CN" altLang="en-US"/>
            </a:p>
          </p:txBody>
        </p:sp>
        <p:sp>
          <p:nvSpPr>
            <p:cNvPr id="404566" name="Line 257"/>
            <p:cNvSpPr>
              <a:spLocks noChangeShapeType="1"/>
            </p:cNvSpPr>
            <p:nvPr/>
          </p:nvSpPr>
          <p:spPr bwMode="auto">
            <a:xfrm>
              <a:off x="3226" y="2972"/>
              <a:ext cx="49" cy="1"/>
            </a:xfrm>
            <a:prstGeom prst="line">
              <a:avLst/>
            </a:prstGeom>
            <a:noFill/>
            <a:ln w="19050">
              <a:solidFill>
                <a:srgbClr val="400000"/>
              </a:solidFill>
              <a:round/>
              <a:headEnd/>
              <a:tailEnd/>
            </a:ln>
          </p:spPr>
          <p:txBody>
            <a:bodyPr/>
            <a:lstStyle/>
            <a:p>
              <a:endParaRPr lang="zh-CN" altLang="en-US"/>
            </a:p>
          </p:txBody>
        </p:sp>
        <p:sp>
          <p:nvSpPr>
            <p:cNvPr id="404567" name="Line 258"/>
            <p:cNvSpPr>
              <a:spLocks noChangeShapeType="1"/>
            </p:cNvSpPr>
            <p:nvPr/>
          </p:nvSpPr>
          <p:spPr bwMode="auto">
            <a:xfrm flipH="1">
              <a:off x="578" y="2972"/>
              <a:ext cx="38" cy="1"/>
            </a:xfrm>
            <a:prstGeom prst="line">
              <a:avLst/>
            </a:prstGeom>
            <a:noFill/>
            <a:ln w="19050">
              <a:solidFill>
                <a:srgbClr val="400000"/>
              </a:solidFill>
              <a:round/>
              <a:headEnd/>
              <a:tailEnd/>
            </a:ln>
          </p:spPr>
          <p:txBody>
            <a:bodyPr/>
            <a:lstStyle/>
            <a:p>
              <a:endParaRPr lang="zh-CN" altLang="en-US"/>
            </a:p>
          </p:txBody>
        </p:sp>
        <p:sp>
          <p:nvSpPr>
            <p:cNvPr id="404568" name="Line 259"/>
            <p:cNvSpPr>
              <a:spLocks noChangeShapeType="1"/>
            </p:cNvSpPr>
            <p:nvPr/>
          </p:nvSpPr>
          <p:spPr bwMode="auto">
            <a:xfrm flipH="1">
              <a:off x="2731" y="2972"/>
              <a:ext cx="124" cy="1"/>
            </a:xfrm>
            <a:prstGeom prst="line">
              <a:avLst/>
            </a:prstGeom>
            <a:noFill/>
            <a:ln w="19050">
              <a:solidFill>
                <a:srgbClr val="400000"/>
              </a:solidFill>
              <a:round/>
              <a:headEnd/>
              <a:tailEnd/>
            </a:ln>
          </p:spPr>
          <p:txBody>
            <a:bodyPr/>
            <a:lstStyle/>
            <a:p>
              <a:endParaRPr lang="zh-CN" altLang="en-US"/>
            </a:p>
          </p:txBody>
        </p:sp>
        <p:sp>
          <p:nvSpPr>
            <p:cNvPr id="404569" name="Line 260"/>
            <p:cNvSpPr>
              <a:spLocks noChangeShapeType="1"/>
            </p:cNvSpPr>
            <p:nvPr/>
          </p:nvSpPr>
          <p:spPr bwMode="auto">
            <a:xfrm>
              <a:off x="1369" y="3714"/>
              <a:ext cx="1" cy="99"/>
            </a:xfrm>
            <a:prstGeom prst="line">
              <a:avLst/>
            </a:prstGeom>
            <a:noFill/>
            <a:ln w="19050">
              <a:solidFill>
                <a:srgbClr val="400000"/>
              </a:solidFill>
              <a:round/>
              <a:headEnd/>
              <a:tailEnd/>
            </a:ln>
          </p:spPr>
          <p:txBody>
            <a:bodyPr/>
            <a:lstStyle/>
            <a:p>
              <a:endParaRPr lang="zh-CN" altLang="en-US"/>
            </a:p>
          </p:txBody>
        </p:sp>
        <p:sp>
          <p:nvSpPr>
            <p:cNvPr id="404570" name="Line 261"/>
            <p:cNvSpPr>
              <a:spLocks noChangeShapeType="1"/>
            </p:cNvSpPr>
            <p:nvPr/>
          </p:nvSpPr>
          <p:spPr bwMode="auto">
            <a:xfrm>
              <a:off x="1378" y="3830"/>
              <a:ext cx="1134" cy="1"/>
            </a:xfrm>
            <a:prstGeom prst="line">
              <a:avLst/>
            </a:prstGeom>
            <a:noFill/>
            <a:ln w="19050">
              <a:solidFill>
                <a:srgbClr val="400000"/>
              </a:solidFill>
              <a:round/>
              <a:headEnd/>
              <a:tailEnd/>
            </a:ln>
          </p:spPr>
          <p:txBody>
            <a:bodyPr/>
            <a:lstStyle/>
            <a:p>
              <a:endParaRPr lang="zh-CN" altLang="en-US"/>
            </a:p>
          </p:txBody>
        </p:sp>
        <p:sp>
          <p:nvSpPr>
            <p:cNvPr id="404571" name="Line 262"/>
            <p:cNvSpPr>
              <a:spLocks noChangeShapeType="1"/>
            </p:cNvSpPr>
            <p:nvPr/>
          </p:nvSpPr>
          <p:spPr bwMode="auto">
            <a:xfrm flipV="1">
              <a:off x="2490" y="3617"/>
              <a:ext cx="1" cy="227"/>
            </a:xfrm>
            <a:prstGeom prst="line">
              <a:avLst/>
            </a:prstGeom>
            <a:noFill/>
            <a:ln w="19050">
              <a:solidFill>
                <a:srgbClr val="400000"/>
              </a:solidFill>
              <a:round/>
              <a:headEnd/>
              <a:tailEnd/>
            </a:ln>
          </p:spPr>
          <p:txBody>
            <a:bodyPr/>
            <a:lstStyle/>
            <a:p>
              <a:endParaRPr lang="zh-CN" altLang="en-US"/>
            </a:p>
          </p:txBody>
        </p:sp>
        <p:sp>
          <p:nvSpPr>
            <p:cNvPr id="404572" name="Line 263"/>
            <p:cNvSpPr>
              <a:spLocks noChangeShapeType="1"/>
            </p:cNvSpPr>
            <p:nvPr/>
          </p:nvSpPr>
          <p:spPr bwMode="auto">
            <a:xfrm>
              <a:off x="1902" y="3833"/>
              <a:ext cx="1" cy="124"/>
            </a:xfrm>
            <a:prstGeom prst="line">
              <a:avLst/>
            </a:prstGeom>
            <a:noFill/>
            <a:ln w="19050">
              <a:solidFill>
                <a:srgbClr val="400000"/>
              </a:solidFill>
              <a:round/>
              <a:headEnd/>
              <a:tailEnd/>
            </a:ln>
          </p:spPr>
          <p:txBody>
            <a:bodyPr/>
            <a:lstStyle/>
            <a:p>
              <a:endParaRPr lang="zh-CN" altLang="en-US"/>
            </a:p>
          </p:txBody>
        </p:sp>
        <p:sp>
          <p:nvSpPr>
            <p:cNvPr id="404573" name="Oval 264"/>
            <p:cNvSpPr>
              <a:spLocks noChangeArrowheads="1"/>
            </p:cNvSpPr>
            <p:nvPr/>
          </p:nvSpPr>
          <p:spPr bwMode="auto">
            <a:xfrm>
              <a:off x="1877" y="3809"/>
              <a:ext cx="50" cy="49"/>
            </a:xfrm>
            <a:prstGeom prst="ellipse">
              <a:avLst/>
            </a:prstGeom>
            <a:solidFill>
              <a:srgbClr val="FF0000"/>
            </a:solidFill>
            <a:ln w="19050">
              <a:solidFill>
                <a:srgbClr val="FF0000"/>
              </a:solidFill>
              <a:round/>
              <a:headEnd/>
              <a:tailEnd/>
            </a:ln>
          </p:spPr>
          <p:txBody>
            <a:bodyPr/>
            <a:lstStyle/>
            <a:p>
              <a:endParaRPr lang="zh-CN" altLang="en-US"/>
            </a:p>
          </p:txBody>
        </p:sp>
        <p:sp>
          <p:nvSpPr>
            <p:cNvPr id="404574" name="Line 265"/>
            <p:cNvSpPr>
              <a:spLocks noChangeShapeType="1"/>
            </p:cNvSpPr>
            <p:nvPr/>
          </p:nvSpPr>
          <p:spPr bwMode="auto">
            <a:xfrm>
              <a:off x="1358" y="1921"/>
              <a:ext cx="519" cy="1"/>
            </a:xfrm>
            <a:prstGeom prst="line">
              <a:avLst/>
            </a:prstGeom>
            <a:noFill/>
            <a:ln w="19050">
              <a:solidFill>
                <a:srgbClr val="400000"/>
              </a:solidFill>
              <a:round/>
              <a:headEnd/>
              <a:tailEnd/>
            </a:ln>
          </p:spPr>
          <p:txBody>
            <a:bodyPr/>
            <a:lstStyle/>
            <a:p>
              <a:endParaRPr lang="zh-CN" altLang="en-US"/>
            </a:p>
          </p:txBody>
        </p:sp>
        <p:sp>
          <p:nvSpPr>
            <p:cNvPr id="404575" name="Line 266"/>
            <p:cNvSpPr>
              <a:spLocks noChangeShapeType="1"/>
            </p:cNvSpPr>
            <p:nvPr/>
          </p:nvSpPr>
          <p:spPr bwMode="auto">
            <a:xfrm>
              <a:off x="1902" y="1797"/>
              <a:ext cx="1" cy="124"/>
            </a:xfrm>
            <a:prstGeom prst="line">
              <a:avLst/>
            </a:prstGeom>
            <a:noFill/>
            <a:ln w="19050">
              <a:solidFill>
                <a:srgbClr val="400000"/>
              </a:solidFill>
              <a:round/>
              <a:headEnd/>
              <a:tailEnd/>
            </a:ln>
          </p:spPr>
          <p:txBody>
            <a:bodyPr/>
            <a:lstStyle/>
            <a:p>
              <a:endParaRPr lang="zh-CN" altLang="en-US"/>
            </a:p>
          </p:txBody>
        </p:sp>
        <p:sp>
          <p:nvSpPr>
            <p:cNvPr id="404576" name="Line 267"/>
            <p:cNvSpPr>
              <a:spLocks noChangeShapeType="1"/>
            </p:cNvSpPr>
            <p:nvPr/>
          </p:nvSpPr>
          <p:spPr bwMode="auto">
            <a:xfrm>
              <a:off x="1890" y="1921"/>
              <a:ext cx="12" cy="1"/>
            </a:xfrm>
            <a:prstGeom prst="line">
              <a:avLst/>
            </a:prstGeom>
            <a:noFill/>
            <a:ln w="19050">
              <a:solidFill>
                <a:srgbClr val="400000"/>
              </a:solidFill>
              <a:round/>
              <a:headEnd/>
              <a:tailEnd/>
            </a:ln>
          </p:spPr>
          <p:txBody>
            <a:bodyPr/>
            <a:lstStyle/>
            <a:p>
              <a:endParaRPr lang="zh-CN" altLang="en-US"/>
            </a:p>
          </p:txBody>
        </p:sp>
        <p:sp>
          <p:nvSpPr>
            <p:cNvPr id="404577" name="Oval 268"/>
            <p:cNvSpPr>
              <a:spLocks noChangeArrowheads="1"/>
            </p:cNvSpPr>
            <p:nvPr/>
          </p:nvSpPr>
          <p:spPr bwMode="auto">
            <a:xfrm>
              <a:off x="1877" y="1896"/>
              <a:ext cx="50" cy="49"/>
            </a:xfrm>
            <a:prstGeom prst="ellipse">
              <a:avLst/>
            </a:prstGeom>
            <a:solidFill>
              <a:srgbClr val="FF0000"/>
            </a:solidFill>
            <a:ln w="19050">
              <a:solidFill>
                <a:srgbClr val="FF0000"/>
              </a:solidFill>
              <a:round/>
              <a:headEnd/>
              <a:tailEnd/>
            </a:ln>
          </p:spPr>
          <p:txBody>
            <a:bodyPr/>
            <a:lstStyle/>
            <a:p>
              <a:endParaRPr lang="zh-CN" altLang="en-US"/>
            </a:p>
          </p:txBody>
        </p:sp>
        <p:sp>
          <p:nvSpPr>
            <p:cNvPr id="404578" name="Line 269"/>
            <p:cNvSpPr>
              <a:spLocks noChangeShapeType="1"/>
            </p:cNvSpPr>
            <p:nvPr/>
          </p:nvSpPr>
          <p:spPr bwMode="auto">
            <a:xfrm>
              <a:off x="1902" y="1921"/>
              <a:ext cx="582" cy="1"/>
            </a:xfrm>
            <a:prstGeom prst="line">
              <a:avLst/>
            </a:prstGeom>
            <a:noFill/>
            <a:ln w="19050">
              <a:solidFill>
                <a:srgbClr val="400000"/>
              </a:solidFill>
              <a:round/>
              <a:headEnd/>
              <a:tailEnd/>
            </a:ln>
          </p:spPr>
          <p:txBody>
            <a:bodyPr/>
            <a:lstStyle/>
            <a:p>
              <a:endParaRPr lang="zh-CN" altLang="en-US"/>
            </a:p>
          </p:txBody>
        </p:sp>
        <p:sp>
          <p:nvSpPr>
            <p:cNvPr id="404579" name="Rectangle 270"/>
            <p:cNvSpPr>
              <a:spLocks noChangeArrowheads="1"/>
            </p:cNvSpPr>
            <p:nvPr/>
          </p:nvSpPr>
          <p:spPr bwMode="auto">
            <a:xfrm>
              <a:off x="3436" y="3269"/>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580" name="Rectangle 271"/>
            <p:cNvSpPr>
              <a:spLocks noChangeArrowheads="1"/>
            </p:cNvSpPr>
            <p:nvPr/>
          </p:nvSpPr>
          <p:spPr bwMode="auto">
            <a:xfrm>
              <a:off x="752" y="329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581" name="Rectangle 272"/>
            <p:cNvSpPr>
              <a:spLocks noChangeArrowheads="1"/>
            </p:cNvSpPr>
            <p:nvPr/>
          </p:nvSpPr>
          <p:spPr bwMode="auto">
            <a:xfrm>
              <a:off x="1247" y="2180"/>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4582" name="Rectangle 273"/>
            <p:cNvSpPr>
              <a:spLocks noChangeArrowheads="1"/>
            </p:cNvSpPr>
            <p:nvPr/>
          </p:nvSpPr>
          <p:spPr bwMode="auto">
            <a:xfrm>
              <a:off x="863" y="339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404583" name="Rectangle 274"/>
            <p:cNvSpPr>
              <a:spLocks noChangeArrowheads="1"/>
            </p:cNvSpPr>
            <p:nvPr/>
          </p:nvSpPr>
          <p:spPr bwMode="auto">
            <a:xfrm>
              <a:off x="331" y="3492"/>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404584" name="Rectangle 275"/>
            <p:cNvSpPr>
              <a:spLocks noChangeArrowheads="1"/>
            </p:cNvSpPr>
            <p:nvPr/>
          </p:nvSpPr>
          <p:spPr bwMode="auto">
            <a:xfrm>
              <a:off x="3040" y="2737"/>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4585" name="Rectangle 276"/>
            <p:cNvSpPr>
              <a:spLocks noChangeArrowheads="1"/>
            </p:cNvSpPr>
            <p:nvPr/>
          </p:nvSpPr>
          <p:spPr bwMode="auto">
            <a:xfrm>
              <a:off x="3438" y="3574"/>
              <a:ext cx="45"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404586" name="Rectangle 277"/>
            <p:cNvSpPr>
              <a:spLocks noChangeArrowheads="1"/>
            </p:cNvSpPr>
            <p:nvPr/>
          </p:nvSpPr>
          <p:spPr bwMode="auto">
            <a:xfrm>
              <a:off x="1172"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404587" name="Rectangle 278"/>
            <p:cNvSpPr>
              <a:spLocks noChangeArrowheads="1"/>
            </p:cNvSpPr>
            <p:nvPr/>
          </p:nvSpPr>
          <p:spPr bwMode="auto">
            <a:xfrm>
              <a:off x="1407" y="2787"/>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588" name="Rectangle 279"/>
            <p:cNvSpPr>
              <a:spLocks noChangeArrowheads="1"/>
            </p:cNvSpPr>
            <p:nvPr/>
          </p:nvSpPr>
          <p:spPr bwMode="auto">
            <a:xfrm>
              <a:off x="3003" y="339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404589" name="Rectangle 280"/>
            <p:cNvSpPr>
              <a:spLocks noChangeArrowheads="1"/>
            </p:cNvSpPr>
            <p:nvPr/>
          </p:nvSpPr>
          <p:spPr bwMode="auto">
            <a:xfrm>
              <a:off x="2706" y="2180"/>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404590" name="Rectangle 281"/>
            <p:cNvSpPr>
              <a:spLocks noChangeArrowheads="1"/>
            </p:cNvSpPr>
            <p:nvPr/>
          </p:nvSpPr>
          <p:spPr bwMode="auto">
            <a:xfrm>
              <a:off x="269" y="333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404591" name="Rectangle 282"/>
            <p:cNvSpPr>
              <a:spLocks noChangeArrowheads="1"/>
            </p:cNvSpPr>
            <p:nvPr/>
          </p:nvSpPr>
          <p:spPr bwMode="auto">
            <a:xfrm>
              <a:off x="2595" y="2650"/>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4592" name="Rectangle 283"/>
            <p:cNvSpPr>
              <a:spLocks noChangeArrowheads="1"/>
            </p:cNvSpPr>
            <p:nvPr/>
          </p:nvSpPr>
          <p:spPr bwMode="auto">
            <a:xfrm>
              <a:off x="2719"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404593" name="Rectangle 284"/>
            <p:cNvSpPr>
              <a:spLocks noChangeArrowheads="1"/>
            </p:cNvSpPr>
            <p:nvPr/>
          </p:nvSpPr>
          <p:spPr bwMode="auto">
            <a:xfrm>
              <a:off x="715" y="2650"/>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594" name="Rectangle 285"/>
            <p:cNvSpPr>
              <a:spLocks noChangeArrowheads="1"/>
            </p:cNvSpPr>
            <p:nvPr/>
          </p:nvSpPr>
          <p:spPr bwMode="auto">
            <a:xfrm>
              <a:off x="2583" y="2081"/>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595" name="Rectangle 286"/>
            <p:cNvSpPr>
              <a:spLocks noChangeArrowheads="1"/>
            </p:cNvSpPr>
            <p:nvPr/>
          </p:nvSpPr>
          <p:spPr bwMode="auto">
            <a:xfrm>
              <a:off x="1123" y="2081"/>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596" name="Rectangle 287"/>
            <p:cNvSpPr>
              <a:spLocks noChangeArrowheads="1"/>
            </p:cNvSpPr>
            <p:nvPr/>
          </p:nvSpPr>
          <p:spPr bwMode="auto">
            <a:xfrm>
              <a:off x="158" y="3232"/>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404597" name="Rectangle 288"/>
            <p:cNvSpPr>
              <a:spLocks noChangeArrowheads="1"/>
            </p:cNvSpPr>
            <p:nvPr/>
          </p:nvSpPr>
          <p:spPr bwMode="auto">
            <a:xfrm>
              <a:off x="2892" y="329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598" name="Rectangle 289"/>
            <p:cNvSpPr>
              <a:spLocks noChangeArrowheads="1"/>
            </p:cNvSpPr>
            <p:nvPr/>
          </p:nvSpPr>
          <p:spPr bwMode="auto">
            <a:xfrm>
              <a:off x="1049" y="2663"/>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404599" name="Rectangle 290"/>
            <p:cNvSpPr>
              <a:spLocks noChangeArrowheads="1"/>
            </p:cNvSpPr>
            <p:nvPr/>
          </p:nvSpPr>
          <p:spPr bwMode="auto">
            <a:xfrm>
              <a:off x="356" y="3034"/>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4600" name="Rectangle 291"/>
            <p:cNvSpPr>
              <a:spLocks noChangeArrowheads="1"/>
            </p:cNvSpPr>
            <p:nvPr/>
          </p:nvSpPr>
          <p:spPr bwMode="auto">
            <a:xfrm>
              <a:off x="3535" y="3368"/>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sp>
          <p:nvSpPr>
            <p:cNvPr id="404601" name="Rectangle 292"/>
            <p:cNvSpPr>
              <a:spLocks noChangeArrowheads="1"/>
            </p:cNvSpPr>
            <p:nvPr/>
          </p:nvSpPr>
          <p:spPr bwMode="auto">
            <a:xfrm>
              <a:off x="838"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404602" name="Rectangle 293"/>
            <p:cNvSpPr>
              <a:spLocks noChangeArrowheads="1"/>
            </p:cNvSpPr>
            <p:nvPr/>
          </p:nvSpPr>
          <p:spPr bwMode="auto">
            <a:xfrm>
              <a:off x="2917" y="2638"/>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603" name="Rectangle 294"/>
            <p:cNvSpPr>
              <a:spLocks noChangeArrowheads="1"/>
            </p:cNvSpPr>
            <p:nvPr/>
          </p:nvSpPr>
          <p:spPr bwMode="auto">
            <a:xfrm>
              <a:off x="3411" y="30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404604" name="Rectangle 295"/>
            <p:cNvSpPr>
              <a:spLocks noChangeArrowheads="1"/>
            </p:cNvSpPr>
            <p:nvPr/>
          </p:nvSpPr>
          <p:spPr bwMode="auto">
            <a:xfrm>
              <a:off x="1531" y="2886"/>
              <a:ext cx="68"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L</a:t>
              </a:r>
              <a:endParaRPr lang="en-US" altLang="zh-CN">
                <a:ea typeface="宋体" pitchFamily="2" charset="-122"/>
              </a:endParaRPr>
            </a:p>
          </p:txBody>
        </p:sp>
        <p:sp>
          <p:nvSpPr>
            <p:cNvPr id="404605" name="Rectangle 296"/>
            <p:cNvSpPr>
              <a:spLocks noChangeArrowheads="1"/>
            </p:cNvSpPr>
            <p:nvPr/>
          </p:nvSpPr>
          <p:spPr bwMode="auto">
            <a:xfrm>
              <a:off x="1593" y="3504"/>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404606" name="Rectangle 297"/>
            <p:cNvSpPr>
              <a:spLocks noChangeArrowheads="1"/>
            </p:cNvSpPr>
            <p:nvPr/>
          </p:nvSpPr>
          <p:spPr bwMode="auto">
            <a:xfrm>
              <a:off x="1548" y="3355"/>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607" name="Rectangle 298"/>
            <p:cNvSpPr>
              <a:spLocks noChangeArrowheads="1"/>
            </p:cNvSpPr>
            <p:nvPr/>
          </p:nvSpPr>
          <p:spPr bwMode="auto">
            <a:xfrm>
              <a:off x="1457" y="3413"/>
              <a:ext cx="76" cy="182"/>
            </a:xfrm>
            <a:prstGeom prst="rect">
              <a:avLst/>
            </a:prstGeom>
            <a:noFill/>
            <a:ln w="9525">
              <a:noFill/>
              <a:miter lim="800000"/>
              <a:headEnd/>
              <a:tailEnd/>
            </a:ln>
          </p:spPr>
          <p:txBody>
            <a:bodyPr wrap="none" lIns="0" tIns="0" rIns="0" bIns="0">
              <a:spAutoFit/>
            </a:bodyPr>
            <a:lstStyle/>
            <a:p>
              <a:pPr algn="l"/>
              <a:r>
                <a:rPr lang="en-US" altLang="zh-CN" sz="1900">
                  <a:solidFill>
                    <a:srgbClr val="400000"/>
                  </a:solidFill>
                  <a:ea typeface="宋体" pitchFamily="2" charset="-122"/>
                </a:rPr>
                <a:t>2</a:t>
              </a:r>
              <a:endParaRPr lang="en-US" altLang="zh-CN">
                <a:ea typeface="宋体" pitchFamily="2" charset="-122"/>
              </a:endParaRPr>
            </a:p>
          </p:txBody>
        </p:sp>
        <p:sp>
          <p:nvSpPr>
            <p:cNvPr id="404608" name="Line 299"/>
            <p:cNvSpPr>
              <a:spLocks noChangeShapeType="1"/>
            </p:cNvSpPr>
            <p:nvPr/>
          </p:nvSpPr>
          <p:spPr bwMode="auto">
            <a:xfrm>
              <a:off x="2217" y="3498"/>
              <a:ext cx="1" cy="1"/>
            </a:xfrm>
            <a:prstGeom prst="line">
              <a:avLst/>
            </a:prstGeom>
            <a:noFill/>
            <a:ln w="19050">
              <a:solidFill>
                <a:srgbClr val="0000FF"/>
              </a:solidFill>
              <a:round/>
              <a:headEnd/>
              <a:tailEnd/>
            </a:ln>
          </p:spPr>
          <p:txBody>
            <a:bodyPr/>
            <a:lstStyle/>
            <a:p>
              <a:endParaRPr lang="zh-CN" altLang="en-US"/>
            </a:p>
          </p:txBody>
        </p:sp>
        <p:sp>
          <p:nvSpPr>
            <p:cNvPr id="404609" name="Line 300"/>
            <p:cNvSpPr>
              <a:spLocks noChangeShapeType="1"/>
            </p:cNvSpPr>
            <p:nvPr/>
          </p:nvSpPr>
          <p:spPr bwMode="auto">
            <a:xfrm>
              <a:off x="2229" y="3572"/>
              <a:ext cx="1" cy="1"/>
            </a:xfrm>
            <a:prstGeom prst="line">
              <a:avLst/>
            </a:prstGeom>
            <a:noFill/>
            <a:ln w="19050">
              <a:solidFill>
                <a:srgbClr val="0000FF"/>
              </a:solidFill>
              <a:round/>
              <a:headEnd/>
              <a:tailEnd/>
            </a:ln>
          </p:spPr>
          <p:txBody>
            <a:bodyPr/>
            <a:lstStyle/>
            <a:p>
              <a:endParaRPr lang="zh-CN" altLang="en-US"/>
            </a:p>
          </p:txBody>
        </p:sp>
        <p:sp>
          <p:nvSpPr>
            <p:cNvPr id="404610" name="Line 301"/>
            <p:cNvSpPr>
              <a:spLocks noChangeShapeType="1"/>
            </p:cNvSpPr>
            <p:nvPr/>
          </p:nvSpPr>
          <p:spPr bwMode="auto">
            <a:xfrm>
              <a:off x="2241" y="3498"/>
              <a:ext cx="1" cy="1"/>
            </a:xfrm>
            <a:prstGeom prst="line">
              <a:avLst/>
            </a:prstGeom>
            <a:noFill/>
            <a:ln w="19050">
              <a:solidFill>
                <a:srgbClr val="0000FF"/>
              </a:solidFill>
              <a:round/>
              <a:headEnd/>
              <a:tailEnd/>
            </a:ln>
          </p:spPr>
          <p:txBody>
            <a:bodyPr/>
            <a:lstStyle/>
            <a:p>
              <a:endParaRPr lang="zh-CN" altLang="en-US"/>
            </a:p>
          </p:txBody>
        </p:sp>
        <p:sp>
          <p:nvSpPr>
            <p:cNvPr id="404611" name="Rectangle 302"/>
            <p:cNvSpPr>
              <a:spLocks noChangeArrowheads="1"/>
            </p:cNvSpPr>
            <p:nvPr/>
          </p:nvSpPr>
          <p:spPr bwMode="auto">
            <a:xfrm>
              <a:off x="2328" y="3461"/>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404612" name="Rectangle 303"/>
            <p:cNvSpPr>
              <a:spLocks noChangeArrowheads="1"/>
            </p:cNvSpPr>
            <p:nvPr/>
          </p:nvSpPr>
          <p:spPr bwMode="auto">
            <a:xfrm>
              <a:off x="2283" y="3312"/>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404613" name="Rectangle 304"/>
            <p:cNvSpPr>
              <a:spLocks noChangeArrowheads="1"/>
            </p:cNvSpPr>
            <p:nvPr/>
          </p:nvSpPr>
          <p:spPr bwMode="auto">
            <a:xfrm>
              <a:off x="2192" y="3370"/>
              <a:ext cx="76" cy="182"/>
            </a:xfrm>
            <a:prstGeom prst="rect">
              <a:avLst/>
            </a:prstGeom>
            <a:noFill/>
            <a:ln w="9525">
              <a:noFill/>
              <a:miter lim="800000"/>
              <a:headEnd/>
              <a:tailEnd/>
            </a:ln>
          </p:spPr>
          <p:txBody>
            <a:bodyPr wrap="none" lIns="0" tIns="0" rIns="0" bIns="0">
              <a:spAutoFit/>
            </a:bodyPr>
            <a:lstStyle/>
            <a:p>
              <a:pPr algn="l"/>
              <a:r>
                <a:rPr lang="en-US" altLang="zh-CN" sz="1900">
                  <a:solidFill>
                    <a:srgbClr val="400000"/>
                  </a:solidFill>
                  <a:ea typeface="宋体" pitchFamily="2" charset="-122"/>
                </a:rPr>
                <a:t>2</a:t>
              </a:r>
              <a:endParaRPr lang="en-US" altLang="zh-CN">
                <a:ea typeface="宋体" pitchFamily="2" charset="-122"/>
              </a:endParaRPr>
            </a:p>
          </p:txBody>
        </p:sp>
        <p:sp>
          <p:nvSpPr>
            <p:cNvPr id="404614" name="Oval 305"/>
            <p:cNvSpPr>
              <a:spLocks noChangeArrowheads="1"/>
            </p:cNvSpPr>
            <p:nvPr/>
          </p:nvSpPr>
          <p:spPr bwMode="auto">
            <a:xfrm>
              <a:off x="1502" y="2546"/>
              <a:ext cx="73" cy="73"/>
            </a:xfrm>
            <a:prstGeom prst="ellipse">
              <a:avLst/>
            </a:prstGeom>
            <a:noFill/>
            <a:ln w="19050">
              <a:solidFill>
                <a:srgbClr val="000000"/>
              </a:solidFill>
              <a:round/>
              <a:headEnd/>
              <a:tailEnd/>
            </a:ln>
          </p:spPr>
          <p:txBody>
            <a:bodyPr/>
            <a:lstStyle/>
            <a:p>
              <a:endParaRPr lang="zh-CN" altLang="en-US"/>
            </a:p>
          </p:txBody>
        </p:sp>
        <p:sp>
          <p:nvSpPr>
            <p:cNvPr id="404615" name="Rectangle 306"/>
            <p:cNvSpPr>
              <a:spLocks noChangeArrowheads="1"/>
            </p:cNvSpPr>
            <p:nvPr/>
          </p:nvSpPr>
          <p:spPr bwMode="auto">
            <a:xfrm>
              <a:off x="1638" y="2289"/>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404616" name="Rectangle 307"/>
            <p:cNvSpPr>
              <a:spLocks noChangeArrowheads="1"/>
            </p:cNvSpPr>
            <p:nvPr/>
          </p:nvSpPr>
          <p:spPr bwMode="auto">
            <a:xfrm>
              <a:off x="2103" y="2316"/>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404617" name="Line 308"/>
            <p:cNvSpPr>
              <a:spLocks noChangeShapeType="1"/>
            </p:cNvSpPr>
            <p:nvPr/>
          </p:nvSpPr>
          <p:spPr bwMode="auto">
            <a:xfrm>
              <a:off x="1366" y="2582"/>
              <a:ext cx="122" cy="1"/>
            </a:xfrm>
            <a:prstGeom prst="line">
              <a:avLst/>
            </a:prstGeom>
            <a:noFill/>
            <a:ln w="19050">
              <a:solidFill>
                <a:srgbClr val="400000"/>
              </a:solidFill>
              <a:round/>
              <a:headEnd/>
              <a:tailEnd/>
            </a:ln>
          </p:spPr>
          <p:txBody>
            <a:bodyPr/>
            <a:lstStyle/>
            <a:p>
              <a:endParaRPr lang="zh-CN" altLang="en-US"/>
            </a:p>
          </p:txBody>
        </p:sp>
        <p:sp>
          <p:nvSpPr>
            <p:cNvPr id="404618" name="Rectangle 309"/>
            <p:cNvSpPr>
              <a:spLocks noChangeArrowheads="1"/>
            </p:cNvSpPr>
            <p:nvPr/>
          </p:nvSpPr>
          <p:spPr bwMode="auto">
            <a:xfrm>
              <a:off x="1846" y="2252"/>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404619" name="Oval 310"/>
            <p:cNvSpPr>
              <a:spLocks noChangeArrowheads="1"/>
            </p:cNvSpPr>
            <p:nvPr/>
          </p:nvSpPr>
          <p:spPr bwMode="auto">
            <a:xfrm>
              <a:off x="2246" y="2551"/>
              <a:ext cx="73" cy="73"/>
            </a:xfrm>
            <a:prstGeom prst="ellipse">
              <a:avLst/>
            </a:prstGeom>
            <a:noFill/>
            <a:ln w="19050">
              <a:solidFill>
                <a:srgbClr val="000000"/>
              </a:solidFill>
              <a:round/>
              <a:headEnd/>
              <a:tailEnd/>
            </a:ln>
          </p:spPr>
          <p:txBody>
            <a:bodyPr/>
            <a:lstStyle/>
            <a:p>
              <a:endParaRPr lang="zh-CN" altLang="en-US"/>
            </a:p>
          </p:txBody>
        </p:sp>
        <p:sp>
          <p:nvSpPr>
            <p:cNvPr id="404620" name="Line 311"/>
            <p:cNvSpPr>
              <a:spLocks noChangeShapeType="1"/>
            </p:cNvSpPr>
            <p:nvPr/>
          </p:nvSpPr>
          <p:spPr bwMode="auto">
            <a:xfrm>
              <a:off x="2333" y="2578"/>
              <a:ext cx="122" cy="1"/>
            </a:xfrm>
            <a:prstGeom prst="line">
              <a:avLst/>
            </a:prstGeom>
            <a:noFill/>
            <a:ln w="19050">
              <a:solidFill>
                <a:srgbClr val="400000"/>
              </a:solidFill>
              <a:round/>
              <a:headEnd/>
              <a:tailEnd/>
            </a:ln>
          </p:spPr>
          <p:txBody>
            <a:bodyPr/>
            <a:lstStyle/>
            <a:p>
              <a:endParaRPr lang="zh-CN" altLang="en-US"/>
            </a:p>
          </p:txBody>
        </p:sp>
        <p:sp>
          <p:nvSpPr>
            <p:cNvPr id="404621" name="Rectangle 312"/>
            <p:cNvSpPr>
              <a:spLocks noChangeArrowheads="1"/>
            </p:cNvSpPr>
            <p:nvPr/>
          </p:nvSpPr>
          <p:spPr bwMode="auto">
            <a:xfrm>
              <a:off x="1910" y="2415"/>
              <a:ext cx="1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OC</a:t>
              </a:r>
              <a:endParaRPr lang="en-US" altLang="zh-CN">
                <a:ea typeface="宋体" pitchFamily="2" charset="-122"/>
              </a:endParaRPr>
            </a:p>
          </p:txBody>
        </p:sp>
        <p:sp>
          <p:nvSpPr>
            <p:cNvPr id="404622" name="Oval 313"/>
            <p:cNvSpPr>
              <a:spLocks noChangeArrowheads="1"/>
            </p:cNvSpPr>
            <p:nvPr/>
          </p:nvSpPr>
          <p:spPr bwMode="auto">
            <a:xfrm>
              <a:off x="2450" y="2551"/>
              <a:ext cx="50" cy="50"/>
            </a:xfrm>
            <a:prstGeom prst="ellipse">
              <a:avLst/>
            </a:prstGeom>
            <a:solidFill>
              <a:srgbClr val="FF0000"/>
            </a:solidFill>
            <a:ln w="19050">
              <a:solidFill>
                <a:srgbClr val="FF0000"/>
              </a:solidFill>
              <a:round/>
              <a:headEnd/>
              <a:tailEnd/>
            </a:ln>
          </p:spPr>
          <p:txBody>
            <a:bodyPr/>
            <a:lstStyle/>
            <a:p>
              <a:endParaRPr lang="zh-CN" altLang="en-US"/>
            </a:p>
          </p:txBody>
        </p:sp>
        <p:sp>
          <p:nvSpPr>
            <p:cNvPr id="404623" name="Line 314"/>
            <p:cNvSpPr>
              <a:spLocks noChangeShapeType="1"/>
            </p:cNvSpPr>
            <p:nvPr/>
          </p:nvSpPr>
          <p:spPr bwMode="auto">
            <a:xfrm rot="5400000">
              <a:off x="465" y="3394"/>
              <a:ext cx="227" cy="0"/>
            </a:xfrm>
            <a:prstGeom prst="line">
              <a:avLst/>
            </a:prstGeom>
            <a:noFill/>
            <a:ln w="19050">
              <a:solidFill>
                <a:schemeClr val="accent2"/>
              </a:solidFill>
              <a:round/>
              <a:headEnd/>
              <a:tailEnd/>
            </a:ln>
          </p:spPr>
          <p:txBody>
            <a:bodyPr wrap="none"/>
            <a:lstStyle/>
            <a:p>
              <a:endParaRPr lang="zh-CN" altLang="en-US"/>
            </a:p>
          </p:txBody>
        </p:sp>
        <p:sp>
          <p:nvSpPr>
            <p:cNvPr id="404624" name="Line 315"/>
            <p:cNvSpPr>
              <a:spLocks noChangeShapeType="1"/>
            </p:cNvSpPr>
            <p:nvPr/>
          </p:nvSpPr>
          <p:spPr bwMode="auto">
            <a:xfrm rot="5400000">
              <a:off x="3161" y="3391"/>
              <a:ext cx="227" cy="0"/>
            </a:xfrm>
            <a:prstGeom prst="line">
              <a:avLst/>
            </a:prstGeom>
            <a:noFill/>
            <a:ln w="19050">
              <a:solidFill>
                <a:schemeClr val="accent2"/>
              </a:solidFill>
              <a:round/>
              <a:headEnd/>
              <a:tailEnd/>
            </a:ln>
          </p:spPr>
          <p:txBody>
            <a:bodyPr wrap="none"/>
            <a:lstStyle/>
            <a:p>
              <a:endParaRPr lang="zh-CN" altLang="en-US"/>
            </a:p>
          </p:txBody>
        </p:sp>
      </p:grpSp>
      <p:sp>
        <p:nvSpPr>
          <p:cNvPr id="404486" name="Rectangle 316"/>
          <p:cNvSpPr>
            <a:spLocks noChangeArrowheads="1"/>
          </p:cNvSpPr>
          <p:nvPr/>
        </p:nvSpPr>
        <p:spPr bwMode="auto">
          <a:xfrm>
            <a:off x="250825" y="188913"/>
            <a:ext cx="56896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射极耦合差分式电路</a:t>
            </a:r>
          </a:p>
        </p:txBody>
      </p:sp>
      <p:sp>
        <p:nvSpPr>
          <p:cNvPr id="404487" name="Line 317"/>
          <p:cNvSpPr>
            <a:spLocks noChangeShapeType="1"/>
          </p:cNvSpPr>
          <p:nvPr/>
        </p:nvSpPr>
        <p:spPr bwMode="auto">
          <a:xfrm>
            <a:off x="323850" y="836613"/>
            <a:ext cx="4678363"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DDC9059-AAAA-478D-8CC5-F175A68DAB2C}" type="slidenum">
              <a:rPr lang="zh-CN" altLang="en-US" smtClean="0"/>
              <a:pPr>
                <a:defRPr/>
              </a:pPr>
              <a:t>23</a:t>
            </a:fld>
            <a:endParaRPr lang="zh-CN" altLang="en-US"/>
          </a:p>
        </p:txBody>
      </p:sp>
    </p:spTree>
  </p:cSld>
  <p:clrMapOvr>
    <a:masterClrMapping/>
  </p:clrMapOvr>
  <p:transition>
    <p:blinds/>
    <p:sndAc>
      <p:stSnd>
        <p:snd r:embed="rId2" name="PROJCTOR.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18" name="Object 2"/>
          <p:cNvGraphicFramePr>
            <a:graphicFrameLocks noChangeAspect="1"/>
          </p:cNvGraphicFramePr>
          <p:nvPr>
            <p:extLst>
              <p:ext uri="{D42A27DB-BD31-4B8C-83A1-F6EECF244321}">
                <p14:modId xmlns:p14="http://schemas.microsoft.com/office/powerpoint/2010/main" val="972129758"/>
              </p:ext>
            </p:extLst>
          </p:nvPr>
        </p:nvGraphicFramePr>
        <p:xfrm>
          <a:off x="514350" y="1558925"/>
          <a:ext cx="2106613" cy="1870075"/>
        </p:xfrm>
        <a:graphic>
          <a:graphicData uri="http://schemas.openxmlformats.org/presentationml/2006/ole">
            <mc:AlternateContent xmlns:mc="http://schemas.openxmlformats.org/markup-compatibility/2006">
              <mc:Choice xmlns:v="urn:schemas-microsoft-com:vml" Requires="v">
                <p:oleObj spid="_x0000_s18709" name="公式" r:id="rId4" imgW="1002960" imgH="888840" progId="Equation.3">
                  <p:embed/>
                </p:oleObj>
              </mc:Choice>
              <mc:Fallback>
                <p:oleObj name="公式" r:id="rId4" imgW="1002960" imgH="8888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1558925"/>
                        <a:ext cx="2106613" cy="187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5619" name="Object 3"/>
          <p:cNvGraphicFramePr>
            <a:graphicFrameLocks noChangeAspect="1"/>
          </p:cNvGraphicFramePr>
          <p:nvPr>
            <p:extLst>
              <p:ext uri="{D42A27DB-BD31-4B8C-83A1-F6EECF244321}">
                <p14:modId xmlns:p14="http://schemas.microsoft.com/office/powerpoint/2010/main" val="3064602790"/>
              </p:ext>
            </p:extLst>
          </p:nvPr>
        </p:nvGraphicFramePr>
        <p:xfrm>
          <a:off x="225425" y="3177977"/>
          <a:ext cx="2916238" cy="827087"/>
        </p:xfrm>
        <a:graphic>
          <a:graphicData uri="http://schemas.openxmlformats.org/presentationml/2006/ole">
            <mc:AlternateContent xmlns:mc="http://schemas.openxmlformats.org/markup-compatibility/2006">
              <mc:Choice xmlns:v="urn:schemas-microsoft-com:vml" Requires="v">
                <p:oleObj spid="_x0000_s18710" name="公式" r:id="rId6" imgW="1434960" imgH="406080" progId="Equation.3">
                  <p:embed/>
                </p:oleObj>
              </mc:Choice>
              <mc:Fallback>
                <p:oleObj name="公式" r:id="rId6" imgW="1434960" imgH="4060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425" y="3177977"/>
                        <a:ext cx="2916238"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0" name="Object 4"/>
          <p:cNvGraphicFramePr>
            <a:graphicFrameLocks noChangeAspect="1"/>
          </p:cNvGraphicFramePr>
          <p:nvPr/>
        </p:nvGraphicFramePr>
        <p:xfrm>
          <a:off x="4418013" y="3627438"/>
          <a:ext cx="474662" cy="479425"/>
        </p:xfrm>
        <a:graphic>
          <a:graphicData uri="http://schemas.openxmlformats.org/presentationml/2006/ole">
            <mc:AlternateContent xmlns:mc="http://schemas.openxmlformats.org/markup-compatibility/2006">
              <mc:Choice xmlns:v="urn:schemas-microsoft-com:vml" Requires="v">
                <p:oleObj spid="_x0000_s18711" name="公式" r:id="rId8" imgW="215640" imgH="241200" progId="Equation.3">
                  <p:embed/>
                </p:oleObj>
              </mc:Choice>
              <mc:Fallback>
                <p:oleObj name="公式" r:id="rId8" imgW="215640" imgH="241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8013" y="3627438"/>
                        <a:ext cx="474662"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827088" y="3771726"/>
            <a:ext cx="7696200" cy="3041650"/>
            <a:chOff x="521" y="2331"/>
            <a:chExt cx="4848" cy="1916"/>
          </a:xfrm>
        </p:grpSpPr>
        <p:graphicFrame>
          <p:nvGraphicFramePr>
            <p:cNvPr id="173061" name="Object 6"/>
            <p:cNvGraphicFramePr>
              <a:graphicFrameLocks noChangeAspect="1"/>
            </p:cNvGraphicFramePr>
            <p:nvPr/>
          </p:nvGraphicFramePr>
          <p:xfrm>
            <a:off x="1246" y="2331"/>
            <a:ext cx="210" cy="343"/>
          </p:xfrm>
          <a:graphic>
            <a:graphicData uri="http://schemas.openxmlformats.org/presentationml/2006/ole">
              <mc:AlternateContent xmlns:mc="http://schemas.openxmlformats.org/markup-compatibility/2006">
                <mc:Choice xmlns:v="urn:schemas-microsoft-com:vml" Requires="v">
                  <p:oleObj spid="_x0000_s18712" name="公式" r:id="rId10" imgW="164880" imgH="241200" progId="Equation.3">
                    <p:embed/>
                  </p:oleObj>
                </mc:Choice>
                <mc:Fallback>
                  <p:oleObj name="公式" r:id="rId10" imgW="164880" imgH="2412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6" y="2331"/>
                          <a:ext cx="210"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209" name="Line 7"/>
            <p:cNvSpPr>
              <a:spLocks noChangeShapeType="1"/>
            </p:cNvSpPr>
            <p:nvPr/>
          </p:nvSpPr>
          <p:spPr bwMode="auto">
            <a:xfrm flipV="1">
              <a:off x="1695" y="3374"/>
              <a:ext cx="227" cy="1"/>
            </a:xfrm>
            <a:prstGeom prst="line">
              <a:avLst/>
            </a:prstGeom>
            <a:noFill/>
            <a:ln w="22225">
              <a:solidFill>
                <a:srgbClr val="800000"/>
              </a:solidFill>
              <a:round/>
              <a:headEnd/>
              <a:tailEnd/>
            </a:ln>
          </p:spPr>
          <p:txBody>
            <a:bodyPr lIns="90000" tIns="46800" rIns="90000" bIns="46800" anchor="ctr">
              <a:spAutoFit/>
            </a:bodyPr>
            <a:lstStyle/>
            <a:p>
              <a:endParaRPr lang="zh-CN" altLang="en-US"/>
            </a:p>
          </p:txBody>
        </p:sp>
        <p:sp>
          <p:nvSpPr>
            <p:cNvPr id="173210" name="Line 8"/>
            <p:cNvSpPr>
              <a:spLocks noChangeShapeType="1"/>
            </p:cNvSpPr>
            <p:nvPr/>
          </p:nvSpPr>
          <p:spPr bwMode="auto">
            <a:xfrm flipV="1">
              <a:off x="1937" y="2676"/>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11" name="Line 9"/>
            <p:cNvSpPr>
              <a:spLocks noChangeShapeType="1"/>
            </p:cNvSpPr>
            <p:nvPr/>
          </p:nvSpPr>
          <p:spPr bwMode="auto">
            <a:xfrm>
              <a:off x="908" y="267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12" name="Line 10"/>
            <p:cNvSpPr>
              <a:spLocks noChangeShapeType="1"/>
            </p:cNvSpPr>
            <p:nvPr/>
          </p:nvSpPr>
          <p:spPr bwMode="auto">
            <a:xfrm flipV="1">
              <a:off x="1699" y="2676"/>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13" name="Line 11"/>
            <p:cNvSpPr>
              <a:spLocks noChangeShapeType="1"/>
            </p:cNvSpPr>
            <p:nvPr/>
          </p:nvSpPr>
          <p:spPr bwMode="auto">
            <a:xfrm>
              <a:off x="1928" y="2676"/>
              <a:ext cx="680"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14" name="Line 12"/>
            <p:cNvSpPr>
              <a:spLocks noChangeShapeType="1"/>
            </p:cNvSpPr>
            <p:nvPr/>
          </p:nvSpPr>
          <p:spPr bwMode="auto">
            <a:xfrm flipV="1">
              <a:off x="2420" y="2676"/>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3215" name="Text Box 13"/>
            <p:cNvSpPr txBox="1">
              <a:spLocks noChangeArrowheads="1"/>
            </p:cNvSpPr>
            <p:nvPr/>
          </p:nvSpPr>
          <p:spPr bwMode="auto">
            <a:xfrm>
              <a:off x="1327" y="2849"/>
              <a:ext cx="373" cy="327"/>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800" b="1" i="1">
                  <a:ea typeface="宋体" pitchFamily="2" charset="-122"/>
                </a:rPr>
                <a:t>r</a:t>
              </a:r>
              <a:r>
                <a:rPr lang="en-US" altLang="zh-CN" sz="2800" b="1" i="1" baseline="-25000">
                  <a:ea typeface="宋体" pitchFamily="2" charset="-122"/>
                </a:rPr>
                <a:t>be</a:t>
              </a:r>
              <a:endParaRPr lang="en-US" altLang="zh-CN" sz="2800" b="1" i="1">
                <a:ea typeface="宋体" pitchFamily="2" charset="-122"/>
              </a:endParaRPr>
            </a:p>
          </p:txBody>
        </p:sp>
        <p:sp>
          <p:nvSpPr>
            <p:cNvPr id="173216" name="Text Box 14"/>
            <p:cNvSpPr txBox="1">
              <a:spLocks noChangeArrowheads="1"/>
            </p:cNvSpPr>
            <p:nvPr/>
          </p:nvSpPr>
          <p:spPr bwMode="auto">
            <a:xfrm>
              <a:off x="2110" y="2868"/>
              <a:ext cx="540" cy="327"/>
            </a:xfrm>
            <a:prstGeom prst="rect">
              <a:avLst/>
            </a:prstGeom>
            <a:noFill/>
            <a:ln w="38100">
              <a:noFill/>
              <a:miter lim="800000"/>
              <a:headEnd/>
              <a:tailEnd/>
            </a:ln>
          </p:spPr>
          <p:txBody>
            <a:bodyPr lIns="90000" tIns="46800" rIns="90000" bIns="46800" anchor="ctr">
              <a:spAutoFit/>
            </a:bodyPr>
            <a:lstStyle/>
            <a:p>
              <a:pPr algn="l">
                <a:spcBef>
                  <a:spcPct val="50000"/>
                </a:spcBef>
              </a:pPr>
              <a:endParaRPr lang="zh-CN" altLang="zh-CN" sz="2800" b="1" i="1">
                <a:ea typeface="宋体" pitchFamily="2" charset="-122"/>
              </a:endParaRPr>
            </a:p>
          </p:txBody>
        </p:sp>
        <p:sp>
          <p:nvSpPr>
            <p:cNvPr id="173217" name="Text Box 15"/>
            <p:cNvSpPr txBox="1">
              <a:spLocks noChangeArrowheads="1"/>
            </p:cNvSpPr>
            <p:nvPr/>
          </p:nvSpPr>
          <p:spPr bwMode="auto">
            <a:xfrm>
              <a:off x="1967" y="3329"/>
              <a:ext cx="368" cy="250"/>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000" b="1" i="1">
                  <a:ea typeface="宋体" pitchFamily="2" charset="-122"/>
                </a:rPr>
                <a:t>R</a:t>
              </a:r>
              <a:r>
                <a:rPr lang="en-US" altLang="zh-CN" sz="2000" b="1" i="1" baseline="-25000">
                  <a:ea typeface="宋体" pitchFamily="2" charset="-122"/>
                </a:rPr>
                <a:t>C</a:t>
              </a:r>
              <a:endParaRPr lang="en-US" altLang="zh-CN" sz="2000" b="1" i="1">
                <a:ea typeface="宋体" pitchFamily="2" charset="-122"/>
              </a:endParaRPr>
            </a:p>
          </p:txBody>
        </p:sp>
        <p:sp>
          <p:nvSpPr>
            <p:cNvPr id="173218" name="Oval 16"/>
            <p:cNvSpPr>
              <a:spLocks noChangeArrowheads="1"/>
            </p:cNvSpPr>
            <p:nvPr/>
          </p:nvSpPr>
          <p:spPr bwMode="auto">
            <a:xfrm>
              <a:off x="1669" y="3356"/>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19" name="Oval 17"/>
            <p:cNvSpPr>
              <a:spLocks noChangeArrowheads="1"/>
            </p:cNvSpPr>
            <p:nvPr/>
          </p:nvSpPr>
          <p:spPr bwMode="auto">
            <a:xfrm>
              <a:off x="1913" y="3356"/>
              <a:ext cx="53"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20" name="Oval 18"/>
            <p:cNvSpPr>
              <a:spLocks noChangeArrowheads="1"/>
            </p:cNvSpPr>
            <p:nvPr/>
          </p:nvSpPr>
          <p:spPr bwMode="auto">
            <a:xfrm>
              <a:off x="2397" y="2664"/>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21" name="Line 19"/>
            <p:cNvSpPr>
              <a:spLocks noChangeShapeType="1"/>
            </p:cNvSpPr>
            <p:nvPr/>
          </p:nvSpPr>
          <p:spPr bwMode="auto">
            <a:xfrm flipV="1">
              <a:off x="1831" y="3374"/>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22" name="Oval 20"/>
            <p:cNvSpPr>
              <a:spLocks noChangeArrowheads="1"/>
            </p:cNvSpPr>
            <p:nvPr/>
          </p:nvSpPr>
          <p:spPr bwMode="auto">
            <a:xfrm>
              <a:off x="1801" y="4069"/>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23" name="Oval 21"/>
            <p:cNvSpPr>
              <a:spLocks noChangeArrowheads="1"/>
            </p:cNvSpPr>
            <p:nvPr/>
          </p:nvSpPr>
          <p:spPr bwMode="auto">
            <a:xfrm>
              <a:off x="2387" y="4069"/>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24" name="Line 22"/>
            <p:cNvSpPr>
              <a:spLocks noChangeShapeType="1"/>
            </p:cNvSpPr>
            <p:nvPr/>
          </p:nvSpPr>
          <p:spPr bwMode="auto">
            <a:xfrm flipH="1">
              <a:off x="1831" y="4100"/>
              <a:ext cx="0" cy="147"/>
            </a:xfrm>
            <a:prstGeom prst="line">
              <a:avLst/>
            </a:prstGeom>
            <a:noFill/>
            <a:ln w="22225">
              <a:solidFill>
                <a:srgbClr val="800000"/>
              </a:solidFill>
              <a:round/>
              <a:headEnd/>
              <a:tailEnd/>
            </a:ln>
          </p:spPr>
          <p:txBody>
            <a:bodyPr wrap="none" anchor="ctr"/>
            <a:lstStyle/>
            <a:p>
              <a:endParaRPr lang="zh-CN" altLang="en-US"/>
            </a:p>
          </p:txBody>
        </p:sp>
        <p:sp>
          <p:nvSpPr>
            <p:cNvPr id="173225" name="Line 23"/>
            <p:cNvSpPr>
              <a:spLocks noChangeShapeType="1"/>
            </p:cNvSpPr>
            <p:nvPr/>
          </p:nvSpPr>
          <p:spPr bwMode="auto">
            <a:xfrm rot="5400000" flipH="1">
              <a:off x="1831" y="4167"/>
              <a:ext cx="0" cy="160"/>
            </a:xfrm>
            <a:prstGeom prst="line">
              <a:avLst/>
            </a:prstGeom>
            <a:noFill/>
            <a:ln w="25400">
              <a:solidFill>
                <a:srgbClr val="800000"/>
              </a:solidFill>
              <a:round/>
              <a:headEnd/>
              <a:tailEnd/>
            </a:ln>
          </p:spPr>
          <p:txBody>
            <a:bodyPr wrap="none" anchor="ctr"/>
            <a:lstStyle/>
            <a:p>
              <a:endParaRPr lang="zh-CN" altLang="en-US"/>
            </a:p>
          </p:txBody>
        </p:sp>
        <p:graphicFrame>
          <p:nvGraphicFramePr>
            <p:cNvPr id="173062" name="Object 24"/>
            <p:cNvGraphicFramePr>
              <a:graphicFrameLocks noChangeAspect="1"/>
            </p:cNvGraphicFramePr>
            <p:nvPr/>
          </p:nvGraphicFramePr>
          <p:xfrm>
            <a:off x="521" y="3192"/>
            <a:ext cx="202" cy="289"/>
          </p:xfrm>
          <a:graphic>
            <a:graphicData uri="http://schemas.openxmlformats.org/presentationml/2006/ole">
              <mc:AlternateContent xmlns:mc="http://schemas.openxmlformats.org/markup-compatibility/2006">
                <mc:Choice xmlns:v="urn:schemas-microsoft-com:vml" Requires="v">
                  <p:oleObj spid="_x0000_s18713" name="公式" r:id="rId12" imgW="203040" imgH="241200" progId="Equation.3">
                    <p:embed/>
                  </p:oleObj>
                </mc:Choice>
                <mc:Fallback>
                  <p:oleObj name="公式" r:id="rId12" imgW="203040" imgH="2412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 y="3192"/>
                          <a:ext cx="202"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5"/>
            <p:cNvGrpSpPr>
              <a:grpSpLocks/>
            </p:cNvGrpSpPr>
            <p:nvPr/>
          </p:nvGrpSpPr>
          <p:grpSpPr bwMode="auto">
            <a:xfrm>
              <a:off x="2048" y="2865"/>
              <a:ext cx="330" cy="344"/>
              <a:chOff x="2284" y="1792"/>
              <a:chExt cx="330" cy="344"/>
            </a:xfrm>
          </p:grpSpPr>
          <p:graphicFrame>
            <p:nvGraphicFramePr>
              <p:cNvPr id="173068" name="Object 26"/>
              <p:cNvGraphicFramePr>
                <a:graphicFrameLocks noChangeAspect="1"/>
              </p:cNvGraphicFramePr>
              <p:nvPr/>
            </p:nvGraphicFramePr>
            <p:xfrm>
              <a:off x="2336" y="1842"/>
              <a:ext cx="278" cy="262"/>
            </p:xfrm>
            <a:graphic>
              <a:graphicData uri="http://schemas.openxmlformats.org/presentationml/2006/ole">
                <mc:AlternateContent xmlns:mc="http://schemas.openxmlformats.org/markup-compatibility/2006">
                  <mc:Choice xmlns:v="urn:schemas-microsoft-com:vml" Requires="v">
                    <p:oleObj spid="_x0000_s18714" name="公式" r:id="rId14" imgW="253800" imgH="241200" progId="Equation.3">
                      <p:embed/>
                    </p:oleObj>
                  </mc:Choice>
                  <mc:Fallback>
                    <p:oleObj name="公式" r:id="rId14" imgW="253800" imgH="241200"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6" y="1842"/>
                            <a:ext cx="27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7"/>
              <p:cNvGrpSpPr>
                <a:grpSpLocks/>
              </p:cNvGrpSpPr>
              <p:nvPr/>
            </p:nvGrpSpPr>
            <p:grpSpPr bwMode="auto">
              <a:xfrm rot="-5400000">
                <a:off x="2135" y="1941"/>
                <a:ext cx="344" cy="45"/>
                <a:chOff x="4581" y="3045"/>
                <a:chExt cx="344" cy="26"/>
              </a:xfrm>
            </p:grpSpPr>
            <p:sp>
              <p:nvSpPr>
                <p:cNvPr id="173348" name="Line 28"/>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3349" name="Line 29"/>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3350" name="Line 30"/>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3351" name="Line 31"/>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3352" name="Line 32"/>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3353" name="Line 33"/>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3354" name="Line 34"/>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3355" name="Line 35"/>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3356" name="Line 36"/>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grpSp>
        <p:grpSp>
          <p:nvGrpSpPr>
            <p:cNvPr id="5" name="Group 37"/>
            <p:cNvGrpSpPr>
              <a:grpSpLocks/>
            </p:cNvGrpSpPr>
            <p:nvPr/>
          </p:nvGrpSpPr>
          <p:grpSpPr bwMode="auto">
            <a:xfrm>
              <a:off x="1845" y="2891"/>
              <a:ext cx="181" cy="272"/>
              <a:chOff x="4164" y="1968"/>
              <a:chExt cx="264" cy="420"/>
            </a:xfrm>
          </p:grpSpPr>
          <p:sp>
            <p:nvSpPr>
              <p:cNvPr id="173345" name="AutoShape 38"/>
              <p:cNvSpPr>
                <a:spLocks noChangeArrowheads="1"/>
              </p:cNvSpPr>
              <p:nvPr/>
            </p:nvSpPr>
            <p:spPr bwMode="auto">
              <a:xfrm>
                <a:off x="4164" y="1968"/>
                <a:ext cx="264" cy="420"/>
              </a:xfrm>
              <a:prstGeom prst="diamond">
                <a:avLst/>
              </a:prstGeom>
              <a:solidFill>
                <a:schemeClr val="bg1"/>
              </a:solidFill>
              <a:ln w="12700">
                <a:solidFill>
                  <a:schemeClr val="tx1"/>
                </a:solidFill>
                <a:miter lim="800000"/>
                <a:headEnd/>
                <a:tailEnd/>
              </a:ln>
            </p:spPr>
            <p:txBody>
              <a:bodyPr wrap="none" lIns="90000" tIns="46800" rIns="90000" bIns="46800" anchor="ctr">
                <a:spAutoFit/>
              </a:bodyPr>
              <a:lstStyle/>
              <a:p>
                <a:endParaRPr lang="zh-CN" altLang="en-US"/>
              </a:p>
            </p:txBody>
          </p:sp>
          <p:sp>
            <p:nvSpPr>
              <p:cNvPr id="173346" name="Line 39"/>
              <p:cNvSpPr>
                <a:spLocks noChangeShapeType="1"/>
              </p:cNvSpPr>
              <p:nvPr/>
            </p:nvSpPr>
            <p:spPr bwMode="auto">
              <a:xfrm>
                <a:off x="4176" y="2184"/>
                <a:ext cx="252" cy="0"/>
              </a:xfrm>
              <a:prstGeom prst="line">
                <a:avLst/>
              </a:prstGeom>
              <a:noFill/>
              <a:ln w="12700">
                <a:solidFill>
                  <a:schemeClr val="tx1"/>
                </a:solidFill>
                <a:round/>
                <a:headEnd/>
                <a:tailEnd/>
              </a:ln>
            </p:spPr>
            <p:txBody>
              <a:bodyPr wrap="none" lIns="90000" tIns="46800" rIns="90000" bIns="46800" anchor="ctr">
                <a:spAutoFit/>
              </a:bodyPr>
              <a:lstStyle/>
              <a:p>
                <a:endParaRPr lang="zh-CN" altLang="en-US"/>
              </a:p>
            </p:txBody>
          </p:sp>
        </p:grpSp>
        <p:sp>
          <p:nvSpPr>
            <p:cNvPr id="173228" name="Rectangle 40"/>
            <p:cNvSpPr>
              <a:spLocks noChangeArrowheads="1"/>
            </p:cNvSpPr>
            <p:nvPr/>
          </p:nvSpPr>
          <p:spPr bwMode="auto">
            <a:xfrm>
              <a:off x="1639" y="2913"/>
              <a:ext cx="127" cy="296"/>
            </a:xfrm>
            <a:prstGeom prst="rect">
              <a:avLst/>
            </a:prstGeom>
            <a:solidFill>
              <a:srgbClr val="FF0000"/>
            </a:solidFill>
            <a:ln w="22225">
              <a:solidFill>
                <a:srgbClr val="FF0000"/>
              </a:solidFill>
              <a:miter lim="800000"/>
              <a:headEnd/>
              <a:tailEnd/>
            </a:ln>
          </p:spPr>
          <p:txBody>
            <a:bodyPr/>
            <a:lstStyle/>
            <a:p>
              <a:endParaRPr lang="zh-CN" altLang="en-US"/>
            </a:p>
          </p:txBody>
        </p:sp>
        <p:sp>
          <p:nvSpPr>
            <p:cNvPr id="173229" name="Rectangle 41"/>
            <p:cNvSpPr>
              <a:spLocks noChangeArrowheads="1"/>
            </p:cNvSpPr>
            <p:nvPr/>
          </p:nvSpPr>
          <p:spPr bwMode="auto">
            <a:xfrm>
              <a:off x="1772" y="3555"/>
              <a:ext cx="127" cy="296"/>
            </a:xfrm>
            <a:prstGeom prst="rect">
              <a:avLst/>
            </a:prstGeom>
            <a:solidFill>
              <a:srgbClr val="0080C0"/>
            </a:solidFill>
            <a:ln w="22225">
              <a:solidFill>
                <a:srgbClr val="0080C0"/>
              </a:solidFill>
              <a:miter lim="800000"/>
              <a:headEnd/>
              <a:tailEnd/>
            </a:ln>
          </p:spPr>
          <p:txBody>
            <a:bodyPr/>
            <a:lstStyle/>
            <a:p>
              <a:endParaRPr lang="zh-CN" altLang="en-US"/>
            </a:p>
          </p:txBody>
        </p:sp>
        <p:sp>
          <p:nvSpPr>
            <p:cNvPr id="173230" name="Oval 42"/>
            <p:cNvSpPr>
              <a:spLocks noChangeArrowheads="1"/>
            </p:cNvSpPr>
            <p:nvPr/>
          </p:nvSpPr>
          <p:spPr bwMode="auto">
            <a:xfrm>
              <a:off x="831" y="2635"/>
              <a:ext cx="72" cy="64"/>
            </a:xfrm>
            <a:prstGeom prst="ellipse">
              <a:avLst/>
            </a:prstGeom>
            <a:noFill/>
            <a:ln w="17463">
              <a:solidFill>
                <a:srgbClr val="000000"/>
              </a:solidFill>
              <a:round/>
              <a:headEnd/>
              <a:tailEnd/>
            </a:ln>
          </p:spPr>
          <p:txBody>
            <a:bodyPr/>
            <a:lstStyle/>
            <a:p>
              <a:endParaRPr lang="zh-CN" altLang="en-US"/>
            </a:p>
          </p:txBody>
        </p:sp>
        <p:sp>
          <p:nvSpPr>
            <p:cNvPr id="173231" name="Oval 43"/>
            <p:cNvSpPr>
              <a:spLocks noChangeArrowheads="1"/>
            </p:cNvSpPr>
            <p:nvPr/>
          </p:nvSpPr>
          <p:spPr bwMode="auto">
            <a:xfrm>
              <a:off x="839" y="4052"/>
              <a:ext cx="72" cy="64"/>
            </a:xfrm>
            <a:prstGeom prst="ellipse">
              <a:avLst/>
            </a:prstGeom>
            <a:noFill/>
            <a:ln w="17463">
              <a:solidFill>
                <a:srgbClr val="000000"/>
              </a:solidFill>
              <a:round/>
              <a:headEnd/>
              <a:tailEnd/>
            </a:ln>
          </p:spPr>
          <p:txBody>
            <a:bodyPr/>
            <a:lstStyle/>
            <a:p>
              <a:endParaRPr lang="zh-CN" altLang="en-US"/>
            </a:p>
          </p:txBody>
        </p:sp>
        <p:grpSp>
          <p:nvGrpSpPr>
            <p:cNvPr id="6" name="Group 44"/>
            <p:cNvGrpSpPr>
              <a:grpSpLocks/>
            </p:cNvGrpSpPr>
            <p:nvPr/>
          </p:nvGrpSpPr>
          <p:grpSpPr bwMode="auto">
            <a:xfrm>
              <a:off x="1459" y="2574"/>
              <a:ext cx="226" cy="29"/>
              <a:chOff x="3530" y="2195"/>
              <a:chExt cx="226" cy="29"/>
            </a:xfrm>
          </p:grpSpPr>
          <p:sp>
            <p:nvSpPr>
              <p:cNvPr id="173337" name="Line 45"/>
              <p:cNvSpPr>
                <a:spLocks noChangeShapeType="1"/>
              </p:cNvSpPr>
              <p:nvPr/>
            </p:nvSpPr>
            <p:spPr bwMode="auto">
              <a:xfrm flipH="1" flipV="1">
                <a:off x="3670" y="2195"/>
                <a:ext cx="85" cy="14"/>
              </a:xfrm>
              <a:prstGeom prst="line">
                <a:avLst/>
              </a:prstGeom>
              <a:noFill/>
              <a:ln w="22225">
                <a:solidFill>
                  <a:srgbClr val="0000FF"/>
                </a:solidFill>
                <a:round/>
                <a:headEnd/>
                <a:tailEnd/>
              </a:ln>
            </p:spPr>
            <p:txBody>
              <a:bodyPr/>
              <a:lstStyle/>
              <a:p>
                <a:endParaRPr lang="zh-CN" altLang="en-US"/>
              </a:p>
            </p:txBody>
          </p:sp>
          <p:sp>
            <p:nvSpPr>
              <p:cNvPr id="173338" name="Line 46"/>
              <p:cNvSpPr>
                <a:spLocks noChangeShapeType="1"/>
              </p:cNvSpPr>
              <p:nvPr/>
            </p:nvSpPr>
            <p:spPr bwMode="auto">
              <a:xfrm flipV="1">
                <a:off x="3670" y="2209"/>
                <a:ext cx="85" cy="14"/>
              </a:xfrm>
              <a:prstGeom prst="line">
                <a:avLst/>
              </a:prstGeom>
              <a:noFill/>
              <a:ln w="22225">
                <a:solidFill>
                  <a:srgbClr val="0000FF"/>
                </a:solidFill>
                <a:round/>
                <a:headEnd/>
                <a:tailEnd/>
              </a:ln>
            </p:spPr>
            <p:txBody>
              <a:bodyPr/>
              <a:lstStyle/>
              <a:p>
                <a:endParaRPr lang="zh-CN" altLang="en-US"/>
              </a:p>
            </p:txBody>
          </p:sp>
          <p:sp>
            <p:nvSpPr>
              <p:cNvPr id="173339" name="Line 47"/>
              <p:cNvSpPr>
                <a:spLocks noChangeShapeType="1"/>
              </p:cNvSpPr>
              <p:nvPr/>
            </p:nvSpPr>
            <p:spPr bwMode="auto">
              <a:xfrm>
                <a:off x="3670" y="2195"/>
                <a:ext cx="1" cy="28"/>
              </a:xfrm>
              <a:prstGeom prst="line">
                <a:avLst/>
              </a:prstGeom>
              <a:noFill/>
              <a:ln w="22225">
                <a:solidFill>
                  <a:srgbClr val="0000FF"/>
                </a:solidFill>
                <a:round/>
                <a:headEnd/>
                <a:tailEnd/>
              </a:ln>
            </p:spPr>
            <p:txBody>
              <a:bodyPr/>
              <a:lstStyle/>
              <a:p>
                <a:endParaRPr lang="zh-CN" altLang="en-US"/>
              </a:p>
            </p:txBody>
          </p:sp>
          <p:sp>
            <p:nvSpPr>
              <p:cNvPr id="173340" name="Line 48"/>
              <p:cNvSpPr>
                <a:spLocks noChangeShapeType="1"/>
              </p:cNvSpPr>
              <p:nvPr/>
            </p:nvSpPr>
            <p:spPr bwMode="auto">
              <a:xfrm>
                <a:off x="3670" y="2223"/>
                <a:ext cx="1" cy="1"/>
              </a:xfrm>
              <a:prstGeom prst="line">
                <a:avLst/>
              </a:prstGeom>
              <a:noFill/>
              <a:ln w="22225">
                <a:solidFill>
                  <a:srgbClr val="0000FF"/>
                </a:solidFill>
                <a:round/>
                <a:headEnd/>
                <a:tailEnd/>
              </a:ln>
            </p:spPr>
            <p:txBody>
              <a:bodyPr/>
              <a:lstStyle/>
              <a:p>
                <a:endParaRPr lang="zh-CN" altLang="en-US"/>
              </a:p>
            </p:txBody>
          </p:sp>
          <p:sp>
            <p:nvSpPr>
              <p:cNvPr id="173341" name="Line 49"/>
              <p:cNvSpPr>
                <a:spLocks noChangeShapeType="1"/>
              </p:cNvSpPr>
              <p:nvPr/>
            </p:nvSpPr>
            <p:spPr bwMode="auto">
              <a:xfrm>
                <a:off x="3755" y="2209"/>
                <a:ext cx="1" cy="1"/>
              </a:xfrm>
              <a:prstGeom prst="line">
                <a:avLst/>
              </a:prstGeom>
              <a:noFill/>
              <a:ln w="22225">
                <a:solidFill>
                  <a:srgbClr val="0000FF"/>
                </a:solidFill>
                <a:round/>
                <a:headEnd/>
                <a:tailEnd/>
              </a:ln>
            </p:spPr>
            <p:txBody>
              <a:bodyPr/>
              <a:lstStyle/>
              <a:p>
                <a:endParaRPr lang="zh-CN" altLang="en-US"/>
              </a:p>
            </p:txBody>
          </p:sp>
          <p:sp>
            <p:nvSpPr>
              <p:cNvPr id="173342" name="Line 50"/>
              <p:cNvSpPr>
                <a:spLocks noChangeShapeType="1"/>
              </p:cNvSpPr>
              <p:nvPr/>
            </p:nvSpPr>
            <p:spPr bwMode="auto">
              <a:xfrm>
                <a:off x="3670" y="2209"/>
                <a:ext cx="85" cy="1"/>
              </a:xfrm>
              <a:prstGeom prst="line">
                <a:avLst/>
              </a:prstGeom>
              <a:noFill/>
              <a:ln w="22225">
                <a:solidFill>
                  <a:srgbClr val="0000FF"/>
                </a:solidFill>
                <a:round/>
                <a:headEnd/>
                <a:tailEnd/>
              </a:ln>
            </p:spPr>
            <p:txBody>
              <a:bodyPr/>
              <a:lstStyle/>
              <a:p>
                <a:endParaRPr lang="zh-CN" altLang="en-US"/>
              </a:p>
            </p:txBody>
          </p:sp>
          <p:sp>
            <p:nvSpPr>
              <p:cNvPr id="173343" name="Line 51"/>
              <p:cNvSpPr>
                <a:spLocks noChangeShapeType="1"/>
              </p:cNvSpPr>
              <p:nvPr/>
            </p:nvSpPr>
            <p:spPr bwMode="auto">
              <a:xfrm>
                <a:off x="3670" y="2195"/>
                <a:ext cx="1" cy="1"/>
              </a:xfrm>
              <a:prstGeom prst="line">
                <a:avLst/>
              </a:prstGeom>
              <a:noFill/>
              <a:ln w="22225">
                <a:solidFill>
                  <a:srgbClr val="0000FF"/>
                </a:solidFill>
                <a:round/>
                <a:headEnd/>
                <a:tailEnd/>
              </a:ln>
            </p:spPr>
            <p:txBody>
              <a:bodyPr/>
              <a:lstStyle/>
              <a:p>
                <a:endParaRPr lang="zh-CN" altLang="en-US"/>
              </a:p>
            </p:txBody>
          </p:sp>
          <p:sp>
            <p:nvSpPr>
              <p:cNvPr id="173344" name="Line 52"/>
              <p:cNvSpPr>
                <a:spLocks noChangeShapeType="1"/>
              </p:cNvSpPr>
              <p:nvPr/>
            </p:nvSpPr>
            <p:spPr bwMode="auto">
              <a:xfrm>
                <a:off x="3530" y="2209"/>
                <a:ext cx="140" cy="1"/>
              </a:xfrm>
              <a:prstGeom prst="line">
                <a:avLst/>
              </a:prstGeom>
              <a:noFill/>
              <a:ln w="22225">
                <a:solidFill>
                  <a:srgbClr val="800000"/>
                </a:solidFill>
                <a:round/>
                <a:headEnd/>
                <a:tailEnd/>
              </a:ln>
            </p:spPr>
            <p:txBody>
              <a:bodyPr/>
              <a:lstStyle/>
              <a:p>
                <a:endParaRPr lang="zh-CN" altLang="en-US"/>
              </a:p>
            </p:txBody>
          </p:sp>
        </p:grpSp>
        <p:grpSp>
          <p:nvGrpSpPr>
            <p:cNvPr id="7" name="Group 53"/>
            <p:cNvGrpSpPr>
              <a:grpSpLocks/>
            </p:cNvGrpSpPr>
            <p:nvPr/>
          </p:nvGrpSpPr>
          <p:grpSpPr bwMode="auto">
            <a:xfrm>
              <a:off x="5051" y="2875"/>
              <a:ext cx="45" cy="940"/>
              <a:chOff x="5465" y="2704"/>
              <a:chExt cx="45" cy="940"/>
            </a:xfrm>
          </p:grpSpPr>
          <p:sp>
            <p:nvSpPr>
              <p:cNvPr id="173328" name="Line 54"/>
              <p:cNvSpPr>
                <a:spLocks noChangeShapeType="1"/>
              </p:cNvSpPr>
              <p:nvPr/>
            </p:nvSpPr>
            <p:spPr bwMode="auto">
              <a:xfrm rot="-5400000">
                <a:off x="5458" y="3594"/>
                <a:ext cx="80" cy="20"/>
              </a:xfrm>
              <a:prstGeom prst="line">
                <a:avLst/>
              </a:prstGeom>
              <a:noFill/>
              <a:ln w="20701">
                <a:solidFill>
                  <a:srgbClr val="0000FF"/>
                </a:solidFill>
                <a:round/>
                <a:headEnd/>
                <a:tailEnd/>
              </a:ln>
            </p:spPr>
            <p:txBody>
              <a:bodyPr/>
              <a:lstStyle/>
              <a:p>
                <a:endParaRPr lang="zh-CN" altLang="en-US"/>
              </a:p>
            </p:txBody>
          </p:sp>
          <p:sp>
            <p:nvSpPr>
              <p:cNvPr id="173329" name="Line 55"/>
              <p:cNvSpPr>
                <a:spLocks noChangeShapeType="1"/>
              </p:cNvSpPr>
              <p:nvPr/>
            </p:nvSpPr>
            <p:spPr bwMode="auto">
              <a:xfrm rot="16200000" flipH="1">
                <a:off x="5437" y="3592"/>
                <a:ext cx="80" cy="23"/>
              </a:xfrm>
              <a:prstGeom prst="line">
                <a:avLst/>
              </a:prstGeom>
              <a:noFill/>
              <a:ln w="20701">
                <a:solidFill>
                  <a:srgbClr val="0000FF"/>
                </a:solidFill>
                <a:round/>
                <a:headEnd/>
                <a:tailEnd/>
              </a:ln>
            </p:spPr>
            <p:txBody>
              <a:bodyPr/>
              <a:lstStyle/>
              <a:p>
                <a:endParaRPr lang="zh-CN" altLang="en-US"/>
              </a:p>
            </p:txBody>
          </p:sp>
          <p:sp>
            <p:nvSpPr>
              <p:cNvPr id="173330" name="Line 56"/>
              <p:cNvSpPr>
                <a:spLocks noChangeShapeType="1"/>
              </p:cNvSpPr>
              <p:nvPr/>
            </p:nvSpPr>
            <p:spPr bwMode="auto">
              <a:xfrm rot="16200000" flipV="1">
                <a:off x="5486" y="3541"/>
                <a:ext cx="1" cy="43"/>
              </a:xfrm>
              <a:prstGeom prst="line">
                <a:avLst/>
              </a:prstGeom>
              <a:noFill/>
              <a:ln w="20701">
                <a:solidFill>
                  <a:srgbClr val="0000FF"/>
                </a:solidFill>
                <a:round/>
                <a:headEnd/>
                <a:tailEnd/>
              </a:ln>
            </p:spPr>
            <p:txBody>
              <a:bodyPr/>
              <a:lstStyle/>
              <a:p>
                <a:endParaRPr lang="zh-CN" altLang="en-US"/>
              </a:p>
            </p:txBody>
          </p:sp>
          <p:sp>
            <p:nvSpPr>
              <p:cNvPr id="173331" name="Line 57"/>
              <p:cNvSpPr>
                <a:spLocks noChangeShapeType="1"/>
              </p:cNvSpPr>
              <p:nvPr/>
            </p:nvSpPr>
            <p:spPr bwMode="auto">
              <a:xfrm rot="-5400000">
                <a:off x="5465" y="3562"/>
                <a:ext cx="1" cy="2"/>
              </a:xfrm>
              <a:prstGeom prst="line">
                <a:avLst/>
              </a:prstGeom>
              <a:noFill/>
              <a:ln w="20701">
                <a:solidFill>
                  <a:srgbClr val="0000FF"/>
                </a:solidFill>
                <a:round/>
                <a:headEnd/>
                <a:tailEnd/>
              </a:ln>
            </p:spPr>
            <p:txBody>
              <a:bodyPr/>
              <a:lstStyle/>
              <a:p>
                <a:endParaRPr lang="zh-CN" altLang="en-US"/>
              </a:p>
            </p:txBody>
          </p:sp>
          <p:sp>
            <p:nvSpPr>
              <p:cNvPr id="173332" name="Line 58"/>
              <p:cNvSpPr>
                <a:spLocks noChangeShapeType="1"/>
              </p:cNvSpPr>
              <p:nvPr/>
            </p:nvSpPr>
            <p:spPr bwMode="auto">
              <a:xfrm rot="-5400000">
                <a:off x="5488" y="3642"/>
                <a:ext cx="1" cy="1"/>
              </a:xfrm>
              <a:prstGeom prst="line">
                <a:avLst/>
              </a:prstGeom>
              <a:noFill/>
              <a:ln w="20701">
                <a:solidFill>
                  <a:srgbClr val="0000FF"/>
                </a:solidFill>
                <a:round/>
                <a:headEnd/>
                <a:tailEnd/>
              </a:ln>
            </p:spPr>
            <p:txBody>
              <a:bodyPr/>
              <a:lstStyle/>
              <a:p>
                <a:endParaRPr lang="zh-CN" altLang="en-US"/>
              </a:p>
            </p:txBody>
          </p:sp>
          <p:sp>
            <p:nvSpPr>
              <p:cNvPr id="173333" name="Line 59"/>
              <p:cNvSpPr>
                <a:spLocks noChangeShapeType="1"/>
              </p:cNvSpPr>
              <p:nvPr/>
            </p:nvSpPr>
            <p:spPr bwMode="auto">
              <a:xfrm rot="16200000" flipH="1">
                <a:off x="5449" y="3603"/>
                <a:ext cx="80" cy="1"/>
              </a:xfrm>
              <a:prstGeom prst="line">
                <a:avLst/>
              </a:prstGeom>
              <a:noFill/>
              <a:ln w="20701">
                <a:solidFill>
                  <a:srgbClr val="0000FF"/>
                </a:solidFill>
                <a:round/>
                <a:headEnd/>
                <a:tailEnd/>
              </a:ln>
            </p:spPr>
            <p:txBody>
              <a:bodyPr/>
              <a:lstStyle/>
              <a:p>
                <a:endParaRPr lang="zh-CN" altLang="en-US"/>
              </a:p>
            </p:txBody>
          </p:sp>
          <p:sp>
            <p:nvSpPr>
              <p:cNvPr id="173334" name="Line 60"/>
              <p:cNvSpPr>
                <a:spLocks noChangeShapeType="1"/>
              </p:cNvSpPr>
              <p:nvPr/>
            </p:nvSpPr>
            <p:spPr bwMode="auto">
              <a:xfrm rot="-5400000">
                <a:off x="5508" y="3562"/>
                <a:ext cx="1" cy="2"/>
              </a:xfrm>
              <a:prstGeom prst="line">
                <a:avLst/>
              </a:prstGeom>
              <a:noFill/>
              <a:ln w="20701">
                <a:solidFill>
                  <a:srgbClr val="0000FF"/>
                </a:solidFill>
                <a:round/>
                <a:headEnd/>
                <a:tailEnd/>
              </a:ln>
            </p:spPr>
            <p:txBody>
              <a:bodyPr/>
              <a:lstStyle/>
              <a:p>
                <a:endParaRPr lang="zh-CN" altLang="en-US"/>
              </a:p>
            </p:txBody>
          </p:sp>
          <p:sp>
            <p:nvSpPr>
              <p:cNvPr id="173335" name="Line 61"/>
              <p:cNvSpPr>
                <a:spLocks noChangeShapeType="1"/>
              </p:cNvSpPr>
              <p:nvPr/>
            </p:nvSpPr>
            <p:spPr bwMode="auto">
              <a:xfrm rot="16200000" flipH="1">
                <a:off x="5423" y="3497"/>
                <a:ext cx="132" cy="1"/>
              </a:xfrm>
              <a:prstGeom prst="line">
                <a:avLst/>
              </a:prstGeom>
              <a:noFill/>
              <a:ln w="20701">
                <a:solidFill>
                  <a:srgbClr val="400000"/>
                </a:solidFill>
                <a:round/>
                <a:headEnd/>
                <a:tailEnd/>
              </a:ln>
            </p:spPr>
            <p:txBody>
              <a:bodyPr/>
              <a:lstStyle/>
              <a:p>
                <a:endParaRPr lang="zh-CN" altLang="en-US"/>
              </a:p>
            </p:txBody>
          </p:sp>
          <p:sp>
            <p:nvSpPr>
              <p:cNvPr id="173336" name="Line 62"/>
              <p:cNvSpPr>
                <a:spLocks noChangeShapeType="1"/>
              </p:cNvSpPr>
              <p:nvPr/>
            </p:nvSpPr>
            <p:spPr bwMode="auto">
              <a:xfrm rot="-5400000">
                <a:off x="5035" y="3157"/>
                <a:ext cx="907" cy="1"/>
              </a:xfrm>
              <a:prstGeom prst="line">
                <a:avLst/>
              </a:prstGeom>
              <a:noFill/>
              <a:ln w="20701">
                <a:solidFill>
                  <a:srgbClr val="800040"/>
                </a:solidFill>
                <a:round/>
                <a:headEnd/>
                <a:tailEnd/>
              </a:ln>
            </p:spPr>
            <p:txBody>
              <a:bodyPr/>
              <a:lstStyle/>
              <a:p>
                <a:endParaRPr lang="zh-CN" altLang="en-US"/>
              </a:p>
            </p:txBody>
          </p:sp>
        </p:grpSp>
        <p:grpSp>
          <p:nvGrpSpPr>
            <p:cNvPr id="8" name="Group 63"/>
            <p:cNvGrpSpPr>
              <a:grpSpLocks/>
            </p:cNvGrpSpPr>
            <p:nvPr/>
          </p:nvGrpSpPr>
          <p:grpSpPr bwMode="auto">
            <a:xfrm>
              <a:off x="878" y="2784"/>
              <a:ext cx="45" cy="1121"/>
              <a:chOff x="5330" y="2672"/>
              <a:chExt cx="45" cy="1121"/>
            </a:xfrm>
          </p:grpSpPr>
          <p:sp>
            <p:nvSpPr>
              <p:cNvPr id="173319" name="Line 64"/>
              <p:cNvSpPr>
                <a:spLocks noChangeShapeType="1"/>
              </p:cNvSpPr>
              <p:nvPr/>
            </p:nvSpPr>
            <p:spPr bwMode="auto">
              <a:xfrm rot="-5400000">
                <a:off x="5323" y="3743"/>
                <a:ext cx="80" cy="20"/>
              </a:xfrm>
              <a:prstGeom prst="line">
                <a:avLst/>
              </a:prstGeom>
              <a:noFill/>
              <a:ln w="20701">
                <a:solidFill>
                  <a:srgbClr val="0000FF"/>
                </a:solidFill>
                <a:round/>
                <a:headEnd/>
                <a:tailEnd/>
              </a:ln>
            </p:spPr>
            <p:txBody>
              <a:bodyPr/>
              <a:lstStyle/>
              <a:p>
                <a:endParaRPr lang="zh-CN" altLang="en-US"/>
              </a:p>
            </p:txBody>
          </p:sp>
          <p:sp>
            <p:nvSpPr>
              <p:cNvPr id="173320" name="Line 65"/>
              <p:cNvSpPr>
                <a:spLocks noChangeShapeType="1"/>
              </p:cNvSpPr>
              <p:nvPr/>
            </p:nvSpPr>
            <p:spPr bwMode="auto">
              <a:xfrm rot="16200000" flipH="1">
                <a:off x="5302" y="3741"/>
                <a:ext cx="80" cy="23"/>
              </a:xfrm>
              <a:prstGeom prst="line">
                <a:avLst/>
              </a:prstGeom>
              <a:noFill/>
              <a:ln w="20701">
                <a:solidFill>
                  <a:srgbClr val="0000FF"/>
                </a:solidFill>
                <a:round/>
                <a:headEnd/>
                <a:tailEnd/>
              </a:ln>
            </p:spPr>
            <p:txBody>
              <a:bodyPr/>
              <a:lstStyle/>
              <a:p>
                <a:endParaRPr lang="zh-CN" altLang="en-US"/>
              </a:p>
            </p:txBody>
          </p:sp>
          <p:sp>
            <p:nvSpPr>
              <p:cNvPr id="173321" name="Line 66"/>
              <p:cNvSpPr>
                <a:spLocks noChangeShapeType="1"/>
              </p:cNvSpPr>
              <p:nvPr/>
            </p:nvSpPr>
            <p:spPr bwMode="auto">
              <a:xfrm rot="16200000" flipV="1">
                <a:off x="5351" y="3690"/>
                <a:ext cx="1" cy="43"/>
              </a:xfrm>
              <a:prstGeom prst="line">
                <a:avLst/>
              </a:prstGeom>
              <a:noFill/>
              <a:ln w="20701">
                <a:solidFill>
                  <a:srgbClr val="0000FF"/>
                </a:solidFill>
                <a:round/>
                <a:headEnd/>
                <a:tailEnd/>
              </a:ln>
            </p:spPr>
            <p:txBody>
              <a:bodyPr/>
              <a:lstStyle/>
              <a:p>
                <a:endParaRPr lang="zh-CN" altLang="en-US"/>
              </a:p>
            </p:txBody>
          </p:sp>
          <p:sp>
            <p:nvSpPr>
              <p:cNvPr id="173322" name="Line 67"/>
              <p:cNvSpPr>
                <a:spLocks noChangeShapeType="1"/>
              </p:cNvSpPr>
              <p:nvPr/>
            </p:nvSpPr>
            <p:spPr bwMode="auto">
              <a:xfrm rot="-5400000">
                <a:off x="5330" y="3711"/>
                <a:ext cx="1" cy="2"/>
              </a:xfrm>
              <a:prstGeom prst="line">
                <a:avLst/>
              </a:prstGeom>
              <a:noFill/>
              <a:ln w="20701">
                <a:solidFill>
                  <a:srgbClr val="0000FF"/>
                </a:solidFill>
                <a:round/>
                <a:headEnd/>
                <a:tailEnd/>
              </a:ln>
            </p:spPr>
            <p:txBody>
              <a:bodyPr/>
              <a:lstStyle/>
              <a:p>
                <a:endParaRPr lang="zh-CN" altLang="en-US"/>
              </a:p>
            </p:txBody>
          </p:sp>
          <p:sp>
            <p:nvSpPr>
              <p:cNvPr id="173323" name="Line 68"/>
              <p:cNvSpPr>
                <a:spLocks noChangeShapeType="1"/>
              </p:cNvSpPr>
              <p:nvPr/>
            </p:nvSpPr>
            <p:spPr bwMode="auto">
              <a:xfrm rot="-5400000">
                <a:off x="5353" y="3791"/>
                <a:ext cx="1" cy="1"/>
              </a:xfrm>
              <a:prstGeom prst="line">
                <a:avLst/>
              </a:prstGeom>
              <a:noFill/>
              <a:ln w="20701">
                <a:solidFill>
                  <a:srgbClr val="0000FF"/>
                </a:solidFill>
                <a:round/>
                <a:headEnd/>
                <a:tailEnd/>
              </a:ln>
            </p:spPr>
            <p:txBody>
              <a:bodyPr/>
              <a:lstStyle/>
              <a:p>
                <a:endParaRPr lang="zh-CN" altLang="en-US"/>
              </a:p>
            </p:txBody>
          </p:sp>
          <p:sp>
            <p:nvSpPr>
              <p:cNvPr id="173324" name="Line 69"/>
              <p:cNvSpPr>
                <a:spLocks noChangeShapeType="1"/>
              </p:cNvSpPr>
              <p:nvPr/>
            </p:nvSpPr>
            <p:spPr bwMode="auto">
              <a:xfrm rot="16200000" flipH="1">
                <a:off x="5314" y="3752"/>
                <a:ext cx="80" cy="1"/>
              </a:xfrm>
              <a:prstGeom prst="line">
                <a:avLst/>
              </a:prstGeom>
              <a:noFill/>
              <a:ln w="20701">
                <a:solidFill>
                  <a:srgbClr val="0000FF"/>
                </a:solidFill>
                <a:round/>
                <a:headEnd/>
                <a:tailEnd/>
              </a:ln>
            </p:spPr>
            <p:txBody>
              <a:bodyPr/>
              <a:lstStyle/>
              <a:p>
                <a:endParaRPr lang="zh-CN" altLang="en-US"/>
              </a:p>
            </p:txBody>
          </p:sp>
          <p:sp>
            <p:nvSpPr>
              <p:cNvPr id="173325" name="Line 70"/>
              <p:cNvSpPr>
                <a:spLocks noChangeShapeType="1"/>
              </p:cNvSpPr>
              <p:nvPr/>
            </p:nvSpPr>
            <p:spPr bwMode="auto">
              <a:xfrm rot="-5400000">
                <a:off x="5373" y="3711"/>
                <a:ext cx="1" cy="2"/>
              </a:xfrm>
              <a:prstGeom prst="line">
                <a:avLst/>
              </a:prstGeom>
              <a:noFill/>
              <a:ln w="20701">
                <a:solidFill>
                  <a:srgbClr val="0000FF"/>
                </a:solidFill>
                <a:round/>
                <a:headEnd/>
                <a:tailEnd/>
              </a:ln>
            </p:spPr>
            <p:txBody>
              <a:bodyPr/>
              <a:lstStyle/>
              <a:p>
                <a:endParaRPr lang="zh-CN" altLang="en-US"/>
              </a:p>
            </p:txBody>
          </p:sp>
          <p:sp>
            <p:nvSpPr>
              <p:cNvPr id="173326" name="Line 71"/>
              <p:cNvSpPr>
                <a:spLocks noChangeShapeType="1"/>
              </p:cNvSpPr>
              <p:nvPr/>
            </p:nvSpPr>
            <p:spPr bwMode="auto">
              <a:xfrm rot="16200000" flipH="1">
                <a:off x="5288" y="3646"/>
                <a:ext cx="132" cy="1"/>
              </a:xfrm>
              <a:prstGeom prst="line">
                <a:avLst/>
              </a:prstGeom>
              <a:noFill/>
              <a:ln w="20701">
                <a:solidFill>
                  <a:srgbClr val="400000"/>
                </a:solidFill>
                <a:round/>
                <a:headEnd/>
                <a:tailEnd/>
              </a:ln>
            </p:spPr>
            <p:txBody>
              <a:bodyPr/>
              <a:lstStyle/>
              <a:p>
                <a:endParaRPr lang="zh-CN" altLang="en-US"/>
              </a:p>
            </p:txBody>
          </p:sp>
          <p:sp>
            <p:nvSpPr>
              <p:cNvPr id="173327" name="Line 72"/>
              <p:cNvSpPr>
                <a:spLocks noChangeShapeType="1"/>
              </p:cNvSpPr>
              <p:nvPr/>
            </p:nvSpPr>
            <p:spPr bwMode="auto">
              <a:xfrm rot="-5400000">
                <a:off x="4900" y="3125"/>
                <a:ext cx="907" cy="1"/>
              </a:xfrm>
              <a:prstGeom prst="line">
                <a:avLst/>
              </a:prstGeom>
              <a:noFill/>
              <a:ln w="20701">
                <a:solidFill>
                  <a:srgbClr val="800040"/>
                </a:solidFill>
                <a:round/>
                <a:headEnd/>
                <a:tailEnd/>
              </a:ln>
            </p:spPr>
            <p:txBody>
              <a:bodyPr/>
              <a:lstStyle/>
              <a:p>
                <a:endParaRPr lang="zh-CN" altLang="en-US"/>
              </a:p>
            </p:txBody>
          </p:sp>
        </p:grpSp>
        <p:graphicFrame>
          <p:nvGraphicFramePr>
            <p:cNvPr id="173063" name="Object 73"/>
            <p:cNvGraphicFramePr>
              <a:graphicFrameLocks noChangeAspect="1"/>
            </p:cNvGraphicFramePr>
            <p:nvPr/>
          </p:nvGraphicFramePr>
          <p:xfrm>
            <a:off x="2458" y="3192"/>
            <a:ext cx="351" cy="302"/>
          </p:xfrm>
          <a:graphic>
            <a:graphicData uri="http://schemas.openxmlformats.org/presentationml/2006/ole">
              <mc:AlternateContent xmlns:mc="http://schemas.openxmlformats.org/markup-compatibility/2006">
                <mc:Choice xmlns:v="urn:schemas-microsoft-com:vml" Requires="v">
                  <p:oleObj spid="_x0000_s18715" name="公式" r:id="rId16" imgW="253800" imgH="241200" progId="Equation.3">
                    <p:embed/>
                  </p:oleObj>
                </mc:Choice>
                <mc:Fallback>
                  <p:oleObj name="公式" r:id="rId16" imgW="253800" imgH="241200" progId="Equation.3">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8" y="3192"/>
                          <a:ext cx="351"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4" name="Object 74"/>
            <p:cNvGraphicFramePr>
              <a:graphicFrameLocks noChangeAspect="1"/>
            </p:cNvGraphicFramePr>
            <p:nvPr/>
          </p:nvGraphicFramePr>
          <p:xfrm>
            <a:off x="3130" y="3192"/>
            <a:ext cx="334" cy="318"/>
          </p:xfrm>
          <a:graphic>
            <a:graphicData uri="http://schemas.openxmlformats.org/presentationml/2006/ole">
              <mc:AlternateContent xmlns:mc="http://schemas.openxmlformats.org/markup-compatibility/2006">
                <mc:Choice xmlns:v="urn:schemas-microsoft-com:vml" Requires="v">
                  <p:oleObj spid="_x0000_s18716" name="公式" r:id="rId18" imgW="266400" imgH="241200" progId="Equation.3">
                    <p:embed/>
                  </p:oleObj>
                </mc:Choice>
                <mc:Fallback>
                  <p:oleObj name="公式" r:id="rId18" imgW="266400" imgH="241200" progId="Equation.3">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0" y="3192"/>
                          <a:ext cx="33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235" name="Rectangle 75"/>
            <p:cNvSpPr>
              <a:spLocks noChangeArrowheads="1"/>
            </p:cNvSpPr>
            <p:nvPr/>
          </p:nvSpPr>
          <p:spPr bwMode="auto">
            <a:xfrm>
              <a:off x="1876" y="3540"/>
              <a:ext cx="351" cy="288"/>
            </a:xfrm>
            <a:prstGeom prst="rect">
              <a:avLst/>
            </a:prstGeom>
            <a:noFill/>
            <a:ln w="9525">
              <a:noFill/>
              <a:miter lim="800000"/>
              <a:headEnd/>
              <a:tailEnd/>
            </a:ln>
          </p:spPr>
          <p:txBody>
            <a:bodyPr wrap="none">
              <a:spAutoFit/>
            </a:bodyPr>
            <a:lstStyle/>
            <a:p>
              <a:pPr algn="l"/>
              <a:r>
                <a:rPr lang="en-US" altLang="zh-CN" b="1" i="1">
                  <a:ea typeface="宋体" pitchFamily="2" charset="-122"/>
                </a:rPr>
                <a:t>2r</a:t>
              </a:r>
              <a:r>
                <a:rPr lang="en-US" altLang="zh-CN" b="1" i="1" baseline="-25000">
                  <a:ea typeface="宋体" pitchFamily="2" charset="-122"/>
                </a:rPr>
                <a:t>o</a:t>
              </a:r>
            </a:p>
          </p:txBody>
        </p:sp>
        <p:sp>
          <p:nvSpPr>
            <p:cNvPr id="173236" name="Line 76"/>
            <p:cNvSpPr>
              <a:spLocks noChangeShapeType="1"/>
            </p:cNvSpPr>
            <p:nvPr/>
          </p:nvSpPr>
          <p:spPr bwMode="auto">
            <a:xfrm>
              <a:off x="1649" y="408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37" name="Line 77"/>
            <p:cNvSpPr>
              <a:spLocks noChangeShapeType="1"/>
            </p:cNvSpPr>
            <p:nvPr/>
          </p:nvSpPr>
          <p:spPr bwMode="auto">
            <a:xfrm>
              <a:off x="908" y="408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38" name="Line 78"/>
            <p:cNvSpPr>
              <a:spLocks noChangeShapeType="1"/>
            </p:cNvSpPr>
            <p:nvPr/>
          </p:nvSpPr>
          <p:spPr bwMode="auto">
            <a:xfrm flipV="1">
              <a:off x="2420" y="3374"/>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3239" name="Rectangle 79"/>
            <p:cNvSpPr>
              <a:spLocks noChangeArrowheads="1"/>
            </p:cNvSpPr>
            <p:nvPr/>
          </p:nvSpPr>
          <p:spPr bwMode="auto">
            <a:xfrm>
              <a:off x="2339" y="3283"/>
              <a:ext cx="127" cy="296"/>
            </a:xfrm>
            <a:prstGeom prst="rect">
              <a:avLst/>
            </a:prstGeom>
            <a:solidFill>
              <a:srgbClr val="FF0000"/>
            </a:solidFill>
            <a:ln w="22225">
              <a:solidFill>
                <a:srgbClr val="FF0000"/>
              </a:solidFill>
              <a:miter lim="800000"/>
              <a:headEnd/>
              <a:tailEnd/>
            </a:ln>
          </p:spPr>
          <p:txBody>
            <a:bodyPr/>
            <a:lstStyle/>
            <a:p>
              <a:endParaRPr lang="zh-CN" altLang="en-US"/>
            </a:p>
          </p:txBody>
        </p:sp>
        <p:sp>
          <p:nvSpPr>
            <p:cNvPr id="173240" name="Line 80"/>
            <p:cNvSpPr>
              <a:spLocks noChangeShapeType="1"/>
            </p:cNvSpPr>
            <p:nvPr/>
          </p:nvSpPr>
          <p:spPr bwMode="auto">
            <a:xfrm flipV="1">
              <a:off x="3964" y="3374"/>
              <a:ext cx="227" cy="1"/>
            </a:xfrm>
            <a:prstGeom prst="line">
              <a:avLst/>
            </a:prstGeom>
            <a:noFill/>
            <a:ln w="22225">
              <a:solidFill>
                <a:srgbClr val="800000"/>
              </a:solidFill>
              <a:round/>
              <a:headEnd/>
              <a:tailEnd/>
            </a:ln>
          </p:spPr>
          <p:txBody>
            <a:bodyPr lIns="90000" tIns="46800" rIns="90000" bIns="46800" anchor="ctr">
              <a:spAutoFit/>
            </a:bodyPr>
            <a:lstStyle/>
            <a:p>
              <a:endParaRPr lang="zh-CN" altLang="en-US"/>
            </a:p>
          </p:txBody>
        </p:sp>
        <p:sp>
          <p:nvSpPr>
            <p:cNvPr id="173241" name="Line 81"/>
            <p:cNvSpPr>
              <a:spLocks noChangeShapeType="1"/>
            </p:cNvSpPr>
            <p:nvPr/>
          </p:nvSpPr>
          <p:spPr bwMode="auto">
            <a:xfrm flipV="1">
              <a:off x="4206" y="2676"/>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42" name="Line 82"/>
            <p:cNvSpPr>
              <a:spLocks noChangeShapeType="1"/>
            </p:cNvSpPr>
            <p:nvPr/>
          </p:nvSpPr>
          <p:spPr bwMode="auto">
            <a:xfrm flipV="1">
              <a:off x="3968" y="2676"/>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43" name="Text Box 83"/>
            <p:cNvSpPr txBox="1">
              <a:spLocks noChangeArrowheads="1"/>
            </p:cNvSpPr>
            <p:nvPr/>
          </p:nvSpPr>
          <p:spPr bwMode="auto">
            <a:xfrm>
              <a:off x="4284" y="2849"/>
              <a:ext cx="373" cy="327"/>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800" b="1" i="1">
                  <a:ea typeface="宋体" pitchFamily="2" charset="-122"/>
                </a:rPr>
                <a:t>r</a:t>
              </a:r>
              <a:r>
                <a:rPr lang="en-US" altLang="zh-CN" sz="2800" b="1" i="1" baseline="-25000">
                  <a:ea typeface="宋体" pitchFamily="2" charset="-122"/>
                </a:rPr>
                <a:t>be</a:t>
              </a:r>
              <a:endParaRPr lang="en-US" altLang="zh-CN" sz="2800" b="1" i="1">
                <a:ea typeface="宋体" pitchFamily="2" charset="-122"/>
              </a:endParaRPr>
            </a:p>
          </p:txBody>
        </p:sp>
        <p:sp>
          <p:nvSpPr>
            <p:cNvPr id="173244" name="Oval 84"/>
            <p:cNvSpPr>
              <a:spLocks noChangeArrowheads="1"/>
            </p:cNvSpPr>
            <p:nvPr/>
          </p:nvSpPr>
          <p:spPr bwMode="auto">
            <a:xfrm>
              <a:off x="3938" y="3356"/>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45" name="Oval 85"/>
            <p:cNvSpPr>
              <a:spLocks noChangeArrowheads="1"/>
            </p:cNvSpPr>
            <p:nvPr/>
          </p:nvSpPr>
          <p:spPr bwMode="auto">
            <a:xfrm>
              <a:off x="4182" y="3356"/>
              <a:ext cx="53" cy="37"/>
            </a:xfrm>
            <a:prstGeom prst="ellipse">
              <a:avLst/>
            </a:prstGeom>
            <a:solidFill>
              <a:srgbClr val="FF0000"/>
            </a:solidFill>
            <a:ln w="12700">
              <a:solidFill>
                <a:srgbClr val="FF0000"/>
              </a:solidFill>
              <a:round/>
              <a:headEnd/>
              <a:tailEnd/>
            </a:ln>
          </p:spPr>
          <p:txBody>
            <a:bodyPr wrap="none" anchor="ctr"/>
            <a:lstStyle/>
            <a:p>
              <a:endParaRPr lang="zh-CN" altLang="en-US"/>
            </a:p>
          </p:txBody>
        </p:sp>
        <p:grpSp>
          <p:nvGrpSpPr>
            <p:cNvPr id="9" name="Group 86"/>
            <p:cNvGrpSpPr>
              <a:grpSpLocks/>
            </p:cNvGrpSpPr>
            <p:nvPr/>
          </p:nvGrpSpPr>
          <p:grpSpPr bwMode="auto">
            <a:xfrm>
              <a:off x="3886" y="2891"/>
              <a:ext cx="181" cy="272"/>
              <a:chOff x="4164" y="1968"/>
              <a:chExt cx="264" cy="420"/>
            </a:xfrm>
          </p:grpSpPr>
          <p:sp>
            <p:nvSpPr>
              <p:cNvPr id="173317" name="AutoShape 87"/>
              <p:cNvSpPr>
                <a:spLocks noChangeArrowheads="1"/>
              </p:cNvSpPr>
              <p:nvPr/>
            </p:nvSpPr>
            <p:spPr bwMode="auto">
              <a:xfrm>
                <a:off x="4164" y="1968"/>
                <a:ext cx="264" cy="420"/>
              </a:xfrm>
              <a:prstGeom prst="diamond">
                <a:avLst/>
              </a:prstGeom>
              <a:solidFill>
                <a:schemeClr val="bg1"/>
              </a:solidFill>
              <a:ln w="12700">
                <a:solidFill>
                  <a:schemeClr val="tx1"/>
                </a:solidFill>
                <a:miter lim="800000"/>
                <a:headEnd/>
                <a:tailEnd/>
              </a:ln>
            </p:spPr>
            <p:txBody>
              <a:bodyPr wrap="none" lIns="90000" tIns="46800" rIns="90000" bIns="46800" anchor="ctr">
                <a:spAutoFit/>
              </a:bodyPr>
              <a:lstStyle/>
              <a:p>
                <a:endParaRPr lang="zh-CN" altLang="en-US"/>
              </a:p>
            </p:txBody>
          </p:sp>
          <p:sp>
            <p:nvSpPr>
              <p:cNvPr id="173318" name="Line 88"/>
              <p:cNvSpPr>
                <a:spLocks noChangeShapeType="1"/>
              </p:cNvSpPr>
              <p:nvPr/>
            </p:nvSpPr>
            <p:spPr bwMode="auto">
              <a:xfrm>
                <a:off x="4176" y="2184"/>
                <a:ext cx="252" cy="0"/>
              </a:xfrm>
              <a:prstGeom prst="line">
                <a:avLst/>
              </a:prstGeom>
              <a:noFill/>
              <a:ln w="12700">
                <a:solidFill>
                  <a:schemeClr val="tx1"/>
                </a:solidFill>
                <a:round/>
                <a:headEnd/>
                <a:tailEnd/>
              </a:ln>
            </p:spPr>
            <p:txBody>
              <a:bodyPr wrap="none" lIns="90000" tIns="46800" rIns="90000" bIns="46800" anchor="ctr">
                <a:spAutoFit/>
              </a:bodyPr>
              <a:lstStyle/>
              <a:p>
                <a:endParaRPr lang="zh-CN" altLang="en-US"/>
              </a:p>
            </p:txBody>
          </p:sp>
        </p:grpSp>
        <p:sp>
          <p:nvSpPr>
            <p:cNvPr id="173247" name="Rectangle 89"/>
            <p:cNvSpPr>
              <a:spLocks noChangeArrowheads="1"/>
            </p:cNvSpPr>
            <p:nvPr/>
          </p:nvSpPr>
          <p:spPr bwMode="auto">
            <a:xfrm>
              <a:off x="4158" y="2913"/>
              <a:ext cx="127" cy="296"/>
            </a:xfrm>
            <a:prstGeom prst="rect">
              <a:avLst/>
            </a:prstGeom>
            <a:solidFill>
              <a:srgbClr val="FF0000"/>
            </a:solidFill>
            <a:ln w="22225">
              <a:solidFill>
                <a:srgbClr val="FF0000"/>
              </a:solidFill>
              <a:miter lim="800000"/>
              <a:headEnd/>
              <a:tailEnd/>
            </a:ln>
          </p:spPr>
          <p:txBody>
            <a:bodyPr/>
            <a:lstStyle/>
            <a:p>
              <a:endParaRPr lang="zh-CN" altLang="en-US"/>
            </a:p>
          </p:txBody>
        </p:sp>
        <p:graphicFrame>
          <p:nvGraphicFramePr>
            <p:cNvPr id="173065" name="Object 90"/>
            <p:cNvGraphicFramePr>
              <a:graphicFrameLocks noChangeAspect="1"/>
            </p:cNvGraphicFramePr>
            <p:nvPr/>
          </p:nvGraphicFramePr>
          <p:xfrm>
            <a:off x="3568" y="2925"/>
            <a:ext cx="278" cy="262"/>
          </p:xfrm>
          <a:graphic>
            <a:graphicData uri="http://schemas.openxmlformats.org/presentationml/2006/ole">
              <mc:AlternateContent xmlns:mc="http://schemas.openxmlformats.org/markup-compatibility/2006">
                <mc:Choice xmlns:v="urn:schemas-microsoft-com:vml" Requires="v">
                  <p:oleObj spid="_x0000_s18717" name="公式" r:id="rId20" imgW="253800" imgH="241200" progId="Equation.3">
                    <p:embed/>
                  </p:oleObj>
                </mc:Choice>
                <mc:Fallback>
                  <p:oleObj name="公式" r:id="rId20" imgW="253800" imgH="241200" progId="Equation.3">
                    <p:embed/>
                    <p:pic>
                      <p:nvPicPr>
                        <p:cNvPr id="0" name="Object 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8" y="2925"/>
                          <a:ext cx="278"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rot="-5400000">
              <a:off x="3692" y="3024"/>
              <a:ext cx="344" cy="45"/>
              <a:chOff x="4581" y="3045"/>
              <a:chExt cx="344" cy="26"/>
            </a:xfrm>
          </p:grpSpPr>
          <p:sp>
            <p:nvSpPr>
              <p:cNvPr id="173308" name="Line 92"/>
              <p:cNvSpPr>
                <a:spLocks noChangeShapeType="1"/>
              </p:cNvSpPr>
              <p:nvPr/>
            </p:nvSpPr>
            <p:spPr bwMode="auto">
              <a:xfrm>
                <a:off x="4581" y="3058"/>
                <a:ext cx="80" cy="12"/>
              </a:xfrm>
              <a:prstGeom prst="line">
                <a:avLst/>
              </a:prstGeom>
              <a:noFill/>
              <a:ln w="20701">
                <a:solidFill>
                  <a:srgbClr val="0000FF"/>
                </a:solidFill>
                <a:round/>
                <a:headEnd/>
                <a:tailEnd/>
              </a:ln>
            </p:spPr>
            <p:txBody>
              <a:bodyPr/>
              <a:lstStyle/>
              <a:p>
                <a:endParaRPr lang="zh-CN" altLang="en-US"/>
              </a:p>
            </p:txBody>
          </p:sp>
          <p:sp>
            <p:nvSpPr>
              <p:cNvPr id="173309" name="Line 93"/>
              <p:cNvSpPr>
                <a:spLocks noChangeShapeType="1"/>
              </p:cNvSpPr>
              <p:nvPr/>
            </p:nvSpPr>
            <p:spPr bwMode="auto">
              <a:xfrm flipH="1">
                <a:off x="4581" y="3045"/>
                <a:ext cx="80" cy="13"/>
              </a:xfrm>
              <a:prstGeom prst="line">
                <a:avLst/>
              </a:prstGeom>
              <a:noFill/>
              <a:ln w="20701">
                <a:solidFill>
                  <a:srgbClr val="0000FF"/>
                </a:solidFill>
                <a:round/>
                <a:headEnd/>
                <a:tailEnd/>
              </a:ln>
            </p:spPr>
            <p:txBody>
              <a:bodyPr/>
              <a:lstStyle/>
              <a:p>
                <a:endParaRPr lang="zh-CN" altLang="en-US"/>
              </a:p>
            </p:txBody>
          </p:sp>
          <p:sp>
            <p:nvSpPr>
              <p:cNvPr id="173310" name="Line 94"/>
              <p:cNvSpPr>
                <a:spLocks noChangeShapeType="1"/>
              </p:cNvSpPr>
              <p:nvPr/>
            </p:nvSpPr>
            <p:spPr bwMode="auto">
              <a:xfrm flipV="1">
                <a:off x="4661" y="3045"/>
                <a:ext cx="1" cy="25"/>
              </a:xfrm>
              <a:prstGeom prst="line">
                <a:avLst/>
              </a:prstGeom>
              <a:noFill/>
              <a:ln w="20701">
                <a:solidFill>
                  <a:srgbClr val="0000FF"/>
                </a:solidFill>
                <a:round/>
                <a:headEnd/>
                <a:tailEnd/>
              </a:ln>
            </p:spPr>
            <p:txBody>
              <a:bodyPr/>
              <a:lstStyle/>
              <a:p>
                <a:endParaRPr lang="zh-CN" altLang="en-US"/>
              </a:p>
            </p:txBody>
          </p:sp>
          <p:sp>
            <p:nvSpPr>
              <p:cNvPr id="173311" name="Line 95"/>
              <p:cNvSpPr>
                <a:spLocks noChangeShapeType="1"/>
              </p:cNvSpPr>
              <p:nvPr/>
            </p:nvSpPr>
            <p:spPr bwMode="auto">
              <a:xfrm>
                <a:off x="4661" y="3045"/>
                <a:ext cx="1" cy="1"/>
              </a:xfrm>
              <a:prstGeom prst="line">
                <a:avLst/>
              </a:prstGeom>
              <a:noFill/>
              <a:ln w="20701">
                <a:solidFill>
                  <a:srgbClr val="0000FF"/>
                </a:solidFill>
                <a:round/>
                <a:headEnd/>
                <a:tailEnd/>
              </a:ln>
            </p:spPr>
            <p:txBody>
              <a:bodyPr/>
              <a:lstStyle/>
              <a:p>
                <a:endParaRPr lang="zh-CN" altLang="en-US"/>
              </a:p>
            </p:txBody>
          </p:sp>
          <p:sp>
            <p:nvSpPr>
              <p:cNvPr id="173312" name="Line 96"/>
              <p:cNvSpPr>
                <a:spLocks noChangeShapeType="1"/>
              </p:cNvSpPr>
              <p:nvPr/>
            </p:nvSpPr>
            <p:spPr bwMode="auto">
              <a:xfrm>
                <a:off x="4581" y="3058"/>
                <a:ext cx="1" cy="1"/>
              </a:xfrm>
              <a:prstGeom prst="line">
                <a:avLst/>
              </a:prstGeom>
              <a:noFill/>
              <a:ln w="20701">
                <a:solidFill>
                  <a:srgbClr val="0000FF"/>
                </a:solidFill>
                <a:round/>
                <a:headEnd/>
                <a:tailEnd/>
              </a:ln>
            </p:spPr>
            <p:txBody>
              <a:bodyPr/>
              <a:lstStyle/>
              <a:p>
                <a:endParaRPr lang="zh-CN" altLang="en-US"/>
              </a:p>
            </p:txBody>
          </p:sp>
          <p:sp>
            <p:nvSpPr>
              <p:cNvPr id="173313" name="Line 97"/>
              <p:cNvSpPr>
                <a:spLocks noChangeShapeType="1"/>
              </p:cNvSpPr>
              <p:nvPr/>
            </p:nvSpPr>
            <p:spPr bwMode="auto">
              <a:xfrm flipH="1">
                <a:off x="4581" y="3058"/>
                <a:ext cx="80" cy="1"/>
              </a:xfrm>
              <a:prstGeom prst="line">
                <a:avLst/>
              </a:prstGeom>
              <a:noFill/>
              <a:ln w="20701">
                <a:solidFill>
                  <a:srgbClr val="0000FF"/>
                </a:solidFill>
                <a:round/>
                <a:headEnd/>
                <a:tailEnd/>
              </a:ln>
            </p:spPr>
            <p:txBody>
              <a:bodyPr/>
              <a:lstStyle/>
              <a:p>
                <a:endParaRPr lang="zh-CN" altLang="en-US"/>
              </a:p>
            </p:txBody>
          </p:sp>
          <p:sp>
            <p:nvSpPr>
              <p:cNvPr id="173314" name="Line 98"/>
              <p:cNvSpPr>
                <a:spLocks noChangeShapeType="1"/>
              </p:cNvSpPr>
              <p:nvPr/>
            </p:nvSpPr>
            <p:spPr bwMode="auto">
              <a:xfrm>
                <a:off x="4661" y="3070"/>
                <a:ext cx="1" cy="1"/>
              </a:xfrm>
              <a:prstGeom prst="line">
                <a:avLst/>
              </a:prstGeom>
              <a:noFill/>
              <a:ln w="20701">
                <a:solidFill>
                  <a:srgbClr val="0000FF"/>
                </a:solidFill>
                <a:round/>
                <a:headEnd/>
                <a:tailEnd/>
              </a:ln>
            </p:spPr>
            <p:txBody>
              <a:bodyPr/>
              <a:lstStyle/>
              <a:p>
                <a:endParaRPr lang="zh-CN" altLang="en-US"/>
              </a:p>
            </p:txBody>
          </p:sp>
          <p:sp>
            <p:nvSpPr>
              <p:cNvPr id="173315" name="Line 99"/>
              <p:cNvSpPr>
                <a:spLocks noChangeShapeType="1"/>
              </p:cNvSpPr>
              <p:nvPr/>
            </p:nvSpPr>
            <p:spPr bwMode="auto">
              <a:xfrm flipH="1">
                <a:off x="4661" y="3058"/>
                <a:ext cx="132" cy="1"/>
              </a:xfrm>
              <a:prstGeom prst="line">
                <a:avLst/>
              </a:prstGeom>
              <a:noFill/>
              <a:ln w="20701">
                <a:solidFill>
                  <a:srgbClr val="400000"/>
                </a:solidFill>
                <a:round/>
                <a:headEnd/>
                <a:tailEnd/>
              </a:ln>
            </p:spPr>
            <p:txBody>
              <a:bodyPr/>
              <a:lstStyle/>
              <a:p>
                <a:endParaRPr lang="zh-CN" altLang="en-US"/>
              </a:p>
            </p:txBody>
          </p:sp>
          <p:sp>
            <p:nvSpPr>
              <p:cNvPr id="173316" name="Line 100"/>
              <p:cNvSpPr>
                <a:spLocks noChangeShapeType="1"/>
              </p:cNvSpPr>
              <p:nvPr/>
            </p:nvSpPr>
            <p:spPr bwMode="auto">
              <a:xfrm>
                <a:off x="4793" y="3058"/>
                <a:ext cx="132" cy="1"/>
              </a:xfrm>
              <a:prstGeom prst="line">
                <a:avLst/>
              </a:prstGeom>
              <a:noFill/>
              <a:ln w="20701">
                <a:solidFill>
                  <a:srgbClr val="800040"/>
                </a:solidFill>
                <a:round/>
                <a:headEnd/>
                <a:tailEnd/>
              </a:ln>
            </p:spPr>
            <p:txBody>
              <a:bodyPr/>
              <a:lstStyle/>
              <a:p>
                <a:endParaRPr lang="zh-CN" altLang="en-US"/>
              </a:p>
            </p:txBody>
          </p:sp>
        </p:grpSp>
        <p:sp>
          <p:nvSpPr>
            <p:cNvPr id="173249" name="Line 101"/>
            <p:cNvSpPr>
              <a:spLocks noChangeShapeType="1"/>
            </p:cNvSpPr>
            <p:nvPr/>
          </p:nvSpPr>
          <p:spPr bwMode="auto">
            <a:xfrm flipV="1">
              <a:off x="4093" y="3374"/>
              <a:ext cx="1" cy="693"/>
            </a:xfrm>
            <a:prstGeom prst="line">
              <a:avLst/>
            </a:prstGeom>
            <a:noFill/>
            <a:ln w="22225">
              <a:solidFill>
                <a:srgbClr val="800000"/>
              </a:solidFill>
              <a:round/>
              <a:headEnd/>
              <a:tailEnd/>
            </a:ln>
          </p:spPr>
          <p:txBody>
            <a:bodyPr wrap="none" lIns="90000" tIns="46800" rIns="90000" bIns="46800" anchor="ctr">
              <a:spAutoFit/>
            </a:bodyPr>
            <a:lstStyle/>
            <a:p>
              <a:endParaRPr lang="zh-CN" altLang="en-US"/>
            </a:p>
          </p:txBody>
        </p:sp>
        <p:sp>
          <p:nvSpPr>
            <p:cNvPr id="173250" name="Line 102"/>
            <p:cNvSpPr>
              <a:spLocks noChangeShapeType="1"/>
            </p:cNvSpPr>
            <p:nvPr/>
          </p:nvSpPr>
          <p:spPr bwMode="auto">
            <a:xfrm flipH="1">
              <a:off x="4093" y="4100"/>
              <a:ext cx="0" cy="147"/>
            </a:xfrm>
            <a:prstGeom prst="line">
              <a:avLst/>
            </a:prstGeom>
            <a:noFill/>
            <a:ln w="22225">
              <a:solidFill>
                <a:srgbClr val="800000"/>
              </a:solidFill>
              <a:round/>
              <a:headEnd/>
              <a:tailEnd/>
            </a:ln>
          </p:spPr>
          <p:txBody>
            <a:bodyPr wrap="none" anchor="ctr"/>
            <a:lstStyle/>
            <a:p>
              <a:endParaRPr lang="zh-CN" altLang="en-US"/>
            </a:p>
          </p:txBody>
        </p:sp>
        <p:sp>
          <p:nvSpPr>
            <p:cNvPr id="173251" name="Line 103"/>
            <p:cNvSpPr>
              <a:spLocks noChangeShapeType="1"/>
            </p:cNvSpPr>
            <p:nvPr/>
          </p:nvSpPr>
          <p:spPr bwMode="auto">
            <a:xfrm rot="5400000" flipH="1">
              <a:off x="4093" y="4167"/>
              <a:ext cx="0" cy="160"/>
            </a:xfrm>
            <a:prstGeom prst="line">
              <a:avLst/>
            </a:prstGeom>
            <a:noFill/>
            <a:ln w="25400">
              <a:solidFill>
                <a:srgbClr val="800000"/>
              </a:solidFill>
              <a:round/>
              <a:headEnd/>
              <a:tailEnd/>
            </a:ln>
          </p:spPr>
          <p:txBody>
            <a:bodyPr wrap="none" anchor="ctr"/>
            <a:lstStyle/>
            <a:p>
              <a:endParaRPr lang="zh-CN" altLang="en-US"/>
            </a:p>
          </p:txBody>
        </p:sp>
        <p:sp>
          <p:nvSpPr>
            <p:cNvPr id="173252" name="Rectangle 104"/>
            <p:cNvSpPr>
              <a:spLocks noChangeArrowheads="1"/>
            </p:cNvSpPr>
            <p:nvPr/>
          </p:nvSpPr>
          <p:spPr bwMode="auto">
            <a:xfrm>
              <a:off x="4034" y="3555"/>
              <a:ext cx="127" cy="296"/>
            </a:xfrm>
            <a:prstGeom prst="rect">
              <a:avLst/>
            </a:prstGeom>
            <a:solidFill>
              <a:srgbClr val="0080C0"/>
            </a:solidFill>
            <a:ln w="22225">
              <a:solidFill>
                <a:srgbClr val="0080C0"/>
              </a:solidFill>
              <a:miter lim="800000"/>
              <a:headEnd/>
              <a:tailEnd/>
            </a:ln>
          </p:spPr>
          <p:txBody>
            <a:bodyPr/>
            <a:lstStyle/>
            <a:p>
              <a:endParaRPr lang="zh-CN" altLang="en-US"/>
            </a:p>
          </p:txBody>
        </p:sp>
        <p:sp>
          <p:nvSpPr>
            <p:cNvPr id="173253" name="Line 105"/>
            <p:cNvSpPr>
              <a:spLocks noChangeShapeType="1"/>
            </p:cNvSpPr>
            <p:nvPr/>
          </p:nvSpPr>
          <p:spPr bwMode="auto">
            <a:xfrm>
              <a:off x="3911" y="408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graphicFrame>
          <p:nvGraphicFramePr>
            <p:cNvPr id="173066" name="Object 106"/>
            <p:cNvGraphicFramePr>
              <a:graphicFrameLocks noChangeAspect="1"/>
            </p:cNvGraphicFramePr>
            <p:nvPr/>
          </p:nvGraphicFramePr>
          <p:xfrm>
            <a:off x="4566" y="2376"/>
            <a:ext cx="210" cy="343"/>
          </p:xfrm>
          <a:graphic>
            <a:graphicData uri="http://schemas.openxmlformats.org/presentationml/2006/ole">
              <mc:AlternateContent xmlns:mc="http://schemas.openxmlformats.org/markup-compatibility/2006">
                <mc:Choice xmlns:v="urn:schemas-microsoft-com:vml" Requires="v">
                  <p:oleObj spid="_x0000_s18718" name="公式" r:id="rId21" imgW="164880" imgH="241200" progId="Equation.3">
                    <p:embed/>
                  </p:oleObj>
                </mc:Choice>
                <mc:Fallback>
                  <p:oleObj name="公式" r:id="rId21" imgW="164880" imgH="241200" progId="Equation.3">
                    <p:embed/>
                    <p:pic>
                      <p:nvPicPr>
                        <p:cNvPr id="0"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 y="2376"/>
                          <a:ext cx="210"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254" name="Line 107"/>
            <p:cNvSpPr>
              <a:spLocks noChangeShapeType="1"/>
            </p:cNvSpPr>
            <p:nvPr/>
          </p:nvSpPr>
          <p:spPr bwMode="auto">
            <a:xfrm>
              <a:off x="4203" y="267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55" name="Oval 108"/>
            <p:cNvSpPr>
              <a:spLocks noChangeArrowheads="1"/>
            </p:cNvSpPr>
            <p:nvPr/>
          </p:nvSpPr>
          <p:spPr bwMode="auto">
            <a:xfrm>
              <a:off x="4993" y="2635"/>
              <a:ext cx="72" cy="64"/>
            </a:xfrm>
            <a:prstGeom prst="ellipse">
              <a:avLst/>
            </a:prstGeom>
            <a:noFill/>
            <a:ln w="17463">
              <a:solidFill>
                <a:srgbClr val="000000"/>
              </a:solidFill>
              <a:round/>
              <a:headEnd/>
              <a:tailEnd/>
            </a:ln>
          </p:spPr>
          <p:txBody>
            <a:bodyPr/>
            <a:lstStyle/>
            <a:p>
              <a:endParaRPr lang="zh-CN" altLang="en-US"/>
            </a:p>
          </p:txBody>
        </p:sp>
        <p:grpSp>
          <p:nvGrpSpPr>
            <p:cNvPr id="11" name="Group 109"/>
            <p:cNvGrpSpPr>
              <a:grpSpLocks/>
            </p:cNvGrpSpPr>
            <p:nvPr/>
          </p:nvGrpSpPr>
          <p:grpSpPr bwMode="auto">
            <a:xfrm rot="10800000">
              <a:off x="4294" y="2574"/>
              <a:ext cx="226" cy="29"/>
              <a:chOff x="3530" y="2195"/>
              <a:chExt cx="226" cy="29"/>
            </a:xfrm>
          </p:grpSpPr>
          <p:sp>
            <p:nvSpPr>
              <p:cNvPr id="173300" name="Line 110"/>
              <p:cNvSpPr>
                <a:spLocks noChangeShapeType="1"/>
              </p:cNvSpPr>
              <p:nvPr/>
            </p:nvSpPr>
            <p:spPr bwMode="auto">
              <a:xfrm flipH="1" flipV="1">
                <a:off x="3670" y="2195"/>
                <a:ext cx="85" cy="14"/>
              </a:xfrm>
              <a:prstGeom prst="line">
                <a:avLst/>
              </a:prstGeom>
              <a:noFill/>
              <a:ln w="22225">
                <a:solidFill>
                  <a:srgbClr val="0000FF"/>
                </a:solidFill>
                <a:round/>
                <a:headEnd/>
                <a:tailEnd/>
              </a:ln>
            </p:spPr>
            <p:txBody>
              <a:bodyPr/>
              <a:lstStyle/>
              <a:p>
                <a:endParaRPr lang="zh-CN" altLang="en-US"/>
              </a:p>
            </p:txBody>
          </p:sp>
          <p:sp>
            <p:nvSpPr>
              <p:cNvPr id="173301" name="Line 111"/>
              <p:cNvSpPr>
                <a:spLocks noChangeShapeType="1"/>
              </p:cNvSpPr>
              <p:nvPr/>
            </p:nvSpPr>
            <p:spPr bwMode="auto">
              <a:xfrm flipV="1">
                <a:off x="3670" y="2209"/>
                <a:ext cx="85" cy="14"/>
              </a:xfrm>
              <a:prstGeom prst="line">
                <a:avLst/>
              </a:prstGeom>
              <a:noFill/>
              <a:ln w="22225">
                <a:solidFill>
                  <a:srgbClr val="0000FF"/>
                </a:solidFill>
                <a:round/>
                <a:headEnd/>
                <a:tailEnd/>
              </a:ln>
            </p:spPr>
            <p:txBody>
              <a:bodyPr/>
              <a:lstStyle/>
              <a:p>
                <a:endParaRPr lang="zh-CN" altLang="en-US"/>
              </a:p>
            </p:txBody>
          </p:sp>
          <p:sp>
            <p:nvSpPr>
              <p:cNvPr id="173302" name="Line 112"/>
              <p:cNvSpPr>
                <a:spLocks noChangeShapeType="1"/>
              </p:cNvSpPr>
              <p:nvPr/>
            </p:nvSpPr>
            <p:spPr bwMode="auto">
              <a:xfrm>
                <a:off x="3670" y="2195"/>
                <a:ext cx="1" cy="28"/>
              </a:xfrm>
              <a:prstGeom prst="line">
                <a:avLst/>
              </a:prstGeom>
              <a:noFill/>
              <a:ln w="22225">
                <a:solidFill>
                  <a:srgbClr val="0000FF"/>
                </a:solidFill>
                <a:round/>
                <a:headEnd/>
                <a:tailEnd/>
              </a:ln>
            </p:spPr>
            <p:txBody>
              <a:bodyPr/>
              <a:lstStyle/>
              <a:p>
                <a:endParaRPr lang="zh-CN" altLang="en-US"/>
              </a:p>
            </p:txBody>
          </p:sp>
          <p:sp>
            <p:nvSpPr>
              <p:cNvPr id="173303" name="Line 113"/>
              <p:cNvSpPr>
                <a:spLocks noChangeShapeType="1"/>
              </p:cNvSpPr>
              <p:nvPr/>
            </p:nvSpPr>
            <p:spPr bwMode="auto">
              <a:xfrm>
                <a:off x="3670" y="2223"/>
                <a:ext cx="1" cy="1"/>
              </a:xfrm>
              <a:prstGeom prst="line">
                <a:avLst/>
              </a:prstGeom>
              <a:noFill/>
              <a:ln w="22225">
                <a:solidFill>
                  <a:srgbClr val="0000FF"/>
                </a:solidFill>
                <a:round/>
                <a:headEnd/>
                <a:tailEnd/>
              </a:ln>
            </p:spPr>
            <p:txBody>
              <a:bodyPr/>
              <a:lstStyle/>
              <a:p>
                <a:endParaRPr lang="zh-CN" altLang="en-US"/>
              </a:p>
            </p:txBody>
          </p:sp>
          <p:sp>
            <p:nvSpPr>
              <p:cNvPr id="173304" name="Line 114"/>
              <p:cNvSpPr>
                <a:spLocks noChangeShapeType="1"/>
              </p:cNvSpPr>
              <p:nvPr/>
            </p:nvSpPr>
            <p:spPr bwMode="auto">
              <a:xfrm>
                <a:off x="3755" y="2209"/>
                <a:ext cx="1" cy="1"/>
              </a:xfrm>
              <a:prstGeom prst="line">
                <a:avLst/>
              </a:prstGeom>
              <a:noFill/>
              <a:ln w="22225">
                <a:solidFill>
                  <a:srgbClr val="0000FF"/>
                </a:solidFill>
                <a:round/>
                <a:headEnd/>
                <a:tailEnd/>
              </a:ln>
            </p:spPr>
            <p:txBody>
              <a:bodyPr/>
              <a:lstStyle/>
              <a:p>
                <a:endParaRPr lang="zh-CN" altLang="en-US"/>
              </a:p>
            </p:txBody>
          </p:sp>
          <p:sp>
            <p:nvSpPr>
              <p:cNvPr id="173305" name="Line 115"/>
              <p:cNvSpPr>
                <a:spLocks noChangeShapeType="1"/>
              </p:cNvSpPr>
              <p:nvPr/>
            </p:nvSpPr>
            <p:spPr bwMode="auto">
              <a:xfrm>
                <a:off x="3670" y="2209"/>
                <a:ext cx="85" cy="1"/>
              </a:xfrm>
              <a:prstGeom prst="line">
                <a:avLst/>
              </a:prstGeom>
              <a:noFill/>
              <a:ln w="22225">
                <a:solidFill>
                  <a:srgbClr val="0000FF"/>
                </a:solidFill>
                <a:round/>
                <a:headEnd/>
                <a:tailEnd/>
              </a:ln>
            </p:spPr>
            <p:txBody>
              <a:bodyPr/>
              <a:lstStyle/>
              <a:p>
                <a:endParaRPr lang="zh-CN" altLang="en-US"/>
              </a:p>
            </p:txBody>
          </p:sp>
          <p:sp>
            <p:nvSpPr>
              <p:cNvPr id="173306" name="Line 116"/>
              <p:cNvSpPr>
                <a:spLocks noChangeShapeType="1"/>
              </p:cNvSpPr>
              <p:nvPr/>
            </p:nvSpPr>
            <p:spPr bwMode="auto">
              <a:xfrm>
                <a:off x="3670" y="2195"/>
                <a:ext cx="1" cy="1"/>
              </a:xfrm>
              <a:prstGeom prst="line">
                <a:avLst/>
              </a:prstGeom>
              <a:noFill/>
              <a:ln w="22225">
                <a:solidFill>
                  <a:srgbClr val="0000FF"/>
                </a:solidFill>
                <a:round/>
                <a:headEnd/>
                <a:tailEnd/>
              </a:ln>
            </p:spPr>
            <p:txBody>
              <a:bodyPr/>
              <a:lstStyle/>
              <a:p>
                <a:endParaRPr lang="zh-CN" altLang="en-US"/>
              </a:p>
            </p:txBody>
          </p:sp>
          <p:sp>
            <p:nvSpPr>
              <p:cNvPr id="173307" name="Line 117"/>
              <p:cNvSpPr>
                <a:spLocks noChangeShapeType="1"/>
              </p:cNvSpPr>
              <p:nvPr/>
            </p:nvSpPr>
            <p:spPr bwMode="auto">
              <a:xfrm>
                <a:off x="3530" y="2209"/>
                <a:ext cx="140" cy="1"/>
              </a:xfrm>
              <a:prstGeom prst="line">
                <a:avLst/>
              </a:prstGeom>
              <a:noFill/>
              <a:ln w="22225">
                <a:solidFill>
                  <a:srgbClr val="800000"/>
                </a:solidFill>
                <a:round/>
                <a:headEnd/>
                <a:tailEnd/>
              </a:ln>
            </p:spPr>
            <p:txBody>
              <a:bodyPr/>
              <a:lstStyle/>
              <a:p>
                <a:endParaRPr lang="zh-CN" altLang="en-US"/>
              </a:p>
            </p:txBody>
          </p:sp>
        </p:grpSp>
        <p:sp>
          <p:nvSpPr>
            <p:cNvPr id="173257" name="Line 118"/>
            <p:cNvSpPr>
              <a:spLocks noChangeShapeType="1"/>
            </p:cNvSpPr>
            <p:nvPr/>
          </p:nvSpPr>
          <p:spPr bwMode="auto">
            <a:xfrm>
              <a:off x="3282" y="2672"/>
              <a:ext cx="680"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58" name="Line 119"/>
            <p:cNvSpPr>
              <a:spLocks noChangeShapeType="1"/>
            </p:cNvSpPr>
            <p:nvPr/>
          </p:nvSpPr>
          <p:spPr bwMode="auto">
            <a:xfrm flipV="1">
              <a:off x="3522" y="2660"/>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3259" name="Oval 120"/>
            <p:cNvSpPr>
              <a:spLocks noChangeArrowheads="1"/>
            </p:cNvSpPr>
            <p:nvPr/>
          </p:nvSpPr>
          <p:spPr bwMode="auto">
            <a:xfrm>
              <a:off x="3499" y="2648"/>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60" name="Line 121"/>
            <p:cNvSpPr>
              <a:spLocks noChangeShapeType="1"/>
            </p:cNvSpPr>
            <p:nvPr/>
          </p:nvSpPr>
          <p:spPr bwMode="auto">
            <a:xfrm flipV="1">
              <a:off x="3522" y="3407"/>
              <a:ext cx="1" cy="693"/>
            </a:xfrm>
            <a:prstGeom prst="line">
              <a:avLst/>
            </a:prstGeom>
            <a:noFill/>
            <a:ln w="22225">
              <a:solidFill>
                <a:schemeClr val="tx1"/>
              </a:solidFill>
              <a:round/>
              <a:headEnd/>
              <a:tailEnd/>
            </a:ln>
          </p:spPr>
          <p:txBody>
            <a:bodyPr wrap="none" lIns="90000" tIns="46800" rIns="90000" bIns="46800" anchor="ctr">
              <a:spAutoFit/>
            </a:bodyPr>
            <a:lstStyle/>
            <a:p>
              <a:endParaRPr lang="zh-CN" altLang="en-US"/>
            </a:p>
          </p:txBody>
        </p:sp>
        <p:sp>
          <p:nvSpPr>
            <p:cNvPr id="173261" name="Rectangle 122"/>
            <p:cNvSpPr>
              <a:spLocks noChangeArrowheads="1"/>
            </p:cNvSpPr>
            <p:nvPr/>
          </p:nvSpPr>
          <p:spPr bwMode="auto">
            <a:xfrm>
              <a:off x="3441" y="3267"/>
              <a:ext cx="127" cy="296"/>
            </a:xfrm>
            <a:prstGeom prst="rect">
              <a:avLst/>
            </a:prstGeom>
            <a:solidFill>
              <a:srgbClr val="FF0000"/>
            </a:solidFill>
            <a:ln w="22225">
              <a:solidFill>
                <a:srgbClr val="FF0000"/>
              </a:solidFill>
              <a:miter lim="800000"/>
              <a:headEnd/>
              <a:tailEnd/>
            </a:ln>
          </p:spPr>
          <p:txBody>
            <a:bodyPr/>
            <a:lstStyle/>
            <a:p>
              <a:endParaRPr lang="zh-CN" altLang="en-US"/>
            </a:p>
          </p:txBody>
        </p:sp>
        <p:sp>
          <p:nvSpPr>
            <p:cNvPr id="173262" name="Line 123"/>
            <p:cNvSpPr>
              <a:spLocks noChangeShapeType="1"/>
            </p:cNvSpPr>
            <p:nvPr/>
          </p:nvSpPr>
          <p:spPr bwMode="auto">
            <a:xfrm>
              <a:off x="3185" y="4090"/>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63" name="Line 124"/>
            <p:cNvSpPr>
              <a:spLocks noChangeShapeType="1"/>
            </p:cNvSpPr>
            <p:nvPr/>
          </p:nvSpPr>
          <p:spPr bwMode="auto">
            <a:xfrm>
              <a:off x="2446" y="4090"/>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64" name="Oval 125"/>
            <p:cNvSpPr>
              <a:spLocks noChangeArrowheads="1"/>
            </p:cNvSpPr>
            <p:nvPr/>
          </p:nvSpPr>
          <p:spPr bwMode="auto">
            <a:xfrm>
              <a:off x="3494" y="4062"/>
              <a:ext cx="54" cy="37"/>
            </a:xfrm>
            <a:prstGeom prst="ellipse">
              <a:avLst/>
            </a:prstGeom>
            <a:solidFill>
              <a:srgbClr val="FF0000"/>
            </a:solidFill>
            <a:ln w="12700">
              <a:solidFill>
                <a:srgbClr val="FF0000"/>
              </a:solidFill>
              <a:round/>
              <a:headEnd/>
              <a:tailEnd/>
            </a:ln>
          </p:spPr>
          <p:txBody>
            <a:bodyPr wrap="none" anchor="ctr"/>
            <a:lstStyle/>
            <a:p>
              <a:endParaRPr lang="zh-CN" altLang="en-US"/>
            </a:p>
          </p:txBody>
        </p:sp>
        <p:sp>
          <p:nvSpPr>
            <p:cNvPr id="173265" name="Text Box 126"/>
            <p:cNvSpPr txBox="1">
              <a:spLocks noChangeArrowheads="1"/>
            </p:cNvSpPr>
            <p:nvPr/>
          </p:nvSpPr>
          <p:spPr bwMode="auto">
            <a:xfrm>
              <a:off x="3554" y="3283"/>
              <a:ext cx="368" cy="250"/>
            </a:xfrm>
            <a:prstGeom prst="rect">
              <a:avLst/>
            </a:prstGeom>
            <a:noFill/>
            <a:ln w="38100">
              <a:noFill/>
              <a:miter lim="800000"/>
              <a:headEnd/>
              <a:tailEnd/>
            </a:ln>
          </p:spPr>
          <p:txBody>
            <a:bodyPr lIns="90000" tIns="46800" rIns="90000" bIns="46800" anchor="ctr">
              <a:spAutoFit/>
            </a:bodyPr>
            <a:lstStyle/>
            <a:p>
              <a:pPr>
                <a:spcBef>
                  <a:spcPct val="50000"/>
                </a:spcBef>
              </a:pPr>
              <a:r>
                <a:rPr lang="en-US" altLang="zh-CN" sz="2000" b="1" i="1">
                  <a:ea typeface="宋体" pitchFamily="2" charset="-122"/>
                </a:rPr>
                <a:t>R</a:t>
              </a:r>
              <a:r>
                <a:rPr lang="en-US" altLang="zh-CN" sz="2000" b="1" i="1" baseline="-25000">
                  <a:ea typeface="宋体" pitchFamily="2" charset="-122"/>
                </a:rPr>
                <a:t>C</a:t>
              </a:r>
              <a:endParaRPr lang="en-US" altLang="zh-CN" sz="2000" b="1" i="1">
                <a:ea typeface="宋体" pitchFamily="2" charset="-122"/>
              </a:endParaRPr>
            </a:p>
          </p:txBody>
        </p:sp>
        <p:sp>
          <p:nvSpPr>
            <p:cNvPr id="173266" name="Oval 127"/>
            <p:cNvSpPr>
              <a:spLocks noChangeArrowheads="1"/>
            </p:cNvSpPr>
            <p:nvPr/>
          </p:nvSpPr>
          <p:spPr bwMode="auto">
            <a:xfrm>
              <a:off x="3208" y="2648"/>
              <a:ext cx="72" cy="64"/>
            </a:xfrm>
            <a:prstGeom prst="ellipse">
              <a:avLst/>
            </a:prstGeom>
            <a:noFill/>
            <a:ln w="17463">
              <a:solidFill>
                <a:srgbClr val="000000"/>
              </a:solidFill>
              <a:round/>
              <a:headEnd/>
              <a:tailEnd/>
            </a:ln>
          </p:spPr>
          <p:txBody>
            <a:bodyPr/>
            <a:lstStyle/>
            <a:p>
              <a:endParaRPr lang="zh-CN" altLang="en-US"/>
            </a:p>
          </p:txBody>
        </p:sp>
        <p:sp>
          <p:nvSpPr>
            <p:cNvPr id="173267" name="Oval 128"/>
            <p:cNvSpPr>
              <a:spLocks noChangeArrowheads="1"/>
            </p:cNvSpPr>
            <p:nvPr/>
          </p:nvSpPr>
          <p:spPr bwMode="auto">
            <a:xfrm>
              <a:off x="2602" y="2648"/>
              <a:ext cx="72" cy="64"/>
            </a:xfrm>
            <a:prstGeom prst="ellipse">
              <a:avLst/>
            </a:prstGeom>
            <a:noFill/>
            <a:ln w="17463">
              <a:solidFill>
                <a:srgbClr val="000000"/>
              </a:solidFill>
              <a:round/>
              <a:headEnd/>
              <a:tailEnd/>
            </a:ln>
          </p:spPr>
          <p:txBody>
            <a:bodyPr/>
            <a:lstStyle/>
            <a:p>
              <a:endParaRPr lang="zh-CN" altLang="en-US"/>
            </a:p>
          </p:txBody>
        </p:sp>
        <p:sp>
          <p:nvSpPr>
            <p:cNvPr id="173268" name="Line 129"/>
            <p:cNvSpPr>
              <a:spLocks noChangeShapeType="1"/>
            </p:cNvSpPr>
            <p:nvPr/>
          </p:nvSpPr>
          <p:spPr bwMode="auto">
            <a:xfrm>
              <a:off x="4215" y="4086"/>
              <a:ext cx="791" cy="2"/>
            </a:xfrm>
            <a:prstGeom prst="line">
              <a:avLst/>
            </a:prstGeom>
            <a:noFill/>
            <a:ln w="22225">
              <a:solidFill>
                <a:schemeClr val="tx1"/>
              </a:solidFill>
              <a:round/>
              <a:headEnd/>
              <a:tailEnd/>
            </a:ln>
          </p:spPr>
          <p:txBody>
            <a:bodyPr lIns="90000" tIns="46800" rIns="90000" bIns="46800" anchor="ctr">
              <a:spAutoFit/>
            </a:bodyPr>
            <a:lstStyle/>
            <a:p>
              <a:endParaRPr lang="zh-CN" altLang="en-US"/>
            </a:p>
          </p:txBody>
        </p:sp>
        <p:sp>
          <p:nvSpPr>
            <p:cNvPr id="173269" name="Oval 130"/>
            <p:cNvSpPr>
              <a:spLocks noChangeArrowheads="1"/>
            </p:cNvSpPr>
            <p:nvPr/>
          </p:nvSpPr>
          <p:spPr bwMode="auto">
            <a:xfrm>
              <a:off x="5006" y="4054"/>
              <a:ext cx="72" cy="64"/>
            </a:xfrm>
            <a:prstGeom prst="ellipse">
              <a:avLst/>
            </a:prstGeom>
            <a:noFill/>
            <a:ln w="17463">
              <a:solidFill>
                <a:srgbClr val="000000"/>
              </a:solidFill>
              <a:round/>
              <a:headEnd/>
              <a:tailEnd/>
            </a:ln>
          </p:spPr>
          <p:txBody>
            <a:bodyPr/>
            <a:lstStyle/>
            <a:p>
              <a:endParaRPr lang="zh-CN" altLang="en-US"/>
            </a:p>
          </p:txBody>
        </p:sp>
        <p:grpSp>
          <p:nvGrpSpPr>
            <p:cNvPr id="12" name="Group 131"/>
            <p:cNvGrpSpPr>
              <a:grpSpLocks/>
            </p:cNvGrpSpPr>
            <p:nvPr/>
          </p:nvGrpSpPr>
          <p:grpSpPr bwMode="auto">
            <a:xfrm>
              <a:off x="2783" y="2875"/>
              <a:ext cx="45" cy="940"/>
              <a:chOff x="5465" y="2704"/>
              <a:chExt cx="45" cy="940"/>
            </a:xfrm>
          </p:grpSpPr>
          <p:sp>
            <p:nvSpPr>
              <p:cNvPr id="173291" name="Line 132"/>
              <p:cNvSpPr>
                <a:spLocks noChangeShapeType="1"/>
              </p:cNvSpPr>
              <p:nvPr/>
            </p:nvSpPr>
            <p:spPr bwMode="auto">
              <a:xfrm rot="-5400000">
                <a:off x="5458" y="3594"/>
                <a:ext cx="80" cy="20"/>
              </a:xfrm>
              <a:prstGeom prst="line">
                <a:avLst/>
              </a:prstGeom>
              <a:noFill/>
              <a:ln w="20701">
                <a:solidFill>
                  <a:srgbClr val="0000FF"/>
                </a:solidFill>
                <a:round/>
                <a:headEnd/>
                <a:tailEnd/>
              </a:ln>
            </p:spPr>
            <p:txBody>
              <a:bodyPr/>
              <a:lstStyle/>
              <a:p>
                <a:endParaRPr lang="zh-CN" altLang="en-US"/>
              </a:p>
            </p:txBody>
          </p:sp>
          <p:sp>
            <p:nvSpPr>
              <p:cNvPr id="173292" name="Line 133"/>
              <p:cNvSpPr>
                <a:spLocks noChangeShapeType="1"/>
              </p:cNvSpPr>
              <p:nvPr/>
            </p:nvSpPr>
            <p:spPr bwMode="auto">
              <a:xfrm rot="16200000" flipH="1">
                <a:off x="5437" y="3592"/>
                <a:ext cx="80" cy="23"/>
              </a:xfrm>
              <a:prstGeom prst="line">
                <a:avLst/>
              </a:prstGeom>
              <a:noFill/>
              <a:ln w="20701">
                <a:solidFill>
                  <a:srgbClr val="0000FF"/>
                </a:solidFill>
                <a:round/>
                <a:headEnd/>
                <a:tailEnd/>
              </a:ln>
            </p:spPr>
            <p:txBody>
              <a:bodyPr/>
              <a:lstStyle/>
              <a:p>
                <a:endParaRPr lang="zh-CN" altLang="en-US"/>
              </a:p>
            </p:txBody>
          </p:sp>
          <p:sp>
            <p:nvSpPr>
              <p:cNvPr id="173293" name="Line 134"/>
              <p:cNvSpPr>
                <a:spLocks noChangeShapeType="1"/>
              </p:cNvSpPr>
              <p:nvPr/>
            </p:nvSpPr>
            <p:spPr bwMode="auto">
              <a:xfrm rot="16200000" flipV="1">
                <a:off x="5486" y="3541"/>
                <a:ext cx="1" cy="43"/>
              </a:xfrm>
              <a:prstGeom prst="line">
                <a:avLst/>
              </a:prstGeom>
              <a:noFill/>
              <a:ln w="20701">
                <a:solidFill>
                  <a:srgbClr val="0000FF"/>
                </a:solidFill>
                <a:round/>
                <a:headEnd/>
                <a:tailEnd/>
              </a:ln>
            </p:spPr>
            <p:txBody>
              <a:bodyPr/>
              <a:lstStyle/>
              <a:p>
                <a:endParaRPr lang="zh-CN" altLang="en-US"/>
              </a:p>
            </p:txBody>
          </p:sp>
          <p:sp>
            <p:nvSpPr>
              <p:cNvPr id="173294" name="Line 135"/>
              <p:cNvSpPr>
                <a:spLocks noChangeShapeType="1"/>
              </p:cNvSpPr>
              <p:nvPr/>
            </p:nvSpPr>
            <p:spPr bwMode="auto">
              <a:xfrm rot="-5400000">
                <a:off x="5465" y="3562"/>
                <a:ext cx="1" cy="2"/>
              </a:xfrm>
              <a:prstGeom prst="line">
                <a:avLst/>
              </a:prstGeom>
              <a:noFill/>
              <a:ln w="20701">
                <a:solidFill>
                  <a:srgbClr val="0000FF"/>
                </a:solidFill>
                <a:round/>
                <a:headEnd/>
                <a:tailEnd/>
              </a:ln>
            </p:spPr>
            <p:txBody>
              <a:bodyPr/>
              <a:lstStyle/>
              <a:p>
                <a:endParaRPr lang="zh-CN" altLang="en-US"/>
              </a:p>
            </p:txBody>
          </p:sp>
          <p:sp>
            <p:nvSpPr>
              <p:cNvPr id="173295" name="Line 136"/>
              <p:cNvSpPr>
                <a:spLocks noChangeShapeType="1"/>
              </p:cNvSpPr>
              <p:nvPr/>
            </p:nvSpPr>
            <p:spPr bwMode="auto">
              <a:xfrm rot="-5400000">
                <a:off x="5488" y="3642"/>
                <a:ext cx="1" cy="1"/>
              </a:xfrm>
              <a:prstGeom prst="line">
                <a:avLst/>
              </a:prstGeom>
              <a:noFill/>
              <a:ln w="20701">
                <a:solidFill>
                  <a:srgbClr val="0000FF"/>
                </a:solidFill>
                <a:round/>
                <a:headEnd/>
                <a:tailEnd/>
              </a:ln>
            </p:spPr>
            <p:txBody>
              <a:bodyPr/>
              <a:lstStyle/>
              <a:p>
                <a:endParaRPr lang="zh-CN" altLang="en-US"/>
              </a:p>
            </p:txBody>
          </p:sp>
          <p:sp>
            <p:nvSpPr>
              <p:cNvPr id="173296" name="Line 137"/>
              <p:cNvSpPr>
                <a:spLocks noChangeShapeType="1"/>
              </p:cNvSpPr>
              <p:nvPr/>
            </p:nvSpPr>
            <p:spPr bwMode="auto">
              <a:xfrm rot="16200000" flipH="1">
                <a:off x="5449" y="3603"/>
                <a:ext cx="80" cy="1"/>
              </a:xfrm>
              <a:prstGeom prst="line">
                <a:avLst/>
              </a:prstGeom>
              <a:noFill/>
              <a:ln w="20701">
                <a:solidFill>
                  <a:srgbClr val="0000FF"/>
                </a:solidFill>
                <a:round/>
                <a:headEnd/>
                <a:tailEnd/>
              </a:ln>
            </p:spPr>
            <p:txBody>
              <a:bodyPr/>
              <a:lstStyle/>
              <a:p>
                <a:endParaRPr lang="zh-CN" altLang="en-US"/>
              </a:p>
            </p:txBody>
          </p:sp>
          <p:sp>
            <p:nvSpPr>
              <p:cNvPr id="173297" name="Line 138"/>
              <p:cNvSpPr>
                <a:spLocks noChangeShapeType="1"/>
              </p:cNvSpPr>
              <p:nvPr/>
            </p:nvSpPr>
            <p:spPr bwMode="auto">
              <a:xfrm rot="-5400000">
                <a:off x="5508" y="3562"/>
                <a:ext cx="1" cy="2"/>
              </a:xfrm>
              <a:prstGeom prst="line">
                <a:avLst/>
              </a:prstGeom>
              <a:noFill/>
              <a:ln w="20701">
                <a:solidFill>
                  <a:srgbClr val="0000FF"/>
                </a:solidFill>
                <a:round/>
                <a:headEnd/>
                <a:tailEnd/>
              </a:ln>
            </p:spPr>
            <p:txBody>
              <a:bodyPr/>
              <a:lstStyle/>
              <a:p>
                <a:endParaRPr lang="zh-CN" altLang="en-US"/>
              </a:p>
            </p:txBody>
          </p:sp>
          <p:sp>
            <p:nvSpPr>
              <p:cNvPr id="173298" name="Line 139"/>
              <p:cNvSpPr>
                <a:spLocks noChangeShapeType="1"/>
              </p:cNvSpPr>
              <p:nvPr/>
            </p:nvSpPr>
            <p:spPr bwMode="auto">
              <a:xfrm rot="16200000" flipH="1">
                <a:off x="5423" y="3497"/>
                <a:ext cx="132" cy="1"/>
              </a:xfrm>
              <a:prstGeom prst="line">
                <a:avLst/>
              </a:prstGeom>
              <a:noFill/>
              <a:ln w="20701">
                <a:solidFill>
                  <a:srgbClr val="400000"/>
                </a:solidFill>
                <a:round/>
                <a:headEnd/>
                <a:tailEnd/>
              </a:ln>
            </p:spPr>
            <p:txBody>
              <a:bodyPr/>
              <a:lstStyle/>
              <a:p>
                <a:endParaRPr lang="zh-CN" altLang="en-US"/>
              </a:p>
            </p:txBody>
          </p:sp>
          <p:sp>
            <p:nvSpPr>
              <p:cNvPr id="173299" name="Line 140"/>
              <p:cNvSpPr>
                <a:spLocks noChangeShapeType="1"/>
              </p:cNvSpPr>
              <p:nvPr/>
            </p:nvSpPr>
            <p:spPr bwMode="auto">
              <a:xfrm rot="-5400000">
                <a:off x="5035" y="3157"/>
                <a:ext cx="907" cy="1"/>
              </a:xfrm>
              <a:prstGeom prst="line">
                <a:avLst/>
              </a:prstGeom>
              <a:noFill/>
              <a:ln w="20701">
                <a:solidFill>
                  <a:srgbClr val="800040"/>
                </a:solidFill>
                <a:round/>
                <a:headEnd/>
                <a:tailEnd/>
              </a:ln>
            </p:spPr>
            <p:txBody>
              <a:bodyPr/>
              <a:lstStyle/>
              <a:p>
                <a:endParaRPr lang="zh-CN" altLang="en-US"/>
              </a:p>
            </p:txBody>
          </p:sp>
        </p:grpSp>
        <p:grpSp>
          <p:nvGrpSpPr>
            <p:cNvPr id="13" name="Group 141"/>
            <p:cNvGrpSpPr>
              <a:grpSpLocks/>
            </p:cNvGrpSpPr>
            <p:nvPr/>
          </p:nvGrpSpPr>
          <p:grpSpPr bwMode="auto">
            <a:xfrm>
              <a:off x="3101" y="2875"/>
              <a:ext cx="45" cy="940"/>
              <a:chOff x="5465" y="2704"/>
              <a:chExt cx="45" cy="940"/>
            </a:xfrm>
          </p:grpSpPr>
          <p:sp>
            <p:nvSpPr>
              <p:cNvPr id="173282" name="Line 142"/>
              <p:cNvSpPr>
                <a:spLocks noChangeShapeType="1"/>
              </p:cNvSpPr>
              <p:nvPr/>
            </p:nvSpPr>
            <p:spPr bwMode="auto">
              <a:xfrm rot="-5400000">
                <a:off x="5458" y="3594"/>
                <a:ext cx="80" cy="20"/>
              </a:xfrm>
              <a:prstGeom prst="line">
                <a:avLst/>
              </a:prstGeom>
              <a:noFill/>
              <a:ln w="20701">
                <a:solidFill>
                  <a:srgbClr val="0000FF"/>
                </a:solidFill>
                <a:round/>
                <a:headEnd/>
                <a:tailEnd/>
              </a:ln>
            </p:spPr>
            <p:txBody>
              <a:bodyPr/>
              <a:lstStyle/>
              <a:p>
                <a:endParaRPr lang="zh-CN" altLang="en-US"/>
              </a:p>
            </p:txBody>
          </p:sp>
          <p:sp>
            <p:nvSpPr>
              <p:cNvPr id="173283" name="Line 143"/>
              <p:cNvSpPr>
                <a:spLocks noChangeShapeType="1"/>
              </p:cNvSpPr>
              <p:nvPr/>
            </p:nvSpPr>
            <p:spPr bwMode="auto">
              <a:xfrm rot="16200000" flipH="1">
                <a:off x="5437" y="3592"/>
                <a:ext cx="80" cy="23"/>
              </a:xfrm>
              <a:prstGeom prst="line">
                <a:avLst/>
              </a:prstGeom>
              <a:noFill/>
              <a:ln w="20701">
                <a:solidFill>
                  <a:srgbClr val="0000FF"/>
                </a:solidFill>
                <a:round/>
                <a:headEnd/>
                <a:tailEnd/>
              </a:ln>
            </p:spPr>
            <p:txBody>
              <a:bodyPr/>
              <a:lstStyle/>
              <a:p>
                <a:endParaRPr lang="zh-CN" altLang="en-US"/>
              </a:p>
            </p:txBody>
          </p:sp>
          <p:sp>
            <p:nvSpPr>
              <p:cNvPr id="173284" name="Line 144"/>
              <p:cNvSpPr>
                <a:spLocks noChangeShapeType="1"/>
              </p:cNvSpPr>
              <p:nvPr/>
            </p:nvSpPr>
            <p:spPr bwMode="auto">
              <a:xfrm rot="16200000" flipV="1">
                <a:off x="5486" y="3541"/>
                <a:ext cx="1" cy="43"/>
              </a:xfrm>
              <a:prstGeom prst="line">
                <a:avLst/>
              </a:prstGeom>
              <a:noFill/>
              <a:ln w="20701">
                <a:solidFill>
                  <a:srgbClr val="0000FF"/>
                </a:solidFill>
                <a:round/>
                <a:headEnd/>
                <a:tailEnd/>
              </a:ln>
            </p:spPr>
            <p:txBody>
              <a:bodyPr/>
              <a:lstStyle/>
              <a:p>
                <a:endParaRPr lang="zh-CN" altLang="en-US"/>
              </a:p>
            </p:txBody>
          </p:sp>
          <p:sp>
            <p:nvSpPr>
              <p:cNvPr id="173285" name="Line 145"/>
              <p:cNvSpPr>
                <a:spLocks noChangeShapeType="1"/>
              </p:cNvSpPr>
              <p:nvPr/>
            </p:nvSpPr>
            <p:spPr bwMode="auto">
              <a:xfrm rot="-5400000">
                <a:off x="5465" y="3562"/>
                <a:ext cx="1" cy="2"/>
              </a:xfrm>
              <a:prstGeom prst="line">
                <a:avLst/>
              </a:prstGeom>
              <a:noFill/>
              <a:ln w="20701">
                <a:solidFill>
                  <a:srgbClr val="0000FF"/>
                </a:solidFill>
                <a:round/>
                <a:headEnd/>
                <a:tailEnd/>
              </a:ln>
            </p:spPr>
            <p:txBody>
              <a:bodyPr/>
              <a:lstStyle/>
              <a:p>
                <a:endParaRPr lang="zh-CN" altLang="en-US"/>
              </a:p>
            </p:txBody>
          </p:sp>
          <p:sp>
            <p:nvSpPr>
              <p:cNvPr id="173286" name="Line 146"/>
              <p:cNvSpPr>
                <a:spLocks noChangeShapeType="1"/>
              </p:cNvSpPr>
              <p:nvPr/>
            </p:nvSpPr>
            <p:spPr bwMode="auto">
              <a:xfrm rot="-5400000">
                <a:off x="5488" y="3642"/>
                <a:ext cx="1" cy="1"/>
              </a:xfrm>
              <a:prstGeom prst="line">
                <a:avLst/>
              </a:prstGeom>
              <a:noFill/>
              <a:ln w="20701">
                <a:solidFill>
                  <a:srgbClr val="0000FF"/>
                </a:solidFill>
                <a:round/>
                <a:headEnd/>
                <a:tailEnd/>
              </a:ln>
            </p:spPr>
            <p:txBody>
              <a:bodyPr/>
              <a:lstStyle/>
              <a:p>
                <a:endParaRPr lang="zh-CN" altLang="en-US"/>
              </a:p>
            </p:txBody>
          </p:sp>
          <p:sp>
            <p:nvSpPr>
              <p:cNvPr id="173287" name="Line 147"/>
              <p:cNvSpPr>
                <a:spLocks noChangeShapeType="1"/>
              </p:cNvSpPr>
              <p:nvPr/>
            </p:nvSpPr>
            <p:spPr bwMode="auto">
              <a:xfrm rot="16200000" flipH="1">
                <a:off x="5449" y="3603"/>
                <a:ext cx="80" cy="1"/>
              </a:xfrm>
              <a:prstGeom prst="line">
                <a:avLst/>
              </a:prstGeom>
              <a:noFill/>
              <a:ln w="20701">
                <a:solidFill>
                  <a:srgbClr val="0000FF"/>
                </a:solidFill>
                <a:round/>
                <a:headEnd/>
                <a:tailEnd/>
              </a:ln>
            </p:spPr>
            <p:txBody>
              <a:bodyPr/>
              <a:lstStyle/>
              <a:p>
                <a:endParaRPr lang="zh-CN" altLang="en-US"/>
              </a:p>
            </p:txBody>
          </p:sp>
          <p:sp>
            <p:nvSpPr>
              <p:cNvPr id="173288" name="Line 148"/>
              <p:cNvSpPr>
                <a:spLocks noChangeShapeType="1"/>
              </p:cNvSpPr>
              <p:nvPr/>
            </p:nvSpPr>
            <p:spPr bwMode="auto">
              <a:xfrm rot="-5400000">
                <a:off x="5508" y="3562"/>
                <a:ext cx="1" cy="2"/>
              </a:xfrm>
              <a:prstGeom prst="line">
                <a:avLst/>
              </a:prstGeom>
              <a:noFill/>
              <a:ln w="20701">
                <a:solidFill>
                  <a:srgbClr val="0000FF"/>
                </a:solidFill>
                <a:round/>
                <a:headEnd/>
                <a:tailEnd/>
              </a:ln>
            </p:spPr>
            <p:txBody>
              <a:bodyPr/>
              <a:lstStyle/>
              <a:p>
                <a:endParaRPr lang="zh-CN" altLang="en-US"/>
              </a:p>
            </p:txBody>
          </p:sp>
          <p:sp>
            <p:nvSpPr>
              <p:cNvPr id="173289" name="Line 149"/>
              <p:cNvSpPr>
                <a:spLocks noChangeShapeType="1"/>
              </p:cNvSpPr>
              <p:nvPr/>
            </p:nvSpPr>
            <p:spPr bwMode="auto">
              <a:xfrm rot="16200000" flipH="1">
                <a:off x="5423" y="3497"/>
                <a:ext cx="132" cy="1"/>
              </a:xfrm>
              <a:prstGeom prst="line">
                <a:avLst/>
              </a:prstGeom>
              <a:noFill/>
              <a:ln w="20701">
                <a:solidFill>
                  <a:srgbClr val="400000"/>
                </a:solidFill>
                <a:round/>
                <a:headEnd/>
                <a:tailEnd/>
              </a:ln>
            </p:spPr>
            <p:txBody>
              <a:bodyPr/>
              <a:lstStyle/>
              <a:p>
                <a:endParaRPr lang="zh-CN" altLang="en-US"/>
              </a:p>
            </p:txBody>
          </p:sp>
          <p:sp>
            <p:nvSpPr>
              <p:cNvPr id="173290" name="Line 150"/>
              <p:cNvSpPr>
                <a:spLocks noChangeShapeType="1"/>
              </p:cNvSpPr>
              <p:nvPr/>
            </p:nvSpPr>
            <p:spPr bwMode="auto">
              <a:xfrm rot="-5400000">
                <a:off x="5035" y="3157"/>
                <a:ext cx="907" cy="1"/>
              </a:xfrm>
              <a:prstGeom prst="line">
                <a:avLst/>
              </a:prstGeom>
              <a:noFill/>
              <a:ln w="20701">
                <a:solidFill>
                  <a:srgbClr val="800040"/>
                </a:solidFill>
                <a:round/>
                <a:headEnd/>
                <a:tailEnd/>
              </a:ln>
            </p:spPr>
            <p:txBody>
              <a:bodyPr/>
              <a:lstStyle/>
              <a:p>
                <a:endParaRPr lang="zh-CN" altLang="en-US"/>
              </a:p>
            </p:txBody>
          </p:sp>
        </p:grpSp>
        <p:grpSp>
          <p:nvGrpSpPr>
            <p:cNvPr id="14" name="Group 151"/>
            <p:cNvGrpSpPr>
              <a:grpSpLocks/>
            </p:cNvGrpSpPr>
            <p:nvPr/>
          </p:nvGrpSpPr>
          <p:grpSpPr bwMode="auto">
            <a:xfrm>
              <a:off x="2829" y="2574"/>
              <a:ext cx="226" cy="29"/>
              <a:chOff x="3530" y="2195"/>
              <a:chExt cx="226" cy="29"/>
            </a:xfrm>
          </p:grpSpPr>
          <p:sp>
            <p:nvSpPr>
              <p:cNvPr id="173274" name="Line 152"/>
              <p:cNvSpPr>
                <a:spLocks noChangeShapeType="1"/>
              </p:cNvSpPr>
              <p:nvPr/>
            </p:nvSpPr>
            <p:spPr bwMode="auto">
              <a:xfrm flipH="1" flipV="1">
                <a:off x="3670" y="2195"/>
                <a:ext cx="85" cy="14"/>
              </a:xfrm>
              <a:prstGeom prst="line">
                <a:avLst/>
              </a:prstGeom>
              <a:noFill/>
              <a:ln w="22225">
                <a:solidFill>
                  <a:srgbClr val="0000FF"/>
                </a:solidFill>
                <a:round/>
                <a:headEnd/>
                <a:tailEnd/>
              </a:ln>
            </p:spPr>
            <p:txBody>
              <a:bodyPr/>
              <a:lstStyle/>
              <a:p>
                <a:endParaRPr lang="zh-CN" altLang="en-US"/>
              </a:p>
            </p:txBody>
          </p:sp>
          <p:sp>
            <p:nvSpPr>
              <p:cNvPr id="173275" name="Line 153"/>
              <p:cNvSpPr>
                <a:spLocks noChangeShapeType="1"/>
              </p:cNvSpPr>
              <p:nvPr/>
            </p:nvSpPr>
            <p:spPr bwMode="auto">
              <a:xfrm flipV="1">
                <a:off x="3670" y="2209"/>
                <a:ext cx="85" cy="14"/>
              </a:xfrm>
              <a:prstGeom prst="line">
                <a:avLst/>
              </a:prstGeom>
              <a:noFill/>
              <a:ln w="22225">
                <a:solidFill>
                  <a:srgbClr val="0000FF"/>
                </a:solidFill>
                <a:round/>
                <a:headEnd/>
                <a:tailEnd/>
              </a:ln>
            </p:spPr>
            <p:txBody>
              <a:bodyPr/>
              <a:lstStyle/>
              <a:p>
                <a:endParaRPr lang="zh-CN" altLang="en-US"/>
              </a:p>
            </p:txBody>
          </p:sp>
          <p:sp>
            <p:nvSpPr>
              <p:cNvPr id="173276" name="Line 154"/>
              <p:cNvSpPr>
                <a:spLocks noChangeShapeType="1"/>
              </p:cNvSpPr>
              <p:nvPr/>
            </p:nvSpPr>
            <p:spPr bwMode="auto">
              <a:xfrm>
                <a:off x="3670" y="2195"/>
                <a:ext cx="1" cy="28"/>
              </a:xfrm>
              <a:prstGeom prst="line">
                <a:avLst/>
              </a:prstGeom>
              <a:noFill/>
              <a:ln w="22225">
                <a:solidFill>
                  <a:srgbClr val="0000FF"/>
                </a:solidFill>
                <a:round/>
                <a:headEnd/>
                <a:tailEnd/>
              </a:ln>
            </p:spPr>
            <p:txBody>
              <a:bodyPr/>
              <a:lstStyle/>
              <a:p>
                <a:endParaRPr lang="zh-CN" altLang="en-US"/>
              </a:p>
            </p:txBody>
          </p:sp>
          <p:sp>
            <p:nvSpPr>
              <p:cNvPr id="173277" name="Line 155"/>
              <p:cNvSpPr>
                <a:spLocks noChangeShapeType="1"/>
              </p:cNvSpPr>
              <p:nvPr/>
            </p:nvSpPr>
            <p:spPr bwMode="auto">
              <a:xfrm>
                <a:off x="3670" y="2223"/>
                <a:ext cx="1" cy="1"/>
              </a:xfrm>
              <a:prstGeom prst="line">
                <a:avLst/>
              </a:prstGeom>
              <a:noFill/>
              <a:ln w="22225">
                <a:solidFill>
                  <a:srgbClr val="0000FF"/>
                </a:solidFill>
                <a:round/>
                <a:headEnd/>
                <a:tailEnd/>
              </a:ln>
            </p:spPr>
            <p:txBody>
              <a:bodyPr/>
              <a:lstStyle/>
              <a:p>
                <a:endParaRPr lang="zh-CN" altLang="en-US"/>
              </a:p>
            </p:txBody>
          </p:sp>
          <p:sp>
            <p:nvSpPr>
              <p:cNvPr id="173278" name="Line 156"/>
              <p:cNvSpPr>
                <a:spLocks noChangeShapeType="1"/>
              </p:cNvSpPr>
              <p:nvPr/>
            </p:nvSpPr>
            <p:spPr bwMode="auto">
              <a:xfrm>
                <a:off x="3755" y="2209"/>
                <a:ext cx="1" cy="1"/>
              </a:xfrm>
              <a:prstGeom prst="line">
                <a:avLst/>
              </a:prstGeom>
              <a:noFill/>
              <a:ln w="22225">
                <a:solidFill>
                  <a:srgbClr val="0000FF"/>
                </a:solidFill>
                <a:round/>
                <a:headEnd/>
                <a:tailEnd/>
              </a:ln>
            </p:spPr>
            <p:txBody>
              <a:bodyPr/>
              <a:lstStyle/>
              <a:p>
                <a:endParaRPr lang="zh-CN" altLang="en-US"/>
              </a:p>
            </p:txBody>
          </p:sp>
          <p:sp>
            <p:nvSpPr>
              <p:cNvPr id="173279" name="Line 157"/>
              <p:cNvSpPr>
                <a:spLocks noChangeShapeType="1"/>
              </p:cNvSpPr>
              <p:nvPr/>
            </p:nvSpPr>
            <p:spPr bwMode="auto">
              <a:xfrm>
                <a:off x="3670" y="2209"/>
                <a:ext cx="85" cy="1"/>
              </a:xfrm>
              <a:prstGeom prst="line">
                <a:avLst/>
              </a:prstGeom>
              <a:noFill/>
              <a:ln w="22225">
                <a:solidFill>
                  <a:srgbClr val="0000FF"/>
                </a:solidFill>
                <a:round/>
                <a:headEnd/>
                <a:tailEnd/>
              </a:ln>
            </p:spPr>
            <p:txBody>
              <a:bodyPr/>
              <a:lstStyle/>
              <a:p>
                <a:endParaRPr lang="zh-CN" altLang="en-US"/>
              </a:p>
            </p:txBody>
          </p:sp>
          <p:sp>
            <p:nvSpPr>
              <p:cNvPr id="173280" name="Line 158"/>
              <p:cNvSpPr>
                <a:spLocks noChangeShapeType="1"/>
              </p:cNvSpPr>
              <p:nvPr/>
            </p:nvSpPr>
            <p:spPr bwMode="auto">
              <a:xfrm>
                <a:off x="3670" y="2195"/>
                <a:ext cx="1" cy="1"/>
              </a:xfrm>
              <a:prstGeom prst="line">
                <a:avLst/>
              </a:prstGeom>
              <a:noFill/>
              <a:ln w="22225">
                <a:solidFill>
                  <a:srgbClr val="0000FF"/>
                </a:solidFill>
                <a:round/>
                <a:headEnd/>
                <a:tailEnd/>
              </a:ln>
            </p:spPr>
            <p:txBody>
              <a:bodyPr/>
              <a:lstStyle/>
              <a:p>
                <a:endParaRPr lang="zh-CN" altLang="en-US"/>
              </a:p>
            </p:txBody>
          </p:sp>
          <p:sp>
            <p:nvSpPr>
              <p:cNvPr id="173281" name="Line 159"/>
              <p:cNvSpPr>
                <a:spLocks noChangeShapeType="1"/>
              </p:cNvSpPr>
              <p:nvPr/>
            </p:nvSpPr>
            <p:spPr bwMode="auto">
              <a:xfrm>
                <a:off x="3530" y="2209"/>
                <a:ext cx="140" cy="1"/>
              </a:xfrm>
              <a:prstGeom prst="line">
                <a:avLst/>
              </a:prstGeom>
              <a:noFill/>
              <a:ln w="22225">
                <a:solidFill>
                  <a:srgbClr val="800000"/>
                </a:solidFill>
                <a:round/>
                <a:headEnd/>
                <a:tailEnd/>
              </a:ln>
            </p:spPr>
            <p:txBody>
              <a:bodyPr/>
              <a:lstStyle/>
              <a:p>
                <a:endParaRPr lang="zh-CN" altLang="en-US"/>
              </a:p>
            </p:txBody>
          </p:sp>
        </p:grpSp>
        <p:graphicFrame>
          <p:nvGraphicFramePr>
            <p:cNvPr id="173067" name="Object 160"/>
            <p:cNvGraphicFramePr>
              <a:graphicFrameLocks noChangeAspect="1"/>
            </p:cNvGraphicFramePr>
            <p:nvPr/>
          </p:nvGraphicFramePr>
          <p:xfrm>
            <a:off x="5167" y="3192"/>
            <a:ext cx="202" cy="289"/>
          </p:xfrm>
          <a:graphic>
            <a:graphicData uri="http://schemas.openxmlformats.org/presentationml/2006/ole">
              <mc:AlternateContent xmlns:mc="http://schemas.openxmlformats.org/markup-compatibility/2006">
                <mc:Choice xmlns:v="urn:schemas-microsoft-com:vml" Requires="v">
                  <p:oleObj spid="_x0000_s18719" name="公式" r:id="rId22" imgW="203040" imgH="241200" progId="Equation.3">
                    <p:embed/>
                  </p:oleObj>
                </mc:Choice>
                <mc:Fallback>
                  <p:oleObj name="公式" r:id="rId22" imgW="203040" imgH="241200" progId="Equation.3">
                    <p:embed/>
                    <p:pic>
                      <p:nvPicPr>
                        <p:cNvPr id="0" name="Object 1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7" y="3192"/>
                          <a:ext cx="202"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273" name="Rectangle 161"/>
            <p:cNvSpPr>
              <a:spLocks noChangeArrowheads="1"/>
            </p:cNvSpPr>
            <p:nvPr/>
          </p:nvSpPr>
          <p:spPr bwMode="auto">
            <a:xfrm>
              <a:off x="4156" y="3540"/>
              <a:ext cx="351" cy="288"/>
            </a:xfrm>
            <a:prstGeom prst="rect">
              <a:avLst/>
            </a:prstGeom>
            <a:noFill/>
            <a:ln w="9525">
              <a:noFill/>
              <a:miter lim="800000"/>
              <a:headEnd/>
              <a:tailEnd/>
            </a:ln>
          </p:spPr>
          <p:txBody>
            <a:bodyPr wrap="none">
              <a:spAutoFit/>
            </a:bodyPr>
            <a:lstStyle/>
            <a:p>
              <a:pPr algn="l"/>
              <a:r>
                <a:rPr lang="en-US" altLang="zh-CN" b="1" i="1">
                  <a:ea typeface="宋体" pitchFamily="2" charset="-122"/>
                </a:rPr>
                <a:t>2r</a:t>
              </a:r>
              <a:r>
                <a:rPr lang="en-US" altLang="zh-CN" b="1" i="1" baseline="-25000">
                  <a:ea typeface="宋体" pitchFamily="2" charset="-122"/>
                </a:rPr>
                <a:t>o</a:t>
              </a:r>
            </a:p>
          </p:txBody>
        </p:sp>
      </p:grpSp>
      <p:sp>
        <p:nvSpPr>
          <p:cNvPr id="173070" name="Rectangle 162"/>
          <p:cNvSpPr>
            <a:spLocks noChangeArrowheads="1"/>
          </p:cNvSpPr>
          <p:nvPr/>
        </p:nvSpPr>
        <p:spPr bwMode="auto">
          <a:xfrm>
            <a:off x="250825" y="188913"/>
            <a:ext cx="56896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射极耦合差分式电路</a:t>
            </a:r>
          </a:p>
        </p:txBody>
      </p:sp>
      <p:sp>
        <p:nvSpPr>
          <p:cNvPr id="173071" name="Line 163"/>
          <p:cNvSpPr>
            <a:spLocks noChangeShapeType="1"/>
          </p:cNvSpPr>
          <p:nvPr/>
        </p:nvSpPr>
        <p:spPr bwMode="auto">
          <a:xfrm>
            <a:off x="323850" y="836613"/>
            <a:ext cx="4678363"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grpSp>
        <p:nvGrpSpPr>
          <p:cNvPr id="15" name="Group 164"/>
          <p:cNvGrpSpPr>
            <a:grpSpLocks/>
          </p:cNvGrpSpPr>
          <p:nvPr/>
        </p:nvGrpSpPr>
        <p:grpSpPr bwMode="auto">
          <a:xfrm>
            <a:off x="3644900" y="115888"/>
            <a:ext cx="5499100" cy="3430587"/>
            <a:chOff x="158" y="1797"/>
            <a:chExt cx="3464" cy="2161"/>
          </a:xfrm>
        </p:grpSpPr>
        <p:sp>
          <p:nvSpPr>
            <p:cNvPr id="173074" name="Line 165"/>
            <p:cNvSpPr>
              <a:spLocks noChangeShapeType="1"/>
            </p:cNvSpPr>
            <p:nvPr/>
          </p:nvSpPr>
          <p:spPr bwMode="auto">
            <a:xfrm>
              <a:off x="3176" y="3764"/>
              <a:ext cx="223" cy="1"/>
            </a:xfrm>
            <a:prstGeom prst="line">
              <a:avLst/>
            </a:prstGeom>
            <a:noFill/>
            <a:ln w="19050">
              <a:solidFill>
                <a:srgbClr val="000000"/>
              </a:solidFill>
              <a:round/>
              <a:headEnd/>
              <a:tailEnd/>
            </a:ln>
          </p:spPr>
          <p:txBody>
            <a:bodyPr/>
            <a:lstStyle/>
            <a:p>
              <a:endParaRPr lang="zh-CN" altLang="en-US"/>
            </a:p>
          </p:txBody>
        </p:sp>
        <p:sp>
          <p:nvSpPr>
            <p:cNvPr id="173075" name="Line 166"/>
            <p:cNvSpPr>
              <a:spLocks noChangeShapeType="1"/>
            </p:cNvSpPr>
            <p:nvPr/>
          </p:nvSpPr>
          <p:spPr bwMode="auto">
            <a:xfrm>
              <a:off x="1803" y="3957"/>
              <a:ext cx="223" cy="1"/>
            </a:xfrm>
            <a:prstGeom prst="line">
              <a:avLst/>
            </a:prstGeom>
            <a:noFill/>
            <a:ln w="19050">
              <a:solidFill>
                <a:srgbClr val="000000"/>
              </a:solidFill>
              <a:round/>
              <a:headEnd/>
              <a:tailEnd/>
            </a:ln>
          </p:spPr>
          <p:txBody>
            <a:bodyPr/>
            <a:lstStyle/>
            <a:p>
              <a:endParaRPr lang="zh-CN" altLang="en-US"/>
            </a:p>
          </p:txBody>
        </p:sp>
        <p:sp>
          <p:nvSpPr>
            <p:cNvPr id="173076" name="Line 167"/>
            <p:cNvSpPr>
              <a:spLocks noChangeShapeType="1"/>
            </p:cNvSpPr>
            <p:nvPr/>
          </p:nvSpPr>
          <p:spPr bwMode="auto">
            <a:xfrm>
              <a:off x="1791" y="1797"/>
              <a:ext cx="260" cy="1"/>
            </a:xfrm>
            <a:prstGeom prst="line">
              <a:avLst/>
            </a:prstGeom>
            <a:noFill/>
            <a:ln w="19050">
              <a:solidFill>
                <a:srgbClr val="000000"/>
              </a:solidFill>
              <a:round/>
              <a:headEnd/>
              <a:tailEnd/>
            </a:ln>
          </p:spPr>
          <p:txBody>
            <a:bodyPr/>
            <a:lstStyle/>
            <a:p>
              <a:endParaRPr lang="zh-CN" altLang="en-US"/>
            </a:p>
          </p:txBody>
        </p:sp>
        <p:sp>
          <p:nvSpPr>
            <p:cNvPr id="173077" name="Line 168"/>
            <p:cNvSpPr>
              <a:spLocks noChangeShapeType="1"/>
            </p:cNvSpPr>
            <p:nvPr/>
          </p:nvSpPr>
          <p:spPr bwMode="auto">
            <a:xfrm>
              <a:off x="2484" y="2848"/>
              <a:ext cx="123" cy="87"/>
            </a:xfrm>
            <a:prstGeom prst="line">
              <a:avLst/>
            </a:prstGeom>
            <a:noFill/>
            <a:ln w="19050">
              <a:solidFill>
                <a:srgbClr val="0000FF"/>
              </a:solidFill>
              <a:round/>
              <a:headEnd/>
              <a:tailEnd/>
            </a:ln>
          </p:spPr>
          <p:txBody>
            <a:bodyPr/>
            <a:lstStyle/>
            <a:p>
              <a:endParaRPr lang="zh-CN" altLang="en-US"/>
            </a:p>
          </p:txBody>
        </p:sp>
        <p:sp>
          <p:nvSpPr>
            <p:cNvPr id="173078" name="Line 169"/>
            <p:cNvSpPr>
              <a:spLocks noChangeShapeType="1"/>
            </p:cNvSpPr>
            <p:nvPr/>
          </p:nvSpPr>
          <p:spPr bwMode="auto">
            <a:xfrm flipH="1">
              <a:off x="2484" y="3009"/>
              <a:ext cx="123" cy="87"/>
            </a:xfrm>
            <a:prstGeom prst="line">
              <a:avLst/>
            </a:prstGeom>
            <a:noFill/>
            <a:ln w="19050">
              <a:solidFill>
                <a:srgbClr val="0000FF"/>
              </a:solidFill>
              <a:round/>
              <a:headEnd/>
              <a:tailEnd/>
            </a:ln>
          </p:spPr>
          <p:txBody>
            <a:bodyPr/>
            <a:lstStyle/>
            <a:p>
              <a:endParaRPr lang="zh-CN" altLang="en-US"/>
            </a:p>
          </p:txBody>
        </p:sp>
        <p:sp>
          <p:nvSpPr>
            <p:cNvPr id="173079" name="Line 170"/>
            <p:cNvSpPr>
              <a:spLocks noChangeShapeType="1"/>
            </p:cNvSpPr>
            <p:nvPr/>
          </p:nvSpPr>
          <p:spPr bwMode="auto">
            <a:xfrm>
              <a:off x="2607" y="2848"/>
              <a:ext cx="1" cy="248"/>
            </a:xfrm>
            <a:prstGeom prst="line">
              <a:avLst/>
            </a:prstGeom>
            <a:noFill/>
            <a:ln w="19050">
              <a:solidFill>
                <a:srgbClr val="0000FF"/>
              </a:solidFill>
              <a:round/>
              <a:headEnd/>
              <a:tailEnd/>
            </a:ln>
          </p:spPr>
          <p:txBody>
            <a:bodyPr/>
            <a:lstStyle/>
            <a:p>
              <a:endParaRPr lang="zh-CN" altLang="en-US"/>
            </a:p>
          </p:txBody>
        </p:sp>
        <p:sp>
          <p:nvSpPr>
            <p:cNvPr id="173080" name="Line 171"/>
            <p:cNvSpPr>
              <a:spLocks noChangeShapeType="1"/>
            </p:cNvSpPr>
            <p:nvPr/>
          </p:nvSpPr>
          <p:spPr bwMode="auto">
            <a:xfrm>
              <a:off x="2607" y="2972"/>
              <a:ext cx="124" cy="1"/>
            </a:xfrm>
            <a:prstGeom prst="line">
              <a:avLst/>
            </a:prstGeom>
            <a:noFill/>
            <a:ln w="19050">
              <a:solidFill>
                <a:srgbClr val="0000FF"/>
              </a:solidFill>
              <a:round/>
              <a:headEnd/>
              <a:tailEnd/>
            </a:ln>
          </p:spPr>
          <p:txBody>
            <a:bodyPr/>
            <a:lstStyle/>
            <a:p>
              <a:endParaRPr lang="zh-CN" altLang="en-US"/>
            </a:p>
          </p:txBody>
        </p:sp>
        <p:sp>
          <p:nvSpPr>
            <p:cNvPr id="173081" name="Freeform 172"/>
            <p:cNvSpPr>
              <a:spLocks/>
            </p:cNvSpPr>
            <p:nvPr/>
          </p:nvSpPr>
          <p:spPr bwMode="auto">
            <a:xfrm>
              <a:off x="2484" y="3034"/>
              <a:ext cx="74" cy="62"/>
            </a:xfrm>
            <a:custGeom>
              <a:avLst/>
              <a:gdLst>
                <a:gd name="T0" fmla="*/ 0 w 74"/>
                <a:gd name="T1" fmla="*/ 62 h 62"/>
                <a:gd name="T2" fmla="*/ 49 w 74"/>
                <a:gd name="T3" fmla="*/ 0 h 62"/>
                <a:gd name="T4" fmla="*/ 74 w 74"/>
                <a:gd name="T5" fmla="*/ 37 h 62"/>
                <a:gd name="T6" fmla="*/ 0 w 74"/>
                <a:gd name="T7" fmla="*/ 62 h 62"/>
                <a:gd name="T8" fmla="*/ 0 60000 65536"/>
                <a:gd name="T9" fmla="*/ 0 60000 65536"/>
                <a:gd name="T10" fmla="*/ 0 60000 65536"/>
                <a:gd name="T11" fmla="*/ 0 60000 65536"/>
                <a:gd name="T12" fmla="*/ 0 w 74"/>
                <a:gd name="T13" fmla="*/ 0 h 62"/>
                <a:gd name="T14" fmla="*/ 74 w 74"/>
                <a:gd name="T15" fmla="*/ 62 h 62"/>
              </a:gdLst>
              <a:ahLst/>
              <a:cxnLst>
                <a:cxn ang="T8">
                  <a:pos x="T0" y="T1"/>
                </a:cxn>
                <a:cxn ang="T9">
                  <a:pos x="T2" y="T3"/>
                </a:cxn>
                <a:cxn ang="T10">
                  <a:pos x="T4" y="T5"/>
                </a:cxn>
                <a:cxn ang="T11">
                  <a:pos x="T6" y="T7"/>
                </a:cxn>
              </a:cxnLst>
              <a:rect l="T12" t="T13" r="T14" b="T15"/>
              <a:pathLst>
                <a:path w="74" h="62">
                  <a:moveTo>
                    <a:pt x="0" y="62"/>
                  </a:moveTo>
                  <a:lnTo>
                    <a:pt x="49" y="0"/>
                  </a:lnTo>
                  <a:lnTo>
                    <a:pt x="74" y="37"/>
                  </a:lnTo>
                  <a:lnTo>
                    <a:pt x="0" y="62"/>
                  </a:lnTo>
                  <a:close/>
                </a:path>
              </a:pathLst>
            </a:custGeom>
            <a:solidFill>
              <a:srgbClr val="0000FF"/>
            </a:solidFill>
            <a:ln w="19050">
              <a:solidFill>
                <a:srgbClr val="0000FF"/>
              </a:solidFill>
              <a:round/>
              <a:headEnd/>
              <a:tailEnd/>
            </a:ln>
          </p:spPr>
          <p:txBody>
            <a:bodyPr/>
            <a:lstStyle/>
            <a:p>
              <a:endParaRPr lang="zh-CN" altLang="en-US"/>
            </a:p>
          </p:txBody>
        </p:sp>
        <p:sp>
          <p:nvSpPr>
            <p:cNvPr id="173082" name="Line 173"/>
            <p:cNvSpPr>
              <a:spLocks noChangeShapeType="1"/>
            </p:cNvSpPr>
            <p:nvPr/>
          </p:nvSpPr>
          <p:spPr bwMode="auto">
            <a:xfrm>
              <a:off x="2484" y="2725"/>
              <a:ext cx="1" cy="123"/>
            </a:xfrm>
            <a:prstGeom prst="line">
              <a:avLst/>
            </a:prstGeom>
            <a:noFill/>
            <a:ln w="19050">
              <a:solidFill>
                <a:srgbClr val="400000"/>
              </a:solidFill>
              <a:round/>
              <a:headEnd/>
              <a:tailEnd/>
            </a:ln>
          </p:spPr>
          <p:txBody>
            <a:bodyPr/>
            <a:lstStyle/>
            <a:p>
              <a:endParaRPr lang="zh-CN" altLang="en-US"/>
            </a:p>
          </p:txBody>
        </p:sp>
        <p:sp>
          <p:nvSpPr>
            <p:cNvPr id="173083" name="Line 174"/>
            <p:cNvSpPr>
              <a:spLocks noChangeShapeType="1"/>
            </p:cNvSpPr>
            <p:nvPr/>
          </p:nvSpPr>
          <p:spPr bwMode="auto">
            <a:xfrm flipV="1">
              <a:off x="2484" y="3096"/>
              <a:ext cx="1" cy="124"/>
            </a:xfrm>
            <a:prstGeom prst="line">
              <a:avLst/>
            </a:prstGeom>
            <a:noFill/>
            <a:ln w="19050">
              <a:solidFill>
                <a:srgbClr val="400000"/>
              </a:solidFill>
              <a:round/>
              <a:headEnd/>
              <a:tailEnd/>
            </a:ln>
          </p:spPr>
          <p:txBody>
            <a:bodyPr/>
            <a:lstStyle/>
            <a:p>
              <a:endParaRPr lang="zh-CN" altLang="en-US"/>
            </a:p>
          </p:txBody>
        </p:sp>
        <p:sp>
          <p:nvSpPr>
            <p:cNvPr id="173084" name="Line 175"/>
            <p:cNvSpPr>
              <a:spLocks noChangeShapeType="1"/>
            </p:cNvSpPr>
            <p:nvPr/>
          </p:nvSpPr>
          <p:spPr bwMode="auto">
            <a:xfrm flipH="1">
              <a:off x="2731" y="2972"/>
              <a:ext cx="124" cy="1"/>
            </a:xfrm>
            <a:prstGeom prst="line">
              <a:avLst/>
            </a:prstGeom>
            <a:noFill/>
            <a:ln w="19050">
              <a:solidFill>
                <a:srgbClr val="400000"/>
              </a:solidFill>
              <a:round/>
              <a:headEnd/>
              <a:tailEnd/>
            </a:ln>
          </p:spPr>
          <p:txBody>
            <a:bodyPr/>
            <a:lstStyle/>
            <a:p>
              <a:endParaRPr lang="zh-CN" altLang="en-US"/>
            </a:p>
          </p:txBody>
        </p:sp>
        <p:sp>
          <p:nvSpPr>
            <p:cNvPr id="173085" name="Oval 176"/>
            <p:cNvSpPr>
              <a:spLocks noChangeArrowheads="1"/>
            </p:cNvSpPr>
            <p:nvPr/>
          </p:nvSpPr>
          <p:spPr bwMode="auto">
            <a:xfrm>
              <a:off x="3152" y="3269"/>
              <a:ext cx="247" cy="248"/>
            </a:xfrm>
            <a:prstGeom prst="ellipse">
              <a:avLst/>
            </a:prstGeom>
            <a:noFill/>
            <a:ln w="19050">
              <a:solidFill>
                <a:srgbClr val="0000FF"/>
              </a:solidFill>
              <a:round/>
              <a:headEnd/>
              <a:tailEnd/>
            </a:ln>
          </p:spPr>
          <p:txBody>
            <a:bodyPr/>
            <a:lstStyle/>
            <a:p>
              <a:endParaRPr lang="zh-CN" altLang="en-US"/>
            </a:p>
          </p:txBody>
        </p:sp>
        <p:sp>
          <p:nvSpPr>
            <p:cNvPr id="173086" name="Oval 177"/>
            <p:cNvSpPr>
              <a:spLocks noChangeArrowheads="1"/>
            </p:cNvSpPr>
            <p:nvPr/>
          </p:nvSpPr>
          <p:spPr bwMode="auto">
            <a:xfrm>
              <a:off x="3152" y="3269"/>
              <a:ext cx="247" cy="248"/>
            </a:xfrm>
            <a:prstGeom prst="ellipse">
              <a:avLst/>
            </a:prstGeom>
            <a:noFill/>
            <a:ln w="19050">
              <a:solidFill>
                <a:srgbClr val="0000FF"/>
              </a:solidFill>
              <a:round/>
              <a:headEnd/>
              <a:tailEnd/>
            </a:ln>
          </p:spPr>
          <p:txBody>
            <a:bodyPr/>
            <a:lstStyle/>
            <a:p>
              <a:endParaRPr lang="zh-CN" altLang="en-US"/>
            </a:p>
          </p:txBody>
        </p:sp>
        <p:sp>
          <p:nvSpPr>
            <p:cNvPr id="173087" name="Line 178"/>
            <p:cNvSpPr>
              <a:spLocks noChangeShapeType="1"/>
            </p:cNvSpPr>
            <p:nvPr/>
          </p:nvSpPr>
          <p:spPr bwMode="auto">
            <a:xfrm>
              <a:off x="3275" y="3145"/>
              <a:ext cx="1" cy="124"/>
            </a:xfrm>
            <a:prstGeom prst="line">
              <a:avLst/>
            </a:prstGeom>
            <a:noFill/>
            <a:ln w="19050">
              <a:solidFill>
                <a:srgbClr val="400000"/>
              </a:solidFill>
              <a:round/>
              <a:headEnd/>
              <a:tailEnd/>
            </a:ln>
          </p:spPr>
          <p:txBody>
            <a:bodyPr/>
            <a:lstStyle/>
            <a:p>
              <a:endParaRPr lang="zh-CN" altLang="en-US"/>
            </a:p>
          </p:txBody>
        </p:sp>
        <p:sp>
          <p:nvSpPr>
            <p:cNvPr id="173088" name="Line 179"/>
            <p:cNvSpPr>
              <a:spLocks noChangeShapeType="1"/>
            </p:cNvSpPr>
            <p:nvPr/>
          </p:nvSpPr>
          <p:spPr bwMode="auto">
            <a:xfrm flipV="1">
              <a:off x="3275" y="3517"/>
              <a:ext cx="1" cy="123"/>
            </a:xfrm>
            <a:prstGeom prst="line">
              <a:avLst/>
            </a:prstGeom>
            <a:noFill/>
            <a:ln w="19050">
              <a:solidFill>
                <a:srgbClr val="400000"/>
              </a:solidFill>
              <a:round/>
              <a:headEnd/>
              <a:tailEnd/>
            </a:ln>
          </p:spPr>
          <p:txBody>
            <a:bodyPr/>
            <a:lstStyle/>
            <a:p>
              <a:endParaRPr lang="zh-CN" altLang="en-US"/>
            </a:p>
          </p:txBody>
        </p:sp>
        <p:sp>
          <p:nvSpPr>
            <p:cNvPr id="173089" name="Line 180"/>
            <p:cNvSpPr>
              <a:spLocks noChangeShapeType="1"/>
            </p:cNvSpPr>
            <p:nvPr/>
          </p:nvSpPr>
          <p:spPr bwMode="auto">
            <a:xfrm flipV="1">
              <a:off x="2855" y="2923"/>
              <a:ext cx="1" cy="99"/>
            </a:xfrm>
            <a:prstGeom prst="line">
              <a:avLst/>
            </a:prstGeom>
            <a:noFill/>
            <a:ln w="19050">
              <a:solidFill>
                <a:srgbClr val="0000FF"/>
              </a:solidFill>
              <a:round/>
              <a:headEnd/>
              <a:tailEnd/>
            </a:ln>
          </p:spPr>
          <p:txBody>
            <a:bodyPr/>
            <a:lstStyle/>
            <a:p>
              <a:endParaRPr lang="zh-CN" altLang="en-US"/>
            </a:p>
          </p:txBody>
        </p:sp>
        <p:sp>
          <p:nvSpPr>
            <p:cNvPr id="173090" name="Line 181"/>
            <p:cNvSpPr>
              <a:spLocks noChangeShapeType="1"/>
            </p:cNvSpPr>
            <p:nvPr/>
          </p:nvSpPr>
          <p:spPr bwMode="auto">
            <a:xfrm>
              <a:off x="2855" y="2923"/>
              <a:ext cx="247" cy="1"/>
            </a:xfrm>
            <a:prstGeom prst="line">
              <a:avLst/>
            </a:prstGeom>
            <a:noFill/>
            <a:ln w="19050">
              <a:solidFill>
                <a:srgbClr val="0000FF"/>
              </a:solidFill>
              <a:round/>
              <a:headEnd/>
              <a:tailEnd/>
            </a:ln>
          </p:spPr>
          <p:txBody>
            <a:bodyPr/>
            <a:lstStyle/>
            <a:p>
              <a:endParaRPr lang="zh-CN" altLang="en-US"/>
            </a:p>
          </p:txBody>
        </p:sp>
        <p:sp>
          <p:nvSpPr>
            <p:cNvPr id="173091" name="Line 182"/>
            <p:cNvSpPr>
              <a:spLocks noChangeShapeType="1"/>
            </p:cNvSpPr>
            <p:nvPr/>
          </p:nvSpPr>
          <p:spPr bwMode="auto">
            <a:xfrm>
              <a:off x="3102" y="2923"/>
              <a:ext cx="1" cy="99"/>
            </a:xfrm>
            <a:prstGeom prst="line">
              <a:avLst/>
            </a:prstGeom>
            <a:noFill/>
            <a:ln w="19050">
              <a:solidFill>
                <a:srgbClr val="0000FF"/>
              </a:solidFill>
              <a:round/>
              <a:headEnd/>
              <a:tailEnd/>
            </a:ln>
          </p:spPr>
          <p:txBody>
            <a:bodyPr/>
            <a:lstStyle/>
            <a:p>
              <a:endParaRPr lang="zh-CN" altLang="en-US"/>
            </a:p>
          </p:txBody>
        </p:sp>
        <p:sp>
          <p:nvSpPr>
            <p:cNvPr id="173092" name="Line 183"/>
            <p:cNvSpPr>
              <a:spLocks noChangeShapeType="1"/>
            </p:cNvSpPr>
            <p:nvPr/>
          </p:nvSpPr>
          <p:spPr bwMode="auto">
            <a:xfrm flipH="1">
              <a:off x="2855" y="3022"/>
              <a:ext cx="247" cy="1"/>
            </a:xfrm>
            <a:prstGeom prst="line">
              <a:avLst/>
            </a:prstGeom>
            <a:noFill/>
            <a:ln w="19050">
              <a:solidFill>
                <a:srgbClr val="0000FF"/>
              </a:solidFill>
              <a:round/>
              <a:headEnd/>
              <a:tailEnd/>
            </a:ln>
          </p:spPr>
          <p:txBody>
            <a:bodyPr/>
            <a:lstStyle/>
            <a:p>
              <a:endParaRPr lang="zh-CN" altLang="en-US"/>
            </a:p>
          </p:txBody>
        </p:sp>
        <p:sp>
          <p:nvSpPr>
            <p:cNvPr id="173093" name="Line 184"/>
            <p:cNvSpPr>
              <a:spLocks noChangeShapeType="1"/>
            </p:cNvSpPr>
            <p:nvPr/>
          </p:nvSpPr>
          <p:spPr bwMode="auto">
            <a:xfrm>
              <a:off x="2731" y="2972"/>
              <a:ext cx="124" cy="1"/>
            </a:xfrm>
            <a:prstGeom prst="line">
              <a:avLst/>
            </a:prstGeom>
            <a:noFill/>
            <a:ln w="19050">
              <a:solidFill>
                <a:srgbClr val="400000"/>
              </a:solidFill>
              <a:round/>
              <a:headEnd/>
              <a:tailEnd/>
            </a:ln>
          </p:spPr>
          <p:txBody>
            <a:bodyPr/>
            <a:lstStyle/>
            <a:p>
              <a:endParaRPr lang="zh-CN" altLang="en-US"/>
            </a:p>
          </p:txBody>
        </p:sp>
        <p:sp>
          <p:nvSpPr>
            <p:cNvPr id="173094" name="Line 185"/>
            <p:cNvSpPr>
              <a:spLocks noChangeShapeType="1"/>
            </p:cNvSpPr>
            <p:nvPr/>
          </p:nvSpPr>
          <p:spPr bwMode="auto">
            <a:xfrm flipH="1">
              <a:off x="3102" y="2972"/>
              <a:ext cx="124" cy="1"/>
            </a:xfrm>
            <a:prstGeom prst="line">
              <a:avLst/>
            </a:prstGeom>
            <a:noFill/>
            <a:ln w="19050">
              <a:solidFill>
                <a:srgbClr val="400000"/>
              </a:solidFill>
              <a:round/>
              <a:headEnd/>
              <a:tailEnd/>
            </a:ln>
          </p:spPr>
          <p:txBody>
            <a:bodyPr/>
            <a:lstStyle/>
            <a:p>
              <a:endParaRPr lang="zh-CN" altLang="en-US"/>
            </a:p>
          </p:txBody>
        </p:sp>
        <p:sp>
          <p:nvSpPr>
            <p:cNvPr id="173095" name="Line 186"/>
            <p:cNvSpPr>
              <a:spLocks noChangeShapeType="1"/>
            </p:cNvSpPr>
            <p:nvPr/>
          </p:nvSpPr>
          <p:spPr bwMode="auto">
            <a:xfrm>
              <a:off x="1308" y="2044"/>
              <a:ext cx="99" cy="1"/>
            </a:xfrm>
            <a:prstGeom prst="line">
              <a:avLst/>
            </a:prstGeom>
            <a:noFill/>
            <a:ln w="19050">
              <a:solidFill>
                <a:srgbClr val="0000FF"/>
              </a:solidFill>
              <a:round/>
              <a:headEnd/>
              <a:tailEnd/>
            </a:ln>
          </p:spPr>
          <p:txBody>
            <a:bodyPr/>
            <a:lstStyle/>
            <a:p>
              <a:endParaRPr lang="zh-CN" altLang="en-US"/>
            </a:p>
          </p:txBody>
        </p:sp>
        <p:sp>
          <p:nvSpPr>
            <p:cNvPr id="173096" name="Line 187"/>
            <p:cNvSpPr>
              <a:spLocks noChangeShapeType="1"/>
            </p:cNvSpPr>
            <p:nvPr/>
          </p:nvSpPr>
          <p:spPr bwMode="auto">
            <a:xfrm>
              <a:off x="1407" y="2044"/>
              <a:ext cx="1" cy="248"/>
            </a:xfrm>
            <a:prstGeom prst="line">
              <a:avLst/>
            </a:prstGeom>
            <a:noFill/>
            <a:ln w="19050">
              <a:solidFill>
                <a:srgbClr val="0000FF"/>
              </a:solidFill>
              <a:round/>
              <a:headEnd/>
              <a:tailEnd/>
            </a:ln>
          </p:spPr>
          <p:txBody>
            <a:bodyPr/>
            <a:lstStyle/>
            <a:p>
              <a:endParaRPr lang="zh-CN" altLang="en-US"/>
            </a:p>
          </p:txBody>
        </p:sp>
        <p:sp>
          <p:nvSpPr>
            <p:cNvPr id="173097" name="Line 188"/>
            <p:cNvSpPr>
              <a:spLocks noChangeShapeType="1"/>
            </p:cNvSpPr>
            <p:nvPr/>
          </p:nvSpPr>
          <p:spPr bwMode="auto">
            <a:xfrm flipH="1">
              <a:off x="1308" y="2292"/>
              <a:ext cx="99" cy="1"/>
            </a:xfrm>
            <a:prstGeom prst="line">
              <a:avLst/>
            </a:prstGeom>
            <a:noFill/>
            <a:ln w="19050">
              <a:solidFill>
                <a:srgbClr val="0000FF"/>
              </a:solidFill>
              <a:round/>
              <a:headEnd/>
              <a:tailEnd/>
            </a:ln>
          </p:spPr>
          <p:txBody>
            <a:bodyPr/>
            <a:lstStyle/>
            <a:p>
              <a:endParaRPr lang="zh-CN" altLang="en-US"/>
            </a:p>
          </p:txBody>
        </p:sp>
        <p:sp>
          <p:nvSpPr>
            <p:cNvPr id="173098" name="Line 189"/>
            <p:cNvSpPr>
              <a:spLocks noChangeShapeType="1"/>
            </p:cNvSpPr>
            <p:nvPr/>
          </p:nvSpPr>
          <p:spPr bwMode="auto">
            <a:xfrm flipV="1">
              <a:off x="1308" y="2044"/>
              <a:ext cx="1" cy="248"/>
            </a:xfrm>
            <a:prstGeom prst="line">
              <a:avLst/>
            </a:prstGeom>
            <a:noFill/>
            <a:ln w="19050">
              <a:solidFill>
                <a:srgbClr val="0000FF"/>
              </a:solidFill>
              <a:round/>
              <a:headEnd/>
              <a:tailEnd/>
            </a:ln>
          </p:spPr>
          <p:txBody>
            <a:bodyPr/>
            <a:lstStyle/>
            <a:p>
              <a:endParaRPr lang="zh-CN" altLang="en-US"/>
            </a:p>
          </p:txBody>
        </p:sp>
        <p:sp>
          <p:nvSpPr>
            <p:cNvPr id="173099" name="Line 190"/>
            <p:cNvSpPr>
              <a:spLocks noChangeShapeType="1"/>
            </p:cNvSpPr>
            <p:nvPr/>
          </p:nvSpPr>
          <p:spPr bwMode="auto">
            <a:xfrm>
              <a:off x="1358" y="1921"/>
              <a:ext cx="1" cy="123"/>
            </a:xfrm>
            <a:prstGeom prst="line">
              <a:avLst/>
            </a:prstGeom>
            <a:noFill/>
            <a:ln w="19050">
              <a:solidFill>
                <a:srgbClr val="400000"/>
              </a:solidFill>
              <a:round/>
              <a:headEnd/>
              <a:tailEnd/>
            </a:ln>
          </p:spPr>
          <p:txBody>
            <a:bodyPr/>
            <a:lstStyle/>
            <a:p>
              <a:endParaRPr lang="zh-CN" altLang="en-US"/>
            </a:p>
          </p:txBody>
        </p:sp>
        <p:sp>
          <p:nvSpPr>
            <p:cNvPr id="173100" name="Line 191"/>
            <p:cNvSpPr>
              <a:spLocks noChangeShapeType="1"/>
            </p:cNvSpPr>
            <p:nvPr/>
          </p:nvSpPr>
          <p:spPr bwMode="auto">
            <a:xfrm flipV="1">
              <a:off x="1358" y="2292"/>
              <a:ext cx="1" cy="123"/>
            </a:xfrm>
            <a:prstGeom prst="line">
              <a:avLst/>
            </a:prstGeom>
            <a:noFill/>
            <a:ln w="19050">
              <a:solidFill>
                <a:srgbClr val="400000"/>
              </a:solidFill>
              <a:round/>
              <a:headEnd/>
              <a:tailEnd/>
            </a:ln>
          </p:spPr>
          <p:txBody>
            <a:bodyPr/>
            <a:lstStyle/>
            <a:p>
              <a:endParaRPr lang="zh-CN" altLang="en-US"/>
            </a:p>
          </p:txBody>
        </p:sp>
        <p:sp>
          <p:nvSpPr>
            <p:cNvPr id="173101" name="Line 192"/>
            <p:cNvSpPr>
              <a:spLocks noChangeShapeType="1"/>
            </p:cNvSpPr>
            <p:nvPr/>
          </p:nvSpPr>
          <p:spPr bwMode="auto">
            <a:xfrm flipH="1">
              <a:off x="1234" y="2848"/>
              <a:ext cx="124" cy="87"/>
            </a:xfrm>
            <a:prstGeom prst="line">
              <a:avLst/>
            </a:prstGeom>
            <a:noFill/>
            <a:ln w="19050">
              <a:solidFill>
                <a:srgbClr val="0000FF"/>
              </a:solidFill>
              <a:round/>
              <a:headEnd/>
              <a:tailEnd/>
            </a:ln>
          </p:spPr>
          <p:txBody>
            <a:bodyPr/>
            <a:lstStyle/>
            <a:p>
              <a:endParaRPr lang="zh-CN" altLang="en-US"/>
            </a:p>
          </p:txBody>
        </p:sp>
        <p:sp>
          <p:nvSpPr>
            <p:cNvPr id="173102" name="Line 193"/>
            <p:cNvSpPr>
              <a:spLocks noChangeShapeType="1"/>
            </p:cNvSpPr>
            <p:nvPr/>
          </p:nvSpPr>
          <p:spPr bwMode="auto">
            <a:xfrm>
              <a:off x="1234" y="3009"/>
              <a:ext cx="124" cy="87"/>
            </a:xfrm>
            <a:prstGeom prst="line">
              <a:avLst/>
            </a:prstGeom>
            <a:noFill/>
            <a:ln w="19050">
              <a:solidFill>
                <a:srgbClr val="0000FF"/>
              </a:solidFill>
              <a:round/>
              <a:headEnd/>
              <a:tailEnd/>
            </a:ln>
          </p:spPr>
          <p:txBody>
            <a:bodyPr/>
            <a:lstStyle/>
            <a:p>
              <a:endParaRPr lang="zh-CN" altLang="en-US"/>
            </a:p>
          </p:txBody>
        </p:sp>
        <p:sp>
          <p:nvSpPr>
            <p:cNvPr id="173103" name="Line 194"/>
            <p:cNvSpPr>
              <a:spLocks noChangeShapeType="1"/>
            </p:cNvSpPr>
            <p:nvPr/>
          </p:nvSpPr>
          <p:spPr bwMode="auto">
            <a:xfrm>
              <a:off x="1234" y="2848"/>
              <a:ext cx="1" cy="248"/>
            </a:xfrm>
            <a:prstGeom prst="line">
              <a:avLst/>
            </a:prstGeom>
            <a:noFill/>
            <a:ln w="19050">
              <a:solidFill>
                <a:srgbClr val="0000FF"/>
              </a:solidFill>
              <a:round/>
              <a:headEnd/>
              <a:tailEnd/>
            </a:ln>
          </p:spPr>
          <p:txBody>
            <a:bodyPr/>
            <a:lstStyle/>
            <a:p>
              <a:endParaRPr lang="zh-CN" altLang="en-US"/>
            </a:p>
          </p:txBody>
        </p:sp>
        <p:sp>
          <p:nvSpPr>
            <p:cNvPr id="173104" name="Line 195"/>
            <p:cNvSpPr>
              <a:spLocks noChangeShapeType="1"/>
            </p:cNvSpPr>
            <p:nvPr/>
          </p:nvSpPr>
          <p:spPr bwMode="auto">
            <a:xfrm flipH="1">
              <a:off x="1110" y="2972"/>
              <a:ext cx="124" cy="1"/>
            </a:xfrm>
            <a:prstGeom prst="line">
              <a:avLst/>
            </a:prstGeom>
            <a:noFill/>
            <a:ln w="19050">
              <a:solidFill>
                <a:srgbClr val="0000FF"/>
              </a:solidFill>
              <a:round/>
              <a:headEnd/>
              <a:tailEnd/>
            </a:ln>
          </p:spPr>
          <p:txBody>
            <a:bodyPr/>
            <a:lstStyle/>
            <a:p>
              <a:endParaRPr lang="zh-CN" altLang="en-US"/>
            </a:p>
          </p:txBody>
        </p:sp>
        <p:sp>
          <p:nvSpPr>
            <p:cNvPr id="173105" name="Freeform 196"/>
            <p:cNvSpPr>
              <a:spLocks/>
            </p:cNvSpPr>
            <p:nvPr/>
          </p:nvSpPr>
          <p:spPr bwMode="auto">
            <a:xfrm>
              <a:off x="1284" y="3034"/>
              <a:ext cx="74" cy="62"/>
            </a:xfrm>
            <a:custGeom>
              <a:avLst/>
              <a:gdLst>
                <a:gd name="T0" fmla="*/ 74 w 74"/>
                <a:gd name="T1" fmla="*/ 62 h 62"/>
                <a:gd name="T2" fmla="*/ 24 w 74"/>
                <a:gd name="T3" fmla="*/ 0 h 62"/>
                <a:gd name="T4" fmla="*/ 0 w 74"/>
                <a:gd name="T5" fmla="*/ 37 h 62"/>
                <a:gd name="T6" fmla="*/ 74 w 74"/>
                <a:gd name="T7" fmla="*/ 62 h 62"/>
                <a:gd name="T8" fmla="*/ 0 60000 65536"/>
                <a:gd name="T9" fmla="*/ 0 60000 65536"/>
                <a:gd name="T10" fmla="*/ 0 60000 65536"/>
                <a:gd name="T11" fmla="*/ 0 60000 65536"/>
                <a:gd name="T12" fmla="*/ 0 w 74"/>
                <a:gd name="T13" fmla="*/ 0 h 62"/>
                <a:gd name="T14" fmla="*/ 74 w 74"/>
                <a:gd name="T15" fmla="*/ 62 h 62"/>
              </a:gdLst>
              <a:ahLst/>
              <a:cxnLst>
                <a:cxn ang="T8">
                  <a:pos x="T0" y="T1"/>
                </a:cxn>
                <a:cxn ang="T9">
                  <a:pos x="T2" y="T3"/>
                </a:cxn>
                <a:cxn ang="T10">
                  <a:pos x="T4" y="T5"/>
                </a:cxn>
                <a:cxn ang="T11">
                  <a:pos x="T6" y="T7"/>
                </a:cxn>
              </a:cxnLst>
              <a:rect l="T12" t="T13" r="T14" b="T15"/>
              <a:pathLst>
                <a:path w="74" h="62">
                  <a:moveTo>
                    <a:pt x="74" y="62"/>
                  </a:moveTo>
                  <a:lnTo>
                    <a:pt x="24" y="0"/>
                  </a:lnTo>
                  <a:lnTo>
                    <a:pt x="0" y="37"/>
                  </a:lnTo>
                  <a:lnTo>
                    <a:pt x="74" y="62"/>
                  </a:lnTo>
                  <a:close/>
                </a:path>
              </a:pathLst>
            </a:custGeom>
            <a:solidFill>
              <a:srgbClr val="0000FF"/>
            </a:solidFill>
            <a:ln w="19050">
              <a:solidFill>
                <a:srgbClr val="0000FF"/>
              </a:solidFill>
              <a:round/>
              <a:headEnd/>
              <a:tailEnd/>
            </a:ln>
          </p:spPr>
          <p:txBody>
            <a:bodyPr/>
            <a:lstStyle/>
            <a:p>
              <a:endParaRPr lang="zh-CN" altLang="en-US"/>
            </a:p>
          </p:txBody>
        </p:sp>
        <p:sp>
          <p:nvSpPr>
            <p:cNvPr id="173106" name="Line 197"/>
            <p:cNvSpPr>
              <a:spLocks noChangeShapeType="1"/>
            </p:cNvSpPr>
            <p:nvPr/>
          </p:nvSpPr>
          <p:spPr bwMode="auto">
            <a:xfrm>
              <a:off x="1358" y="2725"/>
              <a:ext cx="1" cy="123"/>
            </a:xfrm>
            <a:prstGeom prst="line">
              <a:avLst/>
            </a:prstGeom>
            <a:noFill/>
            <a:ln w="19050">
              <a:solidFill>
                <a:srgbClr val="400000"/>
              </a:solidFill>
              <a:round/>
              <a:headEnd/>
              <a:tailEnd/>
            </a:ln>
          </p:spPr>
          <p:txBody>
            <a:bodyPr/>
            <a:lstStyle/>
            <a:p>
              <a:endParaRPr lang="zh-CN" altLang="en-US"/>
            </a:p>
          </p:txBody>
        </p:sp>
        <p:sp>
          <p:nvSpPr>
            <p:cNvPr id="173107" name="Line 198"/>
            <p:cNvSpPr>
              <a:spLocks noChangeShapeType="1"/>
            </p:cNvSpPr>
            <p:nvPr/>
          </p:nvSpPr>
          <p:spPr bwMode="auto">
            <a:xfrm flipV="1">
              <a:off x="1358" y="3096"/>
              <a:ext cx="1" cy="124"/>
            </a:xfrm>
            <a:prstGeom prst="line">
              <a:avLst/>
            </a:prstGeom>
            <a:noFill/>
            <a:ln w="19050">
              <a:solidFill>
                <a:srgbClr val="400000"/>
              </a:solidFill>
              <a:round/>
              <a:headEnd/>
              <a:tailEnd/>
            </a:ln>
          </p:spPr>
          <p:txBody>
            <a:bodyPr/>
            <a:lstStyle/>
            <a:p>
              <a:endParaRPr lang="zh-CN" altLang="en-US"/>
            </a:p>
          </p:txBody>
        </p:sp>
        <p:sp>
          <p:nvSpPr>
            <p:cNvPr id="173108" name="Line 199"/>
            <p:cNvSpPr>
              <a:spLocks noChangeShapeType="1"/>
            </p:cNvSpPr>
            <p:nvPr/>
          </p:nvSpPr>
          <p:spPr bwMode="auto">
            <a:xfrm>
              <a:off x="987" y="2972"/>
              <a:ext cx="123" cy="1"/>
            </a:xfrm>
            <a:prstGeom prst="line">
              <a:avLst/>
            </a:prstGeom>
            <a:noFill/>
            <a:ln w="19050">
              <a:solidFill>
                <a:srgbClr val="400000"/>
              </a:solidFill>
              <a:round/>
              <a:headEnd/>
              <a:tailEnd/>
            </a:ln>
          </p:spPr>
          <p:txBody>
            <a:bodyPr/>
            <a:lstStyle/>
            <a:p>
              <a:endParaRPr lang="zh-CN" altLang="en-US"/>
            </a:p>
          </p:txBody>
        </p:sp>
        <p:sp>
          <p:nvSpPr>
            <p:cNvPr id="173109" name="Line 200"/>
            <p:cNvSpPr>
              <a:spLocks noChangeShapeType="1"/>
            </p:cNvSpPr>
            <p:nvPr/>
          </p:nvSpPr>
          <p:spPr bwMode="auto">
            <a:xfrm flipV="1">
              <a:off x="739" y="2923"/>
              <a:ext cx="1" cy="99"/>
            </a:xfrm>
            <a:prstGeom prst="line">
              <a:avLst/>
            </a:prstGeom>
            <a:noFill/>
            <a:ln w="19050">
              <a:solidFill>
                <a:srgbClr val="0000FF"/>
              </a:solidFill>
              <a:round/>
              <a:headEnd/>
              <a:tailEnd/>
            </a:ln>
          </p:spPr>
          <p:txBody>
            <a:bodyPr/>
            <a:lstStyle/>
            <a:p>
              <a:endParaRPr lang="zh-CN" altLang="en-US"/>
            </a:p>
          </p:txBody>
        </p:sp>
        <p:sp>
          <p:nvSpPr>
            <p:cNvPr id="173110" name="Line 201"/>
            <p:cNvSpPr>
              <a:spLocks noChangeShapeType="1"/>
            </p:cNvSpPr>
            <p:nvPr/>
          </p:nvSpPr>
          <p:spPr bwMode="auto">
            <a:xfrm>
              <a:off x="739" y="2923"/>
              <a:ext cx="248" cy="1"/>
            </a:xfrm>
            <a:prstGeom prst="line">
              <a:avLst/>
            </a:prstGeom>
            <a:noFill/>
            <a:ln w="19050">
              <a:solidFill>
                <a:srgbClr val="0000FF"/>
              </a:solidFill>
              <a:round/>
              <a:headEnd/>
              <a:tailEnd/>
            </a:ln>
          </p:spPr>
          <p:txBody>
            <a:bodyPr/>
            <a:lstStyle/>
            <a:p>
              <a:endParaRPr lang="zh-CN" altLang="en-US"/>
            </a:p>
          </p:txBody>
        </p:sp>
        <p:sp>
          <p:nvSpPr>
            <p:cNvPr id="173111" name="Line 202"/>
            <p:cNvSpPr>
              <a:spLocks noChangeShapeType="1"/>
            </p:cNvSpPr>
            <p:nvPr/>
          </p:nvSpPr>
          <p:spPr bwMode="auto">
            <a:xfrm>
              <a:off x="987" y="2923"/>
              <a:ext cx="1" cy="99"/>
            </a:xfrm>
            <a:prstGeom prst="line">
              <a:avLst/>
            </a:prstGeom>
            <a:noFill/>
            <a:ln w="19050">
              <a:solidFill>
                <a:srgbClr val="0000FF"/>
              </a:solidFill>
              <a:round/>
              <a:headEnd/>
              <a:tailEnd/>
            </a:ln>
          </p:spPr>
          <p:txBody>
            <a:bodyPr/>
            <a:lstStyle/>
            <a:p>
              <a:endParaRPr lang="zh-CN" altLang="en-US"/>
            </a:p>
          </p:txBody>
        </p:sp>
        <p:sp>
          <p:nvSpPr>
            <p:cNvPr id="173112" name="Line 203"/>
            <p:cNvSpPr>
              <a:spLocks noChangeShapeType="1"/>
            </p:cNvSpPr>
            <p:nvPr/>
          </p:nvSpPr>
          <p:spPr bwMode="auto">
            <a:xfrm flipH="1">
              <a:off x="739" y="3022"/>
              <a:ext cx="248" cy="1"/>
            </a:xfrm>
            <a:prstGeom prst="line">
              <a:avLst/>
            </a:prstGeom>
            <a:noFill/>
            <a:ln w="19050">
              <a:solidFill>
                <a:srgbClr val="0000FF"/>
              </a:solidFill>
              <a:round/>
              <a:headEnd/>
              <a:tailEnd/>
            </a:ln>
          </p:spPr>
          <p:txBody>
            <a:bodyPr/>
            <a:lstStyle/>
            <a:p>
              <a:endParaRPr lang="zh-CN" altLang="en-US"/>
            </a:p>
          </p:txBody>
        </p:sp>
        <p:sp>
          <p:nvSpPr>
            <p:cNvPr id="173113" name="Line 204"/>
            <p:cNvSpPr>
              <a:spLocks noChangeShapeType="1"/>
            </p:cNvSpPr>
            <p:nvPr/>
          </p:nvSpPr>
          <p:spPr bwMode="auto">
            <a:xfrm>
              <a:off x="616" y="2972"/>
              <a:ext cx="123" cy="1"/>
            </a:xfrm>
            <a:prstGeom prst="line">
              <a:avLst/>
            </a:prstGeom>
            <a:noFill/>
            <a:ln w="19050">
              <a:solidFill>
                <a:srgbClr val="400000"/>
              </a:solidFill>
              <a:round/>
              <a:headEnd/>
              <a:tailEnd/>
            </a:ln>
          </p:spPr>
          <p:txBody>
            <a:bodyPr/>
            <a:lstStyle/>
            <a:p>
              <a:endParaRPr lang="zh-CN" altLang="en-US"/>
            </a:p>
          </p:txBody>
        </p:sp>
        <p:sp>
          <p:nvSpPr>
            <p:cNvPr id="173114" name="Line 205"/>
            <p:cNvSpPr>
              <a:spLocks noChangeShapeType="1"/>
            </p:cNvSpPr>
            <p:nvPr/>
          </p:nvSpPr>
          <p:spPr bwMode="auto">
            <a:xfrm flipH="1">
              <a:off x="987" y="2972"/>
              <a:ext cx="123" cy="1"/>
            </a:xfrm>
            <a:prstGeom prst="line">
              <a:avLst/>
            </a:prstGeom>
            <a:noFill/>
            <a:ln w="19050">
              <a:solidFill>
                <a:srgbClr val="400000"/>
              </a:solidFill>
              <a:round/>
              <a:headEnd/>
              <a:tailEnd/>
            </a:ln>
          </p:spPr>
          <p:txBody>
            <a:bodyPr/>
            <a:lstStyle/>
            <a:p>
              <a:endParaRPr lang="zh-CN" altLang="en-US"/>
            </a:p>
          </p:txBody>
        </p:sp>
        <p:sp>
          <p:nvSpPr>
            <p:cNvPr id="173115" name="Oval 206"/>
            <p:cNvSpPr>
              <a:spLocks noChangeArrowheads="1"/>
            </p:cNvSpPr>
            <p:nvPr/>
          </p:nvSpPr>
          <p:spPr bwMode="auto">
            <a:xfrm>
              <a:off x="455" y="3269"/>
              <a:ext cx="247" cy="248"/>
            </a:xfrm>
            <a:prstGeom prst="ellipse">
              <a:avLst/>
            </a:prstGeom>
            <a:noFill/>
            <a:ln w="19050">
              <a:solidFill>
                <a:srgbClr val="0000FF"/>
              </a:solidFill>
              <a:round/>
              <a:headEnd/>
              <a:tailEnd/>
            </a:ln>
          </p:spPr>
          <p:txBody>
            <a:bodyPr/>
            <a:lstStyle/>
            <a:p>
              <a:endParaRPr lang="zh-CN" altLang="en-US"/>
            </a:p>
          </p:txBody>
        </p:sp>
        <p:sp>
          <p:nvSpPr>
            <p:cNvPr id="173116" name="Oval 207"/>
            <p:cNvSpPr>
              <a:spLocks noChangeArrowheads="1"/>
            </p:cNvSpPr>
            <p:nvPr/>
          </p:nvSpPr>
          <p:spPr bwMode="auto">
            <a:xfrm>
              <a:off x="455" y="3269"/>
              <a:ext cx="247" cy="248"/>
            </a:xfrm>
            <a:prstGeom prst="ellipse">
              <a:avLst/>
            </a:prstGeom>
            <a:noFill/>
            <a:ln w="19050">
              <a:solidFill>
                <a:srgbClr val="0000FF"/>
              </a:solidFill>
              <a:round/>
              <a:headEnd/>
              <a:tailEnd/>
            </a:ln>
          </p:spPr>
          <p:txBody>
            <a:bodyPr/>
            <a:lstStyle/>
            <a:p>
              <a:endParaRPr lang="zh-CN" altLang="en-US"/>
            </a:p>
          </p:txBody>
        </p:sp>
        <p:sp>
          <p:nvSpPr>
            <p:cNvPr id="173117" name="Line 208"/>
            <p:cNvSpPr>
              <a:spLocks noChangeShapeType="1"/>
            </p:cNvSpPr>
            <p:nvPr/>
          </p:nvSpPr>
          <p:spPr bwMode="auto">
            <a:xfrm>
              <a:off x="578" y="3145"/>
              <a:ext cx="1" cy="124"/>
            </a:xfrm>
            <a:prstGeom prst="line">
              <a:avLst/>
            </a:prstGeom>
            <a:noFill/>
            <a:ln w="19050">
              <a:solidFill>
                <a:srgbClr val="400000"/>
              </a:solidFill>
              <a:round/>
              <a:headEnd/>
              <a:tailEnd/>
            </a:ln>
          </p:spPr>
          <p:txBody>
            <a:bodyPr/>
            <a:lstStyle/>
            <a:p>
              <a:endParaRPr lang="zh-CN" altLang="en-US"/>
            </a:p>
          </p:txBody>
        </p:sp>
        <p:sp>
          <p:nvSpPr>
            <p:cNvPr id="173118" name="Line 209"/>
            <p:cNvSpPr>
              <a:spLocks noChangeShapeType="1"/>
            </p:cNvSpPr>
            <p:nvPr/>
          </p:nvSpPr>
          <p:spPr bwMode="auto">
            <a:xfrm flipV="1">
              <a:off x="578" y="3517"/>
              <a:ext cx="1" cy="123"/>
            </a:xfrm>
            <a:prstGeom prst="line">
              <a:avLst/>
            </a:prstGeom>
            <a:noFill/>
            <a:ln w="19050">
              <a:solidFill>
                <a:srgbClr val="400000"/>
              </a:solidFill>
              <a:round/>
              <a:headEnd/>
              <a:tailEnd/>
            </a:ln>
          </p:spPr>
          <p:txBody>
            <a:bodyPr/>
            <a:lstStyle/>
            <a:p>
              <a:endParaRPr lang="zh-CN" altLang="en-US"/>
            </a:p>
          </p:txBody>
        </p:sp>
        <p:sp>
          <p:nvSpPr>
            <p:cNvPr id="173119" name="Line 210"/>
            <p:cNvSpPr>
              <a:spLocks noChangeShapeType="1"/>
            </p:cNvSpPr>
            <p:nvPr/>
          </p:nvSpPr>
          <p:spPr bwMode="auto">
            <a:xfrm>
              <a:off x="1360" y="3220"/>
              <a:ext cx="1" cy="123"/>
            </a:xfrm>
            <a:prstGeom prst="line">
              <a:avLst/>
            </a:prstGeom>
            <a:noFill/>
            <a:ln w="19050">
              <a:solidFill>
                <a:srgbClr val="400000"/>
              </a:solidFill>
              <a:round/>
              <a:headEnd/>
              <a:tailEnd/>
            </a:ln>
          </p:spPr>
          <p:txBody>
            <a:bodyPr/>
            <a:lstStyle/>
            <a:p>
              <a:endParaRPr lang="zh-CN" altLang="en-US"/>
            </a:p>
          </p:txBody>
        </p:sp>
        <p:sp>
          <p:nvSpPr>
            <p:cNvPr id="173120" name="Line 211"/>
            <p:cNvSpPr>
              <a:spLocks noChangeShapeType="1"/>
            </p:cNvSpPr>
            <p:nvPr/>
          </p:nvSpPr>
          <p:spPr bwMode="auto">
            <a:xfrm flipV="1">
              <a:off x="1369" y="3591"/>
              <a:ext cx="1" cy="123"/>
            </a:xfrm>
            <a:prstGeom prst="line">
              <a:avLst/>
            </a:prstGeom>
            <a:noFill/>
            <a:ln w="19050">
              <a:solidFill>
                <a:srgbClr val="400000"/>
              </a:solidFill>
              <a:round/>
              <a:headEnd/>
              <a:tailEnd/>
            </a:ln>
          </p:spPr>
          <p:txBody>
            <a:bodyPr/>
            <a:lstStyle/>
            <a:p>
              <a:endParaRPr lang="zh-CN" altLang="en-US"/>
            </a:p>
          </p:txBody>
        </p:sp>
        <p:sp>
          <p:nvSpPr>
            <p:cNvPr id="173121" name="Line 212"/>
            <p:cNvSpPr>
              <a:spLocks noChangeShapeType="1"/>
            </p:cNvSpPr>
            <p:nvPr/>
          </p:nvSpPr>
          <p:spPr bwMode="auto">
            <a:xfrm>
              <a:off x="1482" y="3541"/>
              <a:ext cx="1" cy="1"/>
            </a:xfrm>
            <a:prstGeom prst="line">
              <a:avLst/>
            </a:prstGeom>
            <a:noFill/>
            <a:ln w="19050">
              <a:solidFill>
                <a:srgbClr val="0000FF"/>
              </a:solidFill>
              <a:round/>
              <a:headEnd/>
              <a:tailEnd/>
            </a:ln>
          </p:spPr>
          <p:txBody>
            <a:bodyPr/>
            <a:lstStyle/>
            <a:p>
              <a:endParaRPr lang="zh-CN" altLang="en-US"/>
            </a:p>
          </p:txBody>
        </p:sp>
        <p:sp>
          <p:nvSpPr>
            <p:cNvPr id="173122" name="Line 213"/>
            <p:cNvSpPr>
              <a:spLocks noChangeShapeType="1"/>
            </p:cNvSpPr>
            <p:nvPr/>
          </p:nvSpPr>
          <p:spPr bwMode="auto">
            <a:xfrm>
              <a:off x="1494" y="3615"/>
              <a:ext cx="1" cy="1"/>
            </a:xfrm>
            <a:prstGeom prst="line">
              <a:avLst/>
            </a:prstGeom>
            <a:noFill/>
            <a:ln w="19050">
              <a:solidFill>
                <a:srgbClr val="0000FF"/>
              </a:solidFill>
              <a:round/>
              <a:headEnd/>
              <a:tailEnd/>
            </a:ln>
          </p:spPr>
          <p:txBody>
            <a:bodyPr/>
            <a:lstStyle/>
            <a:p>
              <a:endParaRPr lang="zh-CN" altLang="en-US"/>
            </a:p>
          </p:txBody>
        </p:sp>
        <p:sp>
          <p:nvSpPr>
            <p:cNvPr id="173123" name="Line 214"/>
            <p:cNvSpPr>
              <a:spLocks noChangeShapeType="1"/>
            </p:cNvSpPr>
            <p:nvPr/>
          </p:nvSpPr>
          <p:spPr bwMode="auto">
            <a:xfrm>
              <a:off x="1506" y="3541"/>
              <a:ext cx="1" cy="1"/>
            </a:xfrm>
            <a:prstGeom prst="line">
              <a:avLst/>
            </a:prstGeom>
            <a:noFill/>
            <a:ln w="19050">
              <a:solidFill>
                <a:srgbClr val="0000FF"/>
              </a:solidFill>
              <a:round/>
              <a:headEnd/>
              <a:tailEnd/>
            </a:ln>
          </p:spPr>
          <p:txBody>
            <a:bodyPr/>
            <a:lstStyle/>
            <a:p>
              <a:endParaRPr lang="zh-CN" altLang="en-US"/>
            </a:p>
          </p:txBody>
        </p:sp>
        <p:sp>
          <p:nvSpPr>
            <p:cNvPr id="173124" name="Line 215"/>
            <p:cNvSpPr>
              <a:spLocks noChangeShapeType="1"/>
            </p:cNvSpPr>
            <p:nvPr/>
          </p:nvSpPr>
          <p:spPr bwMode="auto">
            <a:xfrm>
              <a:off x="2484" y="3220"/>
              <a:ext cx="1" cy="123"/>
            </a:xfrm>
            <a:prstGeom prst="line">
              <a:avLst/>
            </a:prstGeom>
            <a:noFill/>
            <a:ln w="19050">
              <a:solidFill>
                <a:srgbClr val="400000"/>
              </a:solidFill>
              <a:round/>
              <a:headEnd/>
              <a:tailEnd/>
            </a:ln>
          </p:spPr>
          <p:txBody>
            <a:bodyPr/>
            <a:lstStyle/>
            <a:p>
              <a:endParaRPr lang="zh-CN" altLang="en-US"/>
            </a:p>
          </p:txBody>
        </p:sp>
        <p:sp>
          <p:nvSpPr>
            <p:cNvPr id="173125" name="Line 216"/>
            <p:cNvSpPr>
              <a:spLocks noChangeShapeType="1"/>
            </p:cNvSpPr>
            <p:nvPr/>
          </p:nvSpPr>
          <p:spPr bwMode="auto">
            <a:xfrm>
              <a:off x="2286" y="3529"/>
              <a:ext cx="1" cy="1"/>
            </a:xfrm>
            <a:prstGeom prst="line">
              <a:avLst/>
            </a:prstGeom>
            <a:noFill/>
            <a:ln w="19050">
              <a:solidFill>
                <a:srgbClr val="0000FF"/>
              </a:solidFill>
              <a:round/>
              <a:headEnd/>
              <a:tailEnd/>
            </a:ln>
          </p:spPr>
          <p:txBody>
            <a:bodyPr/>
            <a:lstStyle/>
            <a:p>
              <a:endParaRPr lang="zh-CN" altLang="en-US"/>
            </a:p>
          </p:txBody>
        </p:sp>
        <p:sp>
          <p:nvSpPr>
            <p:cNvPr id="173126" name="Line 217"/>
            <p:cNvSpPr>
              <a:spLocks noChangeShapeType="1"/>
            </p:cNvSpPr>
            <p:nvPr/>
          </p:nvSpPr>
          <p:spPr bwMode="auto">
            <a:xfrm>
              <a:off x="2298" y="3603"/>
              <a:ext cx="1" cy="1"/>
            </a:xfrm>
            <a:prstGeom prst="line">
              <a:avLst/>
            </a:prstGeom>
            <a:noFill/>
            <a:ln w="19050">
              <a:solidFill>
                <a:srgbClr val="0000FF"/>
              </a:solidFill>
              <a:round/>
              <a:headEnd/>
              <a:tailEnd/>
            </a:ln>
          </p:spPr>
          <p:txBody>
            <a:bodyPr/>
            <a:lstStyle/>
            <a:p>
              <a:endParaRPr lang="zh-CN" altLang="en-US"/>
            </a:p>
          </p:txBody>
        </p:sp>
        <p:sp>
          <p:nvSpPr>
            <p:cNvPr id="173127" name="Line 218"/>
            <p:cNvSpPr>
              <a:spLocks noChangeShapeType="1"/>
            </p:cNvSpPr>
            <p:nvPr/>
          </p:nvSpPr>
          <p:spPr bwMode="auto">
            <a:xfrm>
              <a:off x="2310" y="3529"/>
              <a:ext cx="1" cy="1"/>
            </a:xfrm>
            <a:prstGeom prst="line">
              <a:avLst/>
            </a:prstGeom>
            <a:noFill/>
            <a:ln w="19050">
              <a:solidFill>
                <a:srgbClr val="0000FF"/>
              </a:solidFill>
              <a:round/>
              <a:headEnd/>
              <a:tailEnd/>
            </a:ln>
          </p:spPr>
          <p:txBody>
            <a:bodyPr/>
            <a:lstStyle/>
            <a:p>
              <a:endParaRPr lang="zh-CN" altLang="en-US"/>
            </a:p>
          </p:txBody>
        </p:sp>
        <p:sp>
          <p:nvSpPr>
            <p:cNvPr id="173128" name="Line 219"/>
            <p:cNvSpPr>
              <a:spLocks noChangeShapeType="1"/>
            </p:cNvSpPr>
            <p:nvPr/>
          </p:nvSpPr>
          <p:spPr bwMode="auto">
            <a:xfrm>
              <a:off x="2434" y="2044"/>
              <a:ext cx="99" cy="1"/>
            </a:xfrm>
            <a:prstGeom prst="line">
              <a:avLst/>
            </a:prstGeom>
            <a:noFill/>
            <a:ln w="19050">
              <a:solidFill>
                <a:srgbClr val="0000FF"/>
              </a:solidFill>
              <a:round/>
              <a:headEnd/>
              <a:tailEnd/>
            </a:ln>
          </p:spPr>
          <p:txBody>
            <a:bodyPr/>
            <a:lstStyle/>
            <a:p>
              <a:endParaRPr lang="zh-CN" altLang="en-US"/>
            </a:p>
          </p:txBody>
        </p:sp>
        <p:sp>
          <p:nvSpPr>
            <p:cNvPr id="173129" name="Line 220"/>
            <p:cNvSpPr>
              <a:spLocks noChangeShapeType="1"/>
            </p:cNvSpPr>
            <p:nvPr/>
          </p:nvSpPr>
          <p:spPr bwMode="auto">
            <a:xfrm>
              <a:off x="2533" y="2044"/>
              <a:ext cx="1" cy="248"/>
            </a:xfrm>
            <a:prstGeom prst="line">
              <a:avLst/>
            </a:prstGeom>
            <a:noFill/>
            <a:ln w="19050">
              <a:solidFill>
                <a:srgbClr val="0000FF"/>
              </a:solidFill>
              <a:round/>
              <a:headEnd/>
              <a:tailEnd/>
            </a:ln>
          </p:spPr>
          <p:txBody>
            <a:bodyPr/>
            <a:lstStyle/>
            <a:p>
              <a:endParaRPr lang="zh-CN" altLang="en-US"/>
            </a:p>
          </p:txBody>
        </p:sp>
        <p:sp>
          <p:nvSpPr>
            <p:cNvPr id="173130" name="Line 221"/>
            <p:cNvSpPr>
              <a:spLocks noChangeShapeType="1"/>
            </p:cNvSpPr>
            <p:nvPr/>
          </p:nvSpPr>
          <p:spPr bwMode="auto">
            <a:xfrm flipH="1">
              <a:off x="2434" y="2292"/>
              <a:ext cx="99" cy="1"/>
            </a:xfrm>
            <a:prstGeom prst="line">
              <a:avLst/>
            </a:prstGeom>
            <a:noFill/>
            <a:ln w="19050">
              <a:solidFill>
                <a:srgbClr val="0000FF"/>
              </a:solidFill>
              <a:round/>
              <a:headEnd/>
              <a:tailEnd/>
            </a:ln>
          </p:spPr>
          <p:txBody>
            <a:bodyPr/>
            <a:lstStyle/>
            <a:p>
              <a:endParaRPr lang="zh-CN" altLang="en-US"/>
            </a:p>
          </p:txBody>
        </p:sp>
        <p:sp>
          <p:nvSpPr>
            <p:cNvPr id="173131" name="Line 222"/>
            <p:cNvSpPr>
              <a:spLocks noChangeShapeType="1"/>
            </p:cNvSpPr>
            <p:nvPr/>
          </p:nvSpPr>
          <p:spPr bwMode="auto">
            <a:xfrm flipV="1">
              <a:off x="2434" y="2044"/>
              <a:ext cx="1" cy="248"/>
            </a:xfrm>
            <a:prstGeom prst="line">
              <a:avLst/>
            </a:prstGeom>
            <a:noFill/>
            <a:ln w="19050">
              <a:solidFill>
                <a:srgbClr val="0000FF"/>
              </a:solidFill>
              <a:round/>
              <a:headEnd/>
              <a:tailEnd/>
            </a:ln>
          </p:spPr>
          <p:txBody>
            <a:bodyPr/>
            <a:lstStyle/>
            <a:p>
              <a:endParaRPr lang="zh-CN" altLang="en-US"/>
            </a:p>
          </p:txBody>
        </p:sp>
        <p:sp>
          <p:nvSpPr>
            <p:cNvPr id="173132" name="Line 223"/>
            <p:cNvSpPr>
              <a:spLocks noChangeShapeType="1"/>
            </p:cNvSpPr>
            <p:nvPr/>
          </p:nvSpPr>
          <p:spPr bwMode="auto">
            <a:xfrm>
              <a:off x="2484" y="1921"/>
              <a:ext cx="1" cy="123"/>
            </a:xfrm>
            <a:prstGeom prst="line">
              <a:avLst/>
            </a:prstGeom>
            <a:noFill/>
            <a:ln w="19050">
              <a:solidFill>
                <a:srgbClr val="400000"/>
              </a:solidFill>
              <a:round/>
              <a:headEnd/>
              <a:tailEnd/>
            </a:ln>
          </p:spPr>
          <p:txBody>
            <a:bodyPr/>
            <a:lstStyle/>
            <a:p>
              <a:endParaRPr lang="zh-CN" altLang="en-US"/>
            </a:p>
          </p:txBody>
        </p:sp>
        <p:sp>
          <p:nvSpPr>
            <p:cNvPr id="173133" name="Line 224"/>
            <p:cNvSpPr>
              <a:spLocks noChangeShapeType="1"/>
            </p:cNvSpPr>
            <p:nvPr/>
          </p:nvSpPr>
          <p:spPr bwMode="auto">
            <a:xfrm flipV="1">
              <a:off x="2484" y="2292"/>
              <a:ext cx="1" cy="123"/>
            </a:xfrm>
            <a:prstGeom prst="line">
              <a:avLst/>
            </a:prstGeom>
            <a:noFill/>
            <a:ln w="19050">
              <a:solidFill>
                <a:srgbClr val="400000"/>
              </a:solidFill>
              <a:round/>
              <a:headEnd/>
              <a:tailEnd/>
            </a:ln>
          </p:spPr>
          <p:txBody>
            <a:bodyPr/>
            <a:lstStyle/>
            <a:p>
              <a:endParaRPr lang="zh-CN" altLang="en-US"/>
            </a:p>
          </p:txBody>
        </p:sp>
        <p:sp>
          <p:nvSpPr>
            <p:cNvPr id="173134" name="Rectangle 225"/>
            <p:cNvSpPr>
              <a:spLocks noChangeArrowheads="1"/>
            </p:cNvSpPr>
            <p:nvPr/>
          </p:nvSpPr>
          <p:spPr bwMode="auto">
            <a:xfrm>
              <a:off x="739" y="2923"/>
              <a:ext cx="260"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35" name="Rectangle 226"/>
            <p:cNvSpPr>
              <a:spLocks noChangeArrowheads="1"/>
            </p:cNvSpPr>
            <p:nvPr/>
          </p:nvSpPr>
          <p:spPr bwMode="auto">
            <a:xfrm>
              <a:off x="1308" y="2044"/>
              <a:ext cx="112"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36" name="Rectangle 227"/>
            <p:cNvSpPr>
              <a:spLocks noChangeArrowheads="1"/>
            </p:cNvSpPr>
            <p:nvPr/>
          </p:nvSpPr>
          <p:spPr bwMode="auto">
            <a:xfrm>
              <a:off x="2855" y="2923"/>
              <a:ext cx="260" cy="111"/>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37" name="Rectangle 228"/>
            <p:cNvSpPr>
              <a:spLocks noChangeArrowheads="1"/>
            </p:cNvSpPr>
            <p:nvPr/>
          </p:nvSpPr>
          <p:spPr bwMode="auto">
            <a:xfrm>
              <a:off x="2434" y="2044"/>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38" name="Rectangle 229"/>
            <p:cNvSpPr>
              <a:spLocks noChangeArrowheads="1"/>
            </p:cNvSpPr>
            <p:nvPr/>
          </p:nvSpPr>
          <p:spPr bwMode="auto">
            <a:xfrm>
              <a:off x="1312" y="3343"/>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39" name="Rectangle 230"/>
            <p:cNvSpPr>
              <a:spLocks noChangeArrowheads="1"/>
            </p:cNvSpPr>
            <p:nvPr/>
          </p:nvSpPr>
          <p:spPr bwMode="auto">
            <a:xfrm>
              <a:off x="2435" y="3343"/>
              <a:ext cx="111" cy="26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3140" name="Line 231"/>
            <p:cNvSpPr>
              <a:spLocks noChangeShapeType="1"/>
            </p:cNvSpPr>
            <p:nvPr/>
          </p:nvSpPr>
          <p:spPr bwMode="auto">
            <a:xfrm>
              <a:off x="987" y="2972"/>
              <a:ext cx="123" cy="1"/>
            </a:xfrm>
            <a:prstGeom prst="line">
              <a:avLst/>
            </a:prstGeom>
            <a:noFill/>
            <a:ln w="19050">
              <a:solidFill>
                <a:srgbClr val="400000"/>
              </a:solidFill>
              <a:round/>
              <a:headEnd/>
              <a:tailEnd/>
            </a:ln>
          </p:spPr>
          <p:txBody>
            <a:bodyPr/>
            <a:lstStyle/>
            <a:p>
              <a:endParaRPr lang="zh-CN" altLang="en-US"/>
            </a:p>
          </p:txBody>
        </p:sp>
        <p:sp>
          <p:nvSpPr>
            <p:cNvPr id="173141" name="Line 232"/>
            <p:cNvSpPr>
              <a:spLocks noChangeShapeType="1"/>
            </p:cNvSpPr>
            <p:nvPr/>
          </p:nvSpPr>
          <p:spPr bwMode="auto">
            <a:xfrm>
              <a:off x="578" y="3640"/>
              <a:ext cx="1" cy="124"/>
            </a:xfrm>
            <a:prstGeom prst="line">
              <a:avLst/>
            </a:prstGeom>
            <a:noFill/>
            <a:ln w="19050">
              <a:solidFill>
                <a:srgbClr val="400000"/>
              </a:solidFill>
              <a:round/>
              <a:headEnd/>
              <a:tailEnd/>
            </a:ln>
          </p:spPr>
          <p:txBody>
            <a:bodyPr/>
            <a:lstStyle/>
            <a:p>
              <a:endParaRPr lang="zh-CN" altLang="en-US"/>
            </a:p>
          </p:txBody>
        </p:sp>
        <p:sp>
          <p:nvSpPr>
            <p:cNvPr id="173142" name="Line 233"/>
            <p:cNvSpPr>
              <a:spLocks noChangeShapeType="1"/>
            </p:cNvSpPr>
            <p:nvPr/>
          </p:nvSpPr>
          <p:spPr bwMode="auto">
            <a:xfrm>
              <a:off x="578" y="2972"/>
              <a:ext cx="1" cy="173"/>
            </a:xfrm>
            <a:prstGeom prst="line">
              <a:avLst/>
            </a:prstGeom>
            <a:noFill/>
            <a:ln w="19050">
              <a:solidFill>
                <a:srgbClr val="400000"/>
              </a:solidFill>
              <a:round/>
              <a:headEnd/>
              <a:tailEnd/>
            </a:ln>
          </p:spPr>
          <p:txBody>
            <a:bodyPr/>
            <a:lstStyle/>
            <a:p>
              <a:endParaRPr lang="zh-CN" altLang="en-US"/>
            </a:p>
          </p:txBody>
        </p:sp>
        <p:sp>
          <p:nvSpPr>
            <p:cNvPr id="173143" name="Line 234"/>
            <p:cNvSpPr>
              <a:spLocks noChangeShapeType="1"/>
            </p:cNvSpPr>
            <p:nvPr/>
          </p:nvSpPr>
          <p:spPr bwMode="auto">
            <a:xfrm>
              <a:off x="455" y="3764"/>
              <a:ext cx="247" cy="1"/>
            </a:xfrm>
            <a:prstGeom prst="line">
              <a:avLst/>
            </a:prstGeom>
            <a:noFill/>
            <a:ln w="19050">
              <a:solidFill>
                <a:srgbClr val="400000"/>
              </a:solidFill>
              <a:round/>
              <a:headEnd/>
              <a:tailEnd/>
            </a:ln>
          </p:spPr>
          <p:txBody>
            <a:bodyPr/>
            <a:lstStyle/>
            <a:p>
              <a:endParaRPr lang="zh-CN" altLang="en-US"/>
            </a:p>
          </p:txBody>
        </p:sp>
        <p:sp>
          <p:nvSpPr>
            <p:cNvPr id="173144" name="Line 235"/>
            <p:cNvSpPr>
              <a:spLocks noChangeShapeType="1"/>
            </p:cNvSpPr>
            <p:nvPr/>
          </p:nvSpPr>
          <p:spPr bwMode="auto">
            <a:xfrm>
              <a:off x="3275" y="2972"/>
              <a:ext cx="1" cy="173"/>
            </a:xfrm>
            <a:prstGeom prst="line">
              <a:avLst/>
            </a:prstGeom>
            <a:noFill/>
            <a:ln w="19050">
              <a:solidFill>
                <a:srgbClr val="400000"/>
              </a:solidFill>
              <a:round/>
              <a:headEnd/>
              <a:tailEnd/>
            </a:ln>
          </p:spPr>
          <p:txBody>
            <a:bodyPr/>
            <a:lstStyle/>
            <a:p>
              <a:endParaRPr lang="zh-CN" altLang="en-US"/>
            </a:p>
          </p:txBody>
        </p:sp>
        <p:sp>
          <p:nvSpPr>
            <p:cNvPr id="173145" name="Line 236"/>
            <p:cNvSpPr>
              <a:spLocks noChangeShapeType="1"/>
            </p:cNvSpPr>
            <p:nvPr/>
          </p:nvSpPr>
          <p:spPr bwMode="auto">
            <a:xfrm>
              <a:off x="1358" y="2415"/>
              <a:ext cx="1" cy="13"/>
            </a:xfrm>
            <a:prstGeom prst="line">
              <a:avLst/>
            </a:prstGeom>
            <a:noFill/>
            <a:ln w="19050">
              <a:solidFill>
                <a:srgbClr val="400000"/>
              </a:solidFill>
              <a:round/>
              <a:headEnd/>
              <a:tailEnd/>
            </a:ln>
          </p:spPr>
          <p:txBody>
            <a:bodyPr/>
            <a:lstStyle/>
            <a:p>
              <a:endParaRPr lang="zh-CN" altLang="en-US"/>
            </a:p>
          </p:txBody>
        </p:sp>
        <p:sp>
          <p:nvSpPr>
            <p:cNvPr id="173146" name="Oval 237"/>
            <p:cNvSpPr>
              <a:spLocks noChangeArrowheads="1"/>
            </p:cNvSpPr>
            <p:nvPr/>
          </p:nvSpPr>
          <p:spPr bwMode="auto">
            <a:xfrm>
              <a:off x="1333" y="2547"/>
              <a:ext cx="50" cy="50"/>
            </a:xfrm>
            <a:prstGeom prst="ellipse">
              <a:avLst/>
            </a:prstGeom>
            <a:solidFill>
              <a:srgbClr val="FF0000"/>
            </a:solidFill>
            <a:ln w="19050">
              <a:solidFill>
                <a:srgbClr val="FF0000"/>
              </a:solidFill>
              <a:round/>
              <a:headEnd/>
              <a:tailEnd/>
            </a:ln>
          </p:spPr>
          <p:txBody>
            <a:bodyPr/>
            <a:lstStyle/>
            <a:p>
              <a:endParaRPr lang="zh-CN" altLang="en-US"/>
            </a:p>
          </p:txBody>
        </p:sp>
        <p:sp>
          <p:nvSpPr>
            <p:cNvPr id="173147" name="Line 238"/>
            <p:cNvSpPr>
              <a:spLocks noChangeShapeType="1"/>
            </p:cNvSpPr>
            <p:nvPr/>
          </p:nvSpPr>
          <p:spPr bwMode="auto">
            <a:xfrm>
              <a:off x="3275" y="3640"/>
              <a:ext cx="1" cy="124"/>
            </a:xfrm>
            <a:prstGeom prst="line">
              <a:avLst/>
            </a:prstGeom>
            <a:noFill/>
            <a:ln w="19050">
              <a:solidFill>
                <a:srgbClr val="400000"/>
              </a:solidFill>
              <a:round/>
              <a:headEnd/>
              <a:tailEnd/>
            </a:ln>
          </p:spPr>
          <p:txBody>
            <a:bodyPr/>
            <a:lstStyle/>
            <a:p>
              <a:endParaRPr lang="zh-CN" altLang="en-US"/>
            </a:p>
          </p:txBody>
        </p:sp>
        <p:sp>
          <p:nvSpPr>
            <p:cNvPr id="173148" name="Line 239"/>
            <p:cNvSpPr>
              <a:spLocks noChangeShapeType="1"/>
            </p:cNvSpPr>
            <p:nvPr/>
          </p:nvSpPr>
          <p:spPr bwMode="auto">
            <a:xfrm>
              <a:off x="2484" y="2415"/>
              <a:ext cx="1" cy="310"/>
            </a:xfrm>
            <a:prstGeom prst="line">
              <a:avLst/>
            </a:prstGeom>
            <a:noFill/>
            <a:ln w="19050">
              <a:solidFill>
                <a:srgbClr val="400000"/>
              </a:solidFill>
              <a:round/>
              <a:headEnd/>
              <a:tailEnd/>
            </a:ln>
          </p:spPr>
          <p:txBody>
            <a:bodyPr/>
            <a:lstStyle/>
            <a:p>
              <a:endParaRPr lang="zh-CN" altLang="en-US"/>
            </a:p>
          </p:txBody>
        </p:sp>
        <p:sp>
          <p:nvSpPr>
            <p:cNvPr id="173149" name="Line 240"/>
            <p:cNvSpPr>
              <a:spLocks noChangeShapeType="1"/>
            </p:cNvSpPr>
            <p:nvPr/>
          </p:nvSpPr>
          <p:spPr bwMode="auto">
            <a:xfrm>
              <a:off x="1358" y="2428"/>
              <a:ext cx="1" cy="297"/>
            </a:xfrm>
            <a:prstGeom prst="line">
              <a:avLst/>
            </a:prstGeom>
            <a:noFill/>
            <a:ln w="19050">
              <a:solidFill>
                <a:srgbClr val="400000"/>
              </a:solidFill>
              <a:round/>
              <a:headEnd/>
              <a:tailEnd/>
            </a:ln>
          </p:spPr>
          <p:txBody>
            <a:bodyPr/>
            <a:lstStyle/>
            <a:p>
              <a:endParaRPr lang="zh-CN" altLang="en-US"/>
            </a:p>
          </p:txBody>
        </p:sp>
        <p:sp>
          <p:nvSpPr>
            <p:cNvPr id="173150" name="Line 241"/>
            <p:cNvSpPr>
              <a:spLocks noChangeShapeType="1"/>
            </p:cNvSpPr>
            <p:nvPr/>
          </p:nvSpPr>
          <p:spPr bwMode="auto">
            <a:xfrm>
              <a:off x="3226" y="2972"/>
              <a:ext cx="49" cy="1"/>
            </a:xfrm>
            <a:prstGeom prst="line">
              <a:avLst/>
            </a:prstGeom>
            <a:noFill/>
            <a:ln w="19050">
              <a:solidFill>
                <a:srgbClr val="400000"/>
              </a:solidFill>
              <a:round/>
              <a:headEnd/>
              <a:tailEnd/>
            </a:ln>
          </p:spPr>
          <p:txBody>
            <a:bodyPr/>
            <a:lstStyle/>
            <a:p>
              <a:endParaRPr lang="zh-CN" altLang="en-US"/>
            </a:p>
          </p:txBody>
        </p:sp>
        <p:sp>
          <p:nvSpPr>
            <p:cNvPr id="173151" name="Line 242"/>
            <p:cNvSpPr>
              <a:spLocks noChangeShapeType="1"/>
            </p:cNvSpPr>
            <p:nvPr/>
          </p:nvSpPr>
          <p:spPr bwMode="auto">
            <a:xfrm flipH="1">
              <a:off x="578" y="2972"/>
              <a:ext cx="38" cy="1"/>
            </a:xfrm>
            <a:prstGeom prst="line">
              <a:avLst/>
            </a:prstGeom>
            <a:noFill/>
            <a:ln w="19050">
              <a:solidFill>
                <a:srgbClr val="400000"/>
              </a:solidFill>
              <a:round/>
              <a:headEnd/>
              <a:tailEnd/>
            </a:ln>
          </p:spPr>
          <p:txBody>
            <a:bodyPr/>
            <a:lstStyle/>
            <a:p>
              <a:endParaRPr lang="zh-CN" altLang="en-US"/>
            </a:p>
          </p:txBody>
        </p:sp>
        <p:sp>
          <p:nvSpPr>
            <p:cNvPr id="173152" name="Line 243"/>
            <p:cNvSpPr>
              <a:spLocks noChangeShapeType="1"/>
            </p:cNvSpPr>
            <p:nvPr/>
          </p:nvSpPr>
          <p:spPr bwMode="auto">
            <a:xfrm flipH="1">
              <a:off x="2731" y="2972"/>
              <a:ext cx="124" cy="1"/>
            </a:xfrm>
            <a:prstGeom prst="line">
              <a:avLst/>
            </a:prstGeom>
            <a:noFill/>
            <a:ln w="19050">
              <a:solidFill>
                <a:srgbClr val="400000"/>
              </a:solidFill>
              <a:round/>
              <a:headEnd/>
              <a:tailEnd/>
            </a:ln>
          </p:spPr>
          <p:txBody>
            <a:bodyPr/>
            <a:lstStyle/>
            <a:p>
              <a:endParaRPr lang="zh-CN" altLang="en-US"/>
            </a:p>
          </p:txBody>
        </p:sp>
        <p:sp>
          <p:nvSpPr>
            <p:cNvPr id="173153" name="Line 244"/>
            <p:cNvSpPr>
              <a:spLocks noChangeShapeType="1"/>
            </p:cNvSpPr>
            <p:nvPr/>
          </p:nvSpPr>
          <p:spPr bwMode="auto">
            <a:xfrm>
              <a:off x="1369" y="3714"/>
              <a:ext cx="1" cy="99"/>
            </a:xfrm>
            <a:prstGeom prst="line">
              <a:avLst/>
            </a:prstGeom>
            <a:noFill/>
            <a:ln w="19050">
              <a:solidFill>
                <a:srgbClr val="400000"/>
              </a:solidFill>
              <a:round/>
              <a:headEnd/>
              <a:tailEnd/>
            </a:ln>
          </p:spPr>
          <p:txBody>
            <a:bodyPr/>
            <a:lstStyle/>
            <a:p>
              <a:endParaRPr lang="zh-CN" altLang="en-US"/>
            </a:p>
          </p:txBody>
        </p:sp>
        <p:sp>
          <p:nvSpPr>
            <p:cNvPr id="173154" name="Line 245"/>
            <p:cNvSpPr>
              <a:spLocks noChangeShapeType="1"/>
            </p:cNvSpPr>
            <p:nvPr/>
          </p:nvSpPr>
          <p:spPr bwMode="auto">
            <a:xfrm>
              <a:off x="1378" y="3830"/>
              <a:ext cx="1134" cy="1"/>
            </a:xfrm>
            <a:prstGeom prst="line">
              <a:avLst/>
            </a:prstGeom>
            <a:noFill/>
            <a:ln w="19050">
              <a:solidFill>
                <a:srgbClr val="400000"/>
              </a:solidFill>
              <a:round/>
              <a:headEnd/>
              <a:tailEnd/>
            </a:ln>
          </p:spPr>
          <p:txBody>
            <a:bodyPr/>
            <a:lstStyle/>
            <a:p>
              <a:endParaRPr lang="zh-CN" altLang="en-US"/>
            </a:p>
          </p:txBody>
        </p:sp>
        <p:sp>
          <p:nvSpPr>
            <p:cNvPr id="173155" name="Line 246"/>
            <p:cNvSpPr>
              <a:spLocks noChangeShapeType="1"/>
            </p:cNvSpPr>
            <p:nvPr/>
          </p:nvSpPr>
          <p:spPr bwMode="auto">
            <a:xfrm flipV="1">
              <a:off x="2490" y="3617"/>
              <a:ext cx="1" cy="227"/>
            </a:xfrm>
            <a:prstGeom prst="line">
              <a:avLst/>
            </a:prstGeom>
            <a:noFill/>
            <a:ln w="19050">
              <a:solidFill>
                <a:srgbClr val="400000"/>
              </a:solidFill>
              <a:round/>
              <a:headEnd/>
              <a:tailEnd/>
            </a:ln>
          </p:spPr>
          <p:txBody>
            <a:bodyPr/>
            <a:lstStyle/>
            <a:p>
              <a:endParaRPr lang="zh-CN" altLang="en-US"/>
            </a:p>
          </p:txBody>
        </p:sp>
        <p:sp>
          <p:nvSpPr>
            <p:cNvPr id="173156" name="Line 247"/>
            <p:cNvSpPr>
              <a:spLocks noChangeShapeType="1"/>
            </p:cNvSpPr>
            <p:nvPr/>
          </p:nvSpPr>
          <p:spPr bwMode="auto">
            <a:xfrm>
              <a:off x="1902" y="3833"/>
              <a:ext cx="1" cy="124"/>
            </a:xfrm>
            <a:prstGeom prst="line">
              <a:avLst/>
            </a:prstGeom>
            <a:noFill/>
            <a:ln w="19050">
              <a:solidFill>
                <a:srgbClr val="400000"/>
              </a:solidFill>
              <a:round/>
              <a:headEnd/>
              <a:tailEnd/>
            </a:ln>
          </p:spPr>
          <p:txBody>
            <a:bodyPr/>
            <a:lstStyle/>
            <a:p>
              <a:endParaRPr lang="zh-CN" altLang="en-US"/>
            </a:p>
          </p:txBody>
        </p:sp>
        <p:sp>
          <p:nvSpPr>
            <p:cNvPr id="173157" name="Oval 248"/>
            <p:cNvSpPr>
              <a:spLocks noChangeArrowheads="1"/>
            </p:cNvSpPr>
            <p:nvPr/>
          </p:nvSpPr>
          <p:spPr bwMode="auto">
            <a:xfrm>
              <a:off x="1877" y="3809"/>
              <a:ext cx="50" cy="49"/>
            </a:xfrm>
            <a:prstGeom prst="ellipse">
              <a:avLst/>
            </a:prstGeom>
            <a:solidFill>
              <a:srgbClr val="FF0000"/>
            </a:solidFill>
            <a:ln w="19050">
              <a:solidFill>
                <a:srgbClr val="FF0000"/>
              </a:solidFill>
              <a:round/>
              <a:headEnd/>
              <a:tailEnd/>
            </a:ln>
          </p:spPr>
          <p:txBody>
            <a:bodyPr/>
            <a:lstStyle/>
            <a:p>
              <a:endParaRPr lang="zh-CN" altLang="en-US"/>
            </a:p>
          </p:txBody>
        </p:sp>
        <p:sp>
          <p:nvSpPr>
            <p:cNvPr id="173158" name="Line 249"/>
            <p:cNvSpPr>
              <a:spLocks noChangeShapeType="1"/>
            </p:cNvSpPr>
            <p:nvPr/>
          </p:nvSpPr>
          <p:spPr bwMode="auto">
            <a:xfrm>
              <a:off x="1358" y="1921"/>
              <a:ext cx="519" cy="1"/>
            </a:xfrm>
            <a:prstGeom prst="line">
              <a:avLst/>
            </a:prstGeom>
            <a:noFill/>
            <a:ln w="19050">
              <a:solidFill>
                <a:srgbClr val="400000"/>
              </a:solidFill>
              <a:round/>
              <a:headEnd/>
              <a:tailEnd/>
            </a:ln>
          </p:spPr>
          <p:txBody>
            <a:bodyPr/>
            <a:lstStyle/>
            <a:p>
              <a:endParaRPr lang="zh-CN" altLang="en-US"/>
            </a:p>
          </p:txBody>
        </p:sp>
        <p:sp>
          <p:nvSpPr>
            <p:cNvPr id="173159" name="Line 250"/>
            <p:cNvSpPr>
              <a:spLocks noChangeShapeType="1"/>
            </p:cNvSpPr>
            <p:nvPr/>
          </p:nvSpPr>
          <p:spPr bwMode="auto">
            <a:xfrm>
              <a:off x="1902" y="1797"/>
              <a:ext cx="1" cy="124"/>
            </a:xfrm>
            <a:prstGeom prst="line">
              <a:avLst/>
            </a:prstGeom>
            <a:noFill/>
            <a:ln w="19050">
              <a:solidFill>
                <a:srgbClr val="400000"/>
              </a:solidFill>
              <a:round/>
              <a:headEnd/>
              <a:tailEnd/>
            </a:ln>
          </p:spPr>
          <p:txBody>
            <a:bodyPr/>
            <a:lstStyle/>
            <a:p>
              <a:endParaRPr lang="zh-CN" altLang="en-US"/>
            </a:p>
          </p:txBody>
        </p:sp>
        <p:sp>
          <p:nvSpPr>
            <p:cNvPr id="173160" name="Line 251"/>
            <p:cNvSpPr>
              <a:spLocks noChangeShapeType="1"/>
            </p:cNvSpPr>
            <p:nvPr/>
          </p:nvSpPr>
          <p:spPr bwMode="auto">
            <a:xfrm>
              <a:off x="1890" y="1921"/>
              <a:ext cx="12" cy="1"/>
            </a:xfrm>
            <a:prstGeom prst="line">
              <a:avLst/>
            </a:prstGeom>
            <a:noFill/>
            <a:ln w="19050">
              <a:solidFill>
                <a:srgbClr val="400000"/>
              </a:solidFill>
              <a:round/>
              <a:headEnd/>
              <a:tailEnd/>
            </a:ln>
          </p:spPr>
          <p:txBody>
            <a:bodyPr/>
            <a:lstStyle/>
            <a:p>
              <a:endParaRPr lang="zh-CN" altLang="en-US"/>
            </a:p>
          </p:txBody>
        </p:sp>
        <p:sp>
          <p:nvSpPr>
            <p:cNvPr id="173161" name="Oval 252"/>
            <p:cNvSpPr>
              <a:spLocks noChangeArrowheads="1"/>
            </p:cNvSpPr>
            <p:nvPr/>
          </p:nvSpPr>
          <p:spPr bwMode="auto">
            <a:xfrm>
              <a:off x="1877" y="1896"/>
              <a:ext cx="50" cy="49"/>
            </a:xfrm>
            <a:prstGeom prst="ellipse">
              <a:avLst/>
            </a:prstGeom>
            <a:solidFill>
              <a:srgbClr val="FF0000"/>
            </a:solidFill>
            <a:ln w="19050">
              <a:solidFill>
                <a:srgbClr val="FF0000"/>
              </a:solidFill>
              <a:round/>
              <a:headEnd/>
              <a:tailEnd/>
            </a:ln>
          </p:spPr>
          <p:txBody>
            <a:bodyPr/>
            <a:lstStyle/>
            <a:p>
              <a:endParaRPr lang="zh-CN" altLang="en-US"/>
            </a:p>
          </p:txBody>
        </p:sp>
        <p:sp>
          <p:nvSpPr>
            <p:cNvPr id="173162" name="Line 253"/>
            <p:cNvSpPr>
              <a:spLocks noChangeShapeType="1"/>
            </p:cNvSpPr>
            <p:nvPr/>
          </p:nvSpPr>
          <p:spPr bwMode="auto">
            <a:xfrm>
              <a:off x="1902" y="1921"/>
              <a:ext cx="582" cy="1"/>
            </a:xfrm>
            <a:prstGeom prst="line">
              <a:avLst/>
            </a:prstGeom>
            <a:noFill/>
            <a:ln w="19050">
              <a:solidFill>
                <a:srgbClr val="400000"/>
              </a:solidFill>
              <a:round/>
              <a:headEnd/>
              <a:tailEnd/>
            </a:ln>
          </p:spPr>
          <p:txBody>
            <a:bodyPr/>
            <a:lstStyle/>
            <a:p>
              <a:endParaRPr lang="zh-CN" altLang="en-US"/>
            </a:p>
          </p:txBody>
        </p:sp>
        <p:sp>
          <p:nvSpPr>
            <p:cNvPr id="173163" name="Rectangle 254"/>
            <p:cNvSpPr>
              <a:spLocks noChangeArrowheads="1"/>
            </p:cNvSpPr>
            <p:nvPr/>
          </p:nvSpPr>
          <p:spPr bwMode="auto">
            <a:xfrm>
              <a:off x="3436" y="3269"/>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3164" name="Rectangle 255"/>
            <p:cNvSpPr>
              <a:spLocks noChangeArrowheads="1"/>
            </p:cNvSpPr>
            <p:nvPr/>
          </p:nvSpPr>
          <p:spPr bwMode="auto">
            <a:xfrm>
              <a:off x="752" y="329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3165" name="Rectangle 256"/>
            <p:cNvSpPr>
              <a:spLocks noChangeArrowheads="1"/>
            </p:cNvSpPr>
            <p:nvPr/>
          </p:nvSpPr>
          <p:spPr bwMode="auto">
            <a:xfrm>
              <a:off x="1247" y="2180"/>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3166" name="Rectangle 257"/>
            <p:cNvSpPr>
              <a:spLocks noChangeArrowheads="1"/>
            </p:cNvSpPr>
            <p:nvPr/>
          </p:nvSpPr>
          <p:spPr bwMode="auto">
            <a:xfrm>
              <a:off x="863" y="339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173167" name="Rectangle 258"/>
            <p:cNvSpPr>
              <a:spLocks noChangeArrowheads="1"/>
            </p:cNvSpPr>
            <p:nvPr/>
          </p:nvSpPr>
          <p:spPr bwMode="auto">
            <a:xfrm>
              <a:off x="331" y="3492"/>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3168" name="Rectangle 259"/>
            <p:cNvSpPr>
              <a:spLocks noChangeArrowheads="1"/>
            </p:cNvSpPr>
            <p:nvPr/>
          </p:nvSpPr>
          <p:spPr bwMode="auto">
            <a:xfrm>
              <a:off x="3040" y="2737"/>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3169" name="Rectangle 260"/>
            <p:cNvSpPr>
              <a:spLocks noChangeArrowheads="1"/>
            </p:cNvSpPr>
            <p:nvPr/>
          </p:nvSpPr>
          <p:spPr bwMode="auto">
            <a:xfrm>
              <a:off x="3438" y="3574"/>
              <a:ext cx="45" cy="154"/>
            </a:xfrm>
            <a:prstGeom prst="rect">
              <a:avLst/>
            </a:prstGeom>
            <a:noFill/>
            <a:ln w="9525">
              <a:noFill/>
              <a:miter lim="800000"/>
              <a:headEnd/>
              <a:tailEnd/>
            </a:ln>
          </p:spPr>
          <p:txBody>
            <a:bodyPr lIns="0" tIns="0" rIns="0" bIns="0">
              <a:spAutoFit/>
            </a:bodyPr>
            <a:lstStyle/>
            <a:p>
              <a:pPr algn="l"/>
              <a:r>
                <a:rPr lang="zh-CN" altLang="en-US" sz="1600">
                  <a:ea typeface="宋体" pitchFamily="2" charset="-122"/>
                </a:rPr>
                <a:t>－</a:t>
              </a:r>
            </a:p>
          </p:txBody>
        </p:sp>
        <p:sp>
          <p:nvSpPr>
            <p:cNvPr id="173170" name="Rectangle 261"/>
            <p:cNvSpPr>
              <a:spLocks noChangeArrowheads="1"/>
            </p:cNvSpPr>
            <p:nvPr/>
          </p:nvSpPr>
          <p:spPr bwMode="auto">
            <a:xfrm>
              <a:off x="1172"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1</a:t>
              </a:r>
              <a:endParaRPr lang="en-US" altLang="zh-CN">
                <a:ea typeface="宋体" pitchFamily="2" charset="-122"/>
              </a:endParaRPr>
            </a:p>
          </p:txBody>
        </p:sp>
        <p:sp>
          <p:nvSpPr>
            <p:cNvPr id="173171" name="Rectangle 262"/>
            <p:cNvSpPr>
              <a:spLocks noChangeArrowheads="1"/>
            </p:cNvSpPr>
            <p:nvPr/>
          </p:nvSpPr>
          <p:spPr bwMode="auto">
            <a:xfrm>
              <a:off x="1407" y="2787"/>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72" name="Rectangle 263"/>
            <p:cNvSpPr>
              <a:spLocks noChangeArrowheads="1"/>
            </p:cNvSpPr>
            <p:nvPr/>
          </p:nvSpPr>
          <p:spPr bwMode="auto">
            <a:xfrm>
              <a:off x="3003" y="3393"/>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ic</a:t>
              </a:r>
              <a:endParaRPr lang="en-US" altLang="zh-CN">
                <a:ea typeface="宋体" pitchFamily="2" charset="-122"/>
              </a:endParaRPr>
            </a:p>
          </p:txBody>
        </p:sp>
        <p:sp>
          <p:nvSpPr>
            <p:cNvPr id="173173" name="Rectangle 264"/>
            <p:cNvSpPr>
              <a:spLocks noChangeArrowheads="1"/>
            </p:cNvSpPr>
            <p:nvPr/>
          </p:nvSpPr>
          <p:spPr bwMode="auto">
            <a:xfrm>
              <a:off x="2706" y="2180"/>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3174" name="Rectangle 265"/>
            <p:cNvSpPr>
              <a:spLocks noChangeArrowheads="1"/>
            </p:cNvSpPr>
            <p:nvPr/>
          </p:nvSpPr>
          <p:spPr bwMode="auto">
            <a:xfrm>
              <a:off x="269" y="333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i1</a:t>
              </a:r>
              <a:endParaRPr lang="en-US" altLang="zh-CN">
                <a:ea typeface="宋体" pitchFamily="2" charset="-122"/>
              </a:endParaRPr>
            </a:p>
          </p:txBody>
        </p:sp>
        <p:sp>
          <p:nvSpPr>
            <p:cNvPr id="173175" name="Rectangle 266"/>
            <p:cNvSpPr>
              <a:spLocks noChangeArrowheads="1"/>
            </p:cNvSpPr>
            <p:nvPr/>
          </p:nvSpPr>
          <p:spPr bwMode="auto">
            <a:xfrm>
              <a:off x="2595" y="2650"/>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3176" name="Rectangle 267"/>
            <p:cNvSpPr>
              <a:spLocks noChangeArrowheads="1"/>
            </p:cNvSpPr>
            <p:nvPr/>
          </p:nvSpPr>
          <p:spPr bwMode="auto">
            <a:xfrm>
              <a:off x="2719"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2</a:t>
              </a:r>
              <a:endParaRPr lang="en-US" altLang="zh-CN">
                <a:ea typeface="宋体" pitchFamily="2" charset="-122"/>
              </a:endParaRPr>
            </a:p>
          </p:txBody>
        </p:sp>
        <p:sp>
          <p:nvSpPr>
            <p:cNvPr id="173177" name="Rectangle 268"/>
            <p:cNvSpPr>
              <a:spLocks noChangeArrowheads="1"/>
            </p:cNvSpPr>
            <p:nvPr/>
          </p:nvSpPr>
          <p:spPr bwMode="auto">
            <a:xfrm>
              <a:off x="715" y="2650"/>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78" name="Rectangle 269"/>
            <p:cNvSpPr>
              <a:spLocks noChangeArrowheads="1"/>
            </p:cNvSpPr>
            <p:nvPr/>
          </p:nvSpPr>
          <p:spPr bwMode="auto">
            <a:xfrm>
              <a:off x="2583" y="2081"/>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79" name="Rectangle 270"/>
            <p:cNvSpPr>
              <a:spLocks noChangeArrowheads="1"/>
            </p:cNvSpPr>
            <p:nvPr/>
          </p:nvSpPr>
          <p:spPr bwMode="auto">
            <a:xfrm>
              <a:off x="1123" y="2081"/>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80" name="Rectangle 271"/>
            <p:cNvSpPr>
              <a:spLocks noChangeArrowheads="1"/>
            </p:cNvSpPr>
            <p:nvPr/>
          </p:nvSpPr>
          <p:spPr bwMode="auto">
            <a:xfrm>
              <a:off x="158" y="3232"/>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v</a:t>
              </a:r>
              <a:endParaRPr lang="en-US" altLang="zh-CN">
                <a:ea typeface="宋体" pitchFamily="2" charset="-122"/>
              </a:endParaRPr>
            </a:p>
          </p:txBody>
        </p:sp>
        <p:sp>
          <p:nvSpPr>
            <p:cNvPr id="173181" name="Rectangle 272"/>
            <p:cNvSpPr>
              <a:spLocks noChangeArrowheads="1"/>
            </p:cNvSpPr>
            <p:nvPr/>
          </p:nvSpPr>
          <p:spPr bwMode="auto">
            <a:xfrm>
              <a:off x="2892" y="3294"/>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3182" name="Rectangle 273"/>
            <p:cNvSpPr>
              <a:spLocks noChangeArrowheads="1"/>
            </p:cNvSpPr>
            <p:nvPr/>
          </p:nvSpPr>
          <p:spPr bwMode="auto">
            <a:xfrm>
              <a:off x="1049" y="2663"/>
              <a:ext cx="122"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T</a:t>
              </a:r>
              <a:endParaRPr lang="en-US" altLang="zh-CN">
                <a:ea typeface="宋体" pitchFamily="2" charset="-122"/>
              </a:endParaRPr>
            </a:p>
          </p:txBody>
        </p:sp>
        <p:sp>
          <p:nvSpPr>
            <p:cNvPr id="173183" name="Rectangle 274"/>
            <p:cNvSpPr>
              <a:spLocks noChangeArrowheads="1"/>
            </p:cNvSpPr>
            <p:nvPr/>
          </p:nvSpPr>
          <p:spPr bwMode="auto">
            <a:xfrm>
              <a:off x="356" y="3034"/>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3184" name="Rectangle 275"/>
            <p:cNvSpPr>
              <a:spLocks noChangeArrowheads="1"/>
            </p:cNvSpPr>
            <p:nvPr/>
          </p:nvSpPr>
          <p:spPr bwMode="auto">
            <a:xfrm>
              <a:off x="3535" y="3368"/>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i2</a:t>
              </a:r>
              <a:endParaRPr lang="en-US" altLang="zh-CN">
                <a:ea typeface="宋体" pitchFamily="2" charset="-122"/>
              </a:endParaRPr>
            </a:p>
          </p:txBody>
        </p:sp>
        <p:sp>
          <p:nvSpPr>
            <p:cNvPr id="173185" name="Rectangle 276"/>
            <p:cNvSpPr>
              <a:spLocks noChangeArrowheads="1"/>
            </p:cNvSpPr>
            <p:nvPr/>
          </p:nvSpPr>
          <p:spPr bwMode="auto">
            <a:xfrm>
              <a:off x="838" y="2749"/>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3186" name="Rectangle 277"/>
            <p:cNvSpPr>
              <a:spLocks noChangeArrowheads="1"/>
            </p:cNvSpPr>
            <p:nvPr/>
          </p:nvSpPr>
          <p:spPr bwMode="auto">
            <a:xfrm>
              <a:off x="2917" y="2638"/>
              <a:ext cx="122"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87" name="Rectangle 278"/>
            <p:cNvSpPr>
              <a:spLocks noChangeArrowheads="1"/>
            </p:cNvSpPr>
            <p:nvPr/>
          </p:nvSpPr>
          <p:spPr bwMode="auto">
            <a:xfrm>
              <a:off x="3411" y="3046"/>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400000"/>
                  </a:solidFill>
                  <a:ea typeface="宋体" pitchFamily="2" charset="-122"/>
                </a:rPr>
                <a:t>+</a:t>
              </a:r>
              <a:endParaRPr lang="en-US" altLang="zh-CN">
                <a:ea typeface="宋体" pitchFamily="2" charset="-122"/>
              </a:endParaRPr>
            </a:p>
          </p:txBody>
        </p:sp>
        <p:sp>
          <p:nvSpPr>
            <p:cNvPr id="173188" name="Rectangle 279"/>
            <p:cNvSpPr>
              <a:spLocks noChangeArrowheads="1"/>
            </p:cNvSpPr>
            <p:nvPr/>
          </p:nvSpPr>
          <p:spPr bwMode="auto">
            <a:xfrm>
              <a:off x="1531" y="2886"/>
              <a:ext cx="68"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L</a:t>
              </a:r>
              <a:endParaRPr lang="en-US" altLang="zh-CN">
                <a:ea typeface="宋体" pitchFamily="2" charset="-122"/>
              </a:endParaRPr>
            </a:p>
          </p:txBody>
        </p:sp>
        <p:sp>
          <p:nvSpPr>
            <p:cNvPr id="173189" name="Rectangle 280"/>
            <p:cNvSpPr>
              <a:spLocks noChangeArrowheads="1"/>
            </p:cNvSpPr>
            <p:nvPr/>
          </p:nvSpPr>
          <p:spPr bwMode="auto">
            <a:xfrm>
              <a:off x="1593" y="3504"/>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173190" name="Rectangle 281"/>
            <p:cNvSpPr>
              <a:spLocks noChangeArrowheads="1"/>
            </p:cNvSpPr>
            <p:nvPr/>
          </p:nvSpPr>
          <p:spPr bwMode="auto">
            <a:xfrm>
              <a:off x="1548" y="3355"/>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91" name="Rectangle 282"/>
            <p:cNvSpPr>
              <a:spLocks noChangeArrowheads="1"/>
            </p:cNvSpPr>
            <p:nvPr/>
          </p:nvSpPr>
          <p:spPr bwMode="auto">
            <a:xfrm>
              <a:off x="1457" y="3413"/>
              <a:ext cx="76" cy="182"/>
            </a:xfrm>
            <a:prstGeom prst="rect">
              <a:avLst/>
            </a:prstGeom>
            <a:noFill/>
            <a:ln w="9525">
              <a:noFill/>
              <a:miter lim="800000"/>
              <a:headEnd/>
              <a:tailEnd/>
            </a:ln>
          </p:spPr>
          <p:txBody>
            <a:bodyPr wrap="none" lIns="0" tIns="0" rIns="0" bIns="0">
              <a:spAutoFit/>
            </a:bodyPr>
            <a:lstStyle/>
            <a:p>
              <a:pPr algn="l"/>
              <a:r>
                <a:rPr lang="en-US" altLang="zh-CN" sz="1900">
                  <a:solidFill>
                    <a:srgbClr val="400000"/>
                  </a:solidFill>
                  <a:ea typeface="宋体" pitchFamily="2" charset="-122"/>
                </a:rPr>
                <a:t>2</a:t>
              </a:r>
              <a:endParaRPr lang="en-US" altLang="zh-CN">
                <a:ea typeface="宋体" pitchFamily="2" charset="-122"/>
              </a:endParaRPr>
            </a:p>
          </p:txBody>
        </p:sp>
        <p:sp>
          <p:nvSpPr>
            <p:cNvPr id="173192" name="Line 283"/>
            <p:cNvSpPr>
              <a:spLocks noChangeShapeType="1"/>
            </p:cNvSpPr>
            <p:nvPr/>
          </p:nvSpPr>
          <p:spPr bwMode="auto">
            <a:xfrm>
              <a:off x="2217" y="3498"/>
              <a:ext cx="1" cy="1"/>
            </a:xfrm>
            <a:prstGeom prst="line">
              <a:avLst/>
            </a:prstGeom>
            <a:noFill/>
            <a:ln w="19050">
              <a:solidFill>
                <a:srgbClr val="0000FF"/>
              </a:solidFill>
              <a:round/>
              <a:headEnd/>
              <a:tailEnd/>
            </a:ln>
          </p:spPr>
          <p:txBody>
            <a:bodyPr/>
            <a:lstStyle/>
            <a:p>
              <a:endParaRPr lang="zh-CN" altLang="en-US"/>
            </a:p>
          </p:txBody>
        </p:sp>
        <p:sp>
          <p:nvSpPr>
            <p:cNvPr id="173193" name="Line 284"/>
            <p:cNvSpPr>
              <a:spLocks noChangeShapeType="1"/>
            </p:cNvSpPr>
            <p:nvPr/>
          </p:nvSpPr>
          <p:spPr bwMode="auto">
            <a:xfrm>
              <a:off x="2229" y="3572"/>
              <a:ext cx="1" cy="1"/>
            </a:xfrm>
            <a:prstGeom prst="line">
              <a:avLst/>
            </a:prstGeom>
            <a:noFill/>
            <a:ln w="19050">
              <a:solidFill>
                <a:srgbClr val="0000FF"/>
              </a:solidFill>
              <a:round/>
              <a:headEnd/>
              <a:tailEnd/>
            </a:ln>
          </p:spPr>
          <p:txBody>
            <a:bodyPr/>
            <a:lstStyle/>
            <a:p>
              <a:endParaRPr lang="zh-CN" altLang="en-US"/>
            </a:p>
          </p:txBody>
        </p:sp>
        <p:sp>
          <p:nvSpPr>
            <p:cNvPr id="173194" name="Line 285"/>
            <p:cNvSpPr>
              <a:spLocks noChangeShapeType="1"/>
            </p:cNvSpPr>
            <p:nvPr/>
          </p:nvSpPr>
          <p:spPr bwMode="auto">
            <a:xfrm>
              <a:off x="2241" y="3498"/>
              <a:ext cx="1" cy="1"/>
            </a:xfrm>
            <a:prstGeom prst="line">
              <a:avLst/>
            </a:prstGeom>
            <a:noFill/>
            <a:ln w="19050">
              <a:solidFill>
                <a:srgbClr val="0000FF"/>
              </a:solidFill>
              <a:round/>
              <a:headEnd/>
              <a:tailEnd/>
            </a:ln>
          </p:spPr>
          <p:txBody>
            <a:bodyPr/>
            <a:lstStyle/>
            <a:p>
              <a:endParaRPr lang="zh-CN" altLang="en-US"/>
            </a:p>
          </p:txBody>
        </p:sp>
        <p:sp>
          <p:nvSpPr>
            <p:cNvPr id="173195" name="Rectangle 286"/>
            <p:cNvSpPr>
              <a:spLocks noChangeArrowheads="1"/>
            </p:cNvSpPr>
            <p:nvPr/>
          </p:nvSpPr>
          <p:spPr bwMode="auto">
            <a:xfrm>
              <a:off x="2328" y="3461"/>
              <a:ext cx="81"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O</a:t>
              </a:r>
              <a:endParaRPr lang="en-US" altLang="zh-CN">
                <a:ea typeface="宋体" pitchFamily="2" charset="-122"/>
              </a:endParaRPr>
            </a:p>
          </p:txBody>
        </p:sp>
        <p:sp>
          <p:nvSpPr>
            <p:cNvPr id="173196" name="Rectangle 287"/>
            <p:cNvSpPr>
              <a:spLocks noChangeArrowheads="1"/>
            </p:cNvSpPr>
            <p:nvPr/>
          </p:nvSpPr>
          <p:spPr bwMode="auto">
            <a:xfrm>
              <a:off x="2283" y="3312"/>
              <a:ext cx="78" cy="240"/>
            </a:xfrm>
            <a:prstGeom prst="rect">
              <a:avLst/>
            </a:prstGeom>
            <a:noFill/>
            <a:ln w="9525">
              <a:noFill/>
              <a:miter lim="800000"/>
              <a:headEnd/>
              <a:tailEnd/>
            </a:ln>
          </p:spPr>
          <p:txBody>
            <a:bodyPr wrap="none" lIns="0" tIns="0" rIns="0" bIns="0">
              <a:spAutoFit/>
            </a:bodyPr>
            <a:lstStyle/>
            <a:p>
              <a:pPr algn="l"/>
              <a:r>
                <a:rPr lang="en-US" altLang="zh-CN" sz="2500" i="1">
                  <a:solidFill>
                    <a:srgbClr val="400000"/>
                  </a:solidFill>
                  <a:ea typeface="宋体" pitchFamily="2" charset="-122"/>
                </a:rPr>
                <a:t>r</a:t>
              </a:r>
              <a:endParaRPr lang="en-US" altLang="zh-CN">
                <a:ea typeface="宋体" pitchFamily="2" charset="-122"/>
              </a:endParaRPr>
            </a:p>
          </p:txBody>
        </p:sp>
        <p:sp>
          <p:nvSpPr>
            <p:cNvPr id="173197" name="Rectangle 288"/>
            <p:cNvSpPr>
              <a:spLocks noChangeArrowheads="1"/>
            </p:cNvSpPr>
            <p:nvPr/>
          </p:nvSpPr>
          <p:spPr bwMode="auto">
            <a:xfrm>
              <a:off x="2192" y="3370"/>
              <a:ext cx="76" cy="182"/>
            </a:xfrm>
            <a:prstGeom prst="rect">
              <a:avLst/>
            </a:prstGeom>
            <a:noFill/>
            <a:ln w="9525">
              <a:noFill/>
              <a:miter lim="800000"/>
              <a:headEnd/>
              <a:tailEnd/>
            </a:ln>
          </p:spPr>
          <p:txBody>
            <a:bodyPr wrap="none" lIns="0" tIns="0" rIns="0" bIns="0">
              <a:spAutoFit/>
            </a:bodyPr>
            <a:lstStyle/>
            <a:p>
              <a:pPr algn="l"/>
              <a:r>
                <a:rPr lang="en-US" altLang="zh-CN" sz="1900">
                  <a:solidFill>
                    <a:srgbClr val="400000"/>
                  </a:solidFill>
                  <a:ea typeface="宋体" pitchFamily="2" charset="-122"/>
                </a:rPr>
                <a:t>2</a:t>
              </a:r>
              <a:endParaRPr lang="en-US" altLang="zh-CN">
                <a:ea typeface="宋体" pitchFamily="2" charset="-122"/>
              </a:endParaRPr>
            </a:p>
          </p:txBody>
        </p:sp>
        <p:sp>
          <p:nvSpPr>
            <p:cNvPr id="173198" name="Oval 289"/>
            <p:cNvSpPr>
              <a:spLocks noChangeArrowheads="1"/>
            </p:cNvSpPr>
            <p:nvPr/>
          </p:nvSpPr>
          <p:spPr bwMode="auto">
            <a:xfrm>
              <a:off x="1502" y="2546"/>
              <a:ext cx="73" cy="73"/>
            </a:xfrm>
            <a:prstGeom prst="ellipse">
              <a:avLst/>
            </a:prstGeom>
            <a:noFill/>
            <a:ln w="19050">
              <a:solidFill>
                <a:srgbClr val="000000"/>
              </a:solidFill>
              <a:round/>
              <a:headEnd/>
              <a:tailEnd/>
            </a:ln>
          </p:spPr>
          <p:txBody>
            <a:bodyPr/>
            <a:lstStyle/>
            <a:p>
              <a:endParaRPr lang="zh-CN" altLang="en-US"/>
            </a:p>
          </p:txBody>
        </p:sp>
        <p:sp>
          <p:nvSpPr>
            <p:cNvPr id="173199" name="Rectangle 290"/>
            <p:cNvSpPr>
              <a:spLocks noChangeArrowheads="1"/>
            </p:cNvSpPr>
            <p:nvPr/>
          </p:nvSpPr>
          <p:spPr bwMode="auto">
            <a:xfrm>
              <a:off x="1638" y="2289"/>
              <a:ext cx="113" cy="240"/>
            </a:xfrm>
            <a:prstGeom prst="rect">
              <a:avLst/>
            </a:prstGeom>
            <a:noFill/>
            <a:ln w="9525">
              <a:noFill/>
              <a:miter lim="800000"/>
              <a:headEnd/>
              <a:tailEnd/>
            </a:ln>
          </p:spPr>
          <p:txBody>
            <a:bodyPr wrap="none" lIns="0" tIns="0" rIns="0" bIns="0">
              <a:spAutoFit/>
            </a:bodyPr>
            <a:lstStyle/>
            <a:p>
              <a:pPr algn="l"/>
              <a:r>
                <a:rPr lang="en-US" altLang="zh-CN" sz="2500">
                  <a:solidFill>
                    <a:srgbClr val="FF0000"/>
                  </a:solidFill>
                  <a:ea typeface="宋体" pitchFamily="2" charset="-122"/>
                </a:rPr>
                <a:t>+</a:t>
              </a:r>
              <a:endParaRPr lang="en-US" altLang="zh-CN">
                <a:ea typeface="宋体" pitchFamily="2" charset="-122"/>
              </a:endParaRPr>
            </a:p>
          </p:txBody>
        </p:sp>
        <p:sp>
          <p:nvSpPr>
            <p:cNvPr id="173200" name="Rectangle 291"/>
            <p:cNvSpPr>
              <a:spLocks noChangeArrowheads="1"/>
            </p:cNvSpPr>
            <p:nvPr/>
          </p:nvSpPr>
          <p:spPr bwMode="auto">
            <a:xfrm>
              <a:off x="2103" y="2316"/>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3201" name="Line 292"/>
            <p:cNvSpPr>
              <a:spLocks noChangeShapeType="1"/>
            </p:cNvSpPr>
            <p:nvPr/>
          </p:nvSpPr>
          <p:spPr bwMode="auto">
            <a:xfrm>
              <a:off x="1366" y="2582"/>
              <a:ext cx="122" cy="1"/>
            </a:xfrm>
            <a:prstGeom prst="line">
              <a:avLst/>
            </a:prstGeom>
            <a:noFill/>
            <a:ln w="19050">
              <a:solidFill>
                <a:srgbClr val="400000"/>
              </a:solidFill>
              <a:round/>
              <a:headEnd/>
              <a:tailEnd/>
            </a:ln>
          </p:spPr>
          <p:txBody>
            <a:bodyPr/>
            <a:lstStyle/>
            <a:p>
              <a:endParaRPr lang="zh-CN" altLang="en-US"/>
            </a:p>
          </p:txBody>
        </p:sp>
        <p:sp>
          <p:nvSpPr>
            <p:cNvPr id="173202" name="Rectangle 293"/>
            <p:cNvSpPr>
              <a:spLocks noChangeArrowheads="1"/>
            </p:cNvSpPr>
            <p:nvPr/>
          </p:nvSpPr>
          <p:spPr bwMode="auto">
            <a:xfrm>
              <a:off x="1846" y="2252"/>
              <a:ext cx="89" cy="240"/>
            </a:xfrm>
            <a:prstGeom prst="rect">
              <a:avLst/>
            </a:prstGeom>
            <a:noFill/>
            <a:ln w="9525">
              <a:noFill/>
              <a:miter lim="800000"/>
              <a:headEnd/>
              <a:tailEnd/>
            </a:ln>
          </p:spPr>
          <p:txBody>
            <a:bodyPr wrap="none" lIns="0" tIns="0" rIns="0" bIns="0">
              <a:spAutoFit/>
            </a:bodyPr>
            <a:lstStyle/>
            <a:p>
              <a:pPr algn="l"/>
              <a:r>
                <a:rPr lang="en-US" altLang="zh-CN" sz="2500" i="1">
                  <a:solidFill>
                    <a:srgbClr val="FF0000"/>
                  </a:solidFill>
                  <a:ea typeface="宋体" pitchFamily="2" charset="-122"/>
                </a:rPr>
                <a:t>v</a:t>
              </a:r>
              <a:endParaRPr lang="en-US" altLang="zh-CN">
                <a:ea typeface="宋体" pitchFamily="2" charset="-122"/>
              </a:endParaRPr>
            </a:p>
          </p:txBody>
        </p:sp>
        <p:sp>
          <p:nvSpPr>
            <p:cNvPr id="173203" name="Oval 294"/>
            <p:cNvSpPr>
              <a:spLocks noChangeArrowheads="1"/>
            </p:cNvSpPr>
            <p:nvPr/>
          </p:nvSpPr>
          <p:spPr bwMode="auto">
            <a:xfrm>
              <a:off x="2246" y="2551"/>
              <a:ext cx="73" cy="73"/>
            </a:xfrm>
            <a:prstGeom prst="ellipse">
              <a:avLst/>
            </a:prstGeom>
            <a:noFill/>
            <a:ln w="19050">
              <a:solidFill>
                <a:srgbClr val="000000"/>
              </a:solidFill>
              <a:round/>
              <a:headEnd/>
              <a:tailEnd/>
            </a:ln>
          </p:spPr>
          <p:txBody>
            <a:bodyPr/>
            <a:lstStyle/>
            <a:p>
              <a:endParaRPr lang="zh-CN" altLang="en-US"/>
            </a:p>
          </p:txBody>
        </p:sp>
        <p:sp>
          <p:nvSpPr>
            <p:cNvPr id="173204" name="Line 295"/>
            <p:cNvSpPr>
              <a:spLocks noChangeShapeType="1"/>
            </p:cNvSpPr>
            <p:nvPr/>
          </p:nvSpPr>
          <p:spPr bwMode="auto">
            <a:xfrm>
              <a:off x="2333" y="2578"/>
              <a:ext cx="122" cy="1"/>
            </a:xfrm>
            <a:prstGeom prst="line">
              <a:avLst/>
            </a:prstGeom>
            <a:noFill/>
            <a:ln w="19050">
              <a:solidFill>
                <a:srgbClr val="400000"/>
              </a:solidFill>
              <a:round/>
              <a:headEnd/>
              <a:tailEnd/>
            </a:ln>
          </p:spPr>
          <p:txBody>
            <a:bodyPr/>
            <a:lstStyle/>
            <a:p>
              <a:endParaRPr lang="zh-CN" altLang="en-US"/>
            </a:p>
          </p:txBody>
        </p:sp>
        <p:sp>
          <p:nvSpPr>
            <p:cNvPr id="173205" name="Rectangle 296"/>
            <p:cNvSpPr>
              <a:spLocks noChangeArrowheads="1"/>
            </p:cNvSpPr>
            <p:nvPr/>
          </p:nvSpPr>
          <p:spPr bwMode="auto">
            <a:xfrm>
              <a:off x="1910" y="2415"/>
              <a:ext cx="156"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OC</a:t>
              </a:r>
              <a:endParaRPr lang="en-US" altLang="zh-CN">
                <a:ea typeface="宋体" pitchFamily="2" charset="-122"/>
              </a:endParaRPr>
            </a:p>
          </p:txBody>
        </p:sp>
        <p:sp>
          <p:nvSpPr>
            <p:cNvPr id="173206" name="Oval 297"/>
            <p:cNvSpPr>
              <a:spLocks noChangeArrowheads="1"/>
            </p:cNvSpPr>
            <p:nvPr/>
          </p:nvSpPr>
          <p:spPr bwMode="auto">
            <a:xfrm>
              <a:off x="2450" y="2551"/>
              <a:ext cx="50" cy="50"/>
            </a:xfrm>
            <a:prstGeom prst="ellipse">
              <a:avLst/>
            </a:prstGeom>
            <a:solidFill>
              <a:srgbClr val="FF0000"/>
            </a:solidFill>
            <a:ln w="19050">
              <a:solidFill>
                <a:srgbClr val="FF0000"/>
              </a:solidFill>
              <a:round/>
              <a:headEnd/>
              <a:tailEnd/>
            </a:ln>
          </p:spPr>
          <p:txBody>
            <a:bodyPr/>
            <a:lstStyle/>
            <a:p>
              <a:endParaRPr lang="zh-CN" altLang="en-US"/>
            </a:p>
          </p:txBody>
        </p:sp>
        <p:sp>
          <p:nvSpPr>
            <p:cNvPr id="173207" name="Line 298"/>
            <p:cNvSpPr>
              <a:spLocks noChangeShapeType="1"/>
            </p:cNvSpPr>
            <p:nvPr/>
          </p:nvSpPr>
          <p:spPr bwMode="auto">
            <a:xfrm rot="5400000">
              <a:off x="465" y="3394"/>
              <a:ext cx="227" cy="0"/>
            </a:xfrm>
            <a:prstGeom prst="line">
              <a:avLst/>
            </a:prstGeom>
            <a:noFill/>
            <a:ln w="19050">
              <a:solidFill>
                <a:schemeClr val="accent2"/>
              </a:solidFill>
              <a:round/>
              <a:headEnd/>
              <a:tailEnd/>
            </a:ln>
          </p:spPr>
          <p:txBody>
            <a:bodyPr wrap="none"/>
            <a:lstStyle/>
            <a:p>
              <a:endParaRPr lang="zh-CN" altLang="en-US"/>
            </a:p>
          </p:txBody>
        </p:sp>
        <p:sp>
          <p:nvSpPr>
            <p:cNvPr id="173208" name="Line 299"/>
            <p:cNvSpPr>
              <a:spLocks noChangeShapeType="1"/>
            </p:cNvSpPr>
            <p:nvPr/>
          </p:nvSpPr>
          <p:spPr bwMode="auto">
            <a:xfrm rot="5400000">
              <a:off x="3161" y="3391"/>
              <a:ext cx="227" cy="0"/>
            </a:xfrm>
            <a:prstGeom prst="line">
              <a:avLst/>
            </a:prstGeom>
            <a:noFill/>
            <a:ln w="19050">
              <a:solidFill>
                <a:schemeClr val="accent2"/>
              </a:solidFill>
              <a:round/>
              <a:headEnd/>
              <a:tailEnd/>
            </a:ln>
          </p:spPr>
          <p:txBody>
            <a:bodyPr wrap="none"/>
            <a:lstStyle/>
            <a:p>
              <a:endParaRPr lang="zh-CN" altLang="en-US"/>
            </a:p>
          </p:txBody>
        </p:sp>
      </p:grpSp>
      <p:sp>
        <p:nvSpPr>
          <p:cNvPr id="300" name="Text Box 5"/>
          <p:cNvSpPr txBox="1">
            <a:spLocks noChangeArrowheads="1"/>
          </p:cNvSpPr>
          <p:nvPr/>
        </p:nvSpPr>
        <p:spPr bwMode="auto">
          <a:xfrm>
            <a:off x="403225" y="910461"/>
            <a:ext cx="3282951" cy="646331"/>
          </a:xfrm>
          <a:prstGeom prst="rect">
            <a:avLst/>
          </a:prstGeom>
          <a:noFill/>
          <a:ln w="9525">
            <a:noFill/>
            <a:miter lim="800000"/>
            <a:headEnd/>
            <a:tailEnd/>
          </a:ln>
        </p:spPr>
        <p:txBody>
          <a:bodyPr wrap="square">
            <a:spAutoFit/>
          </a:bodyPr>
          <a:lstStyle/>
          <a:p>
            <a:pPr algn="l">
              <a:spcBef>
                <a:spcPct val="50000"/>
              </a:spcBef>
            </a:pPr>
            <a:r>
              <a:rPr lang="zh-CN" altLang="en-US" b="1" dirty="0">
                <a:ea typeface="宋体" pitchFamily="2" charset="-122"/>
              </a:rPr>
              <a:t>共</a:t>
            </a:r>
            <a:r>
              <a:rPr lang="zh-CN" altLang="en-US" b="1" dirty="0" smtClean="0">
                <a:ea typeface="宋体" pitchFamily="2" charset="-122"/>
              </a:rPr>
              <a:t>模时：输入端信号好比并联      ，            输出端信号好比串联</a:t>
            </a:r>
            <a:endParaRPr lang="zh-CN" altLang="en-US" b="1" dirty="0">
              <a:ea typeface="宋体" pitchFamily="2" charset="-122"/>
            </a:endParaRPr>
          </a:p>
        </p:txBody>
      </p:sp>
      <p:sp>
        <p:nvSpPr>
          <p:cNvPr id="16" name="灯片编号占位符 15"/>
          <p:cNvSpPr>
            <a:spLocks noGrp="1"/>
          </p:cNvSpPr>
          <p:nvPr>
            <p:ph type="sldNum" sz="quarter" idx="12"/>
          </p:nvPr>
        </p:nvSpPr>
        <p:spPr/>
        <p:txBody>
          <a:bodyPr/>
          <a:lstStyle/>
          <a:p>
            <a:pPr>
              <a:defRPr/>
            </a:pPr>
            <a:fld id="{ADDC9059-AAAA-478D-8CC5-F175A68DAB2C}" type="slidenum">
              <a:rPr lang="zh-CN" altLang="en-US" smtClean="0"/>
              <a:pPr>
                <a:defRPr/>
              </a:pPr>
              <a:t>24</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wipe(up)">
                                      <p:cBhvr>
                                        <p:cTn id="7" dur="500"/>
                                        <p:tgtEl>
                                          <p:spTgt spid="4956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5619"/>
                                        </p:tgtEl>
                                        <p:attrNameLst>
                                          <p:attrName>style.visibility</p:attrName>
                                        </p:attrNameLst>
                                      </p:cBhvr>
                                      <p:to>
                                        <p:strVal val="visible"/>
                                      </p:to>
                                    </p:set>
                                    <p:animEffect transition="in" filter="blinds(horizontal)">
                                      <p:cBhvr>
                                        <p:cTn id="12" dur="500"/>
                                        <p:tgtEl>
                                          <p:spTgt spid="4956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0"/>
                                        </p:tgtEl>
                                        <p:attrNameLst>
                                          <p:attrName>style.visibility</p:attrName>
                                        </p:attrNameLst>
                                      </p:cBhvr>
                                      <p:to>
                                        <p:strVal val="visible"/>
                                      </p:to>
                                    </p:set>
                                    <p:animEffect transition="in" filter="blinds(horizontal)">
                                      <p:cBhvr>
                                        <p:cTn id="17"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0" name="Rectangle 2"/>
          <p:cNvSpPr>
            <a:spLocks noChangeArrowheads="1"/>
          </p:cNvSpPr>
          <p:nvPr/>
        </p:nvSpPr>
        <p:spPr bwMode="auto">
          <a:xfrm>
            <a:off x="250825" y="188913"/>
            <a:ext cx="6408738"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射极耦合差分式放大电路</a:t>
            </a:r>
          </a:p>
        </p:txBody>
      </p:sp>
      <p:sp>
        <p:nvSpPr>
          <p:cNvPr id="175111" name="Line 3"/>
          <p:cNvSpPr>
            <a:spLocks noChangeShapeType="1"/>
          </p:cNvSpPr>
          <p:nvPr/>
        </p:nvSpPr>
        <p:spPr bwMode="auto">
          <a:xfrm>
            <a:off x="323850" y="836613"/>
            <a:ext cx="53990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99716" name="Rectangle 4"/>
          <p:cNvSpPr>
            <a:spLocks noChangeArrowheads="1"/>
          </p:cNvSpPr>
          <p:nvPr/>
        </p:nvSpPr>
        <p:spPr bwMode="auto">
          <a:xfrm>
            <a:off x="323850" y="1290638"/>
            <a:ext cx="4648200" cy="2209800"/>
          </a:xfrm>
          <a:prstGeom prst="rect">
            <a:avLst/>
          </a:prstGeom>
          <a:noFill/>
          <a:ln w="9525">
            <a:noFill/>
            <a:miter lim="800000"/>
            <a:headEnd/>
            <a:tailEnd/>
          </a:ln>
        </p:spPr>
        <p:txBody>
          <a:bodyPr/>
          <a:lstStyle/>
          <a:p>
            <a:pPr marL="342900" indent="-342900" algn="l">
              <a:lnSpc>
                <a:spcPct val="130000"/>
              </a:lnSpc>
              <a:spcBef>
                <a:spcPct val="20000"/>
              </a:spcBef>
            </a:pPr>
            <a:r>
              <a:rPr lang="en-US" altLang="zh-CN" sz="3600">
                <a:latin typeface="黑体" pitchFamily="49" charset="-122"/>
                <a:ea typeface="黑体" pitchFamily="49" charset="-122"/>
              </a:rPr>
              <a:t>  </a:t>
            </a:r>
            <a:r>
              <a:rPr lang="en-US" altLang="zh-CN" sz="3600">
                <a:ea typeface="宋体" pitchFamily="2" charset="-122"/>
              </a:rPr>
              <a:t>  </a:t>
            </a:r>
            <a:r>
              <a:rPr lang="zh-CN" altLang="en-US" b="1">
                <a:solidFill>
                  <a:srgbClr val="FF0000"/>
                </a:solidFill>
                <a:ea typeface="宋体" pitchFamily="2" charset="-122"/>
              </a:rPr>
              <a:t>单端输入等效双端输入</a:t>
            </a:r>
            <a:r>
              <a:rPr lang="en-US" altLang="zh-CN" b="1">
                <a:solidFill>
                  <a:srgbClr val="FF0000"/>
                </a:solidFill>
                <a:ea typeface="宋体" pitchFamily="2" charset="-122"/>
              </a:rPr>
              <a:t>:</a:t>
            </a:r>
          </a:p>
          <a:p>
            <a:pPr marL="342900" indent="-342900" algn="l">
              <a:lnSpc>
                <a:spcPct val="130000"/>
              </a:lnSpc>
              <a:spcBef>
                <a:spcPct val="20000"/>
              </a:spcBef>
            </a:pPr>
            <a:r>
              <a:rPr lang="en-US" altLang="zh-CN" b="1">
                <a:solidFill>
                  <a:srgbClr val="3333FF"/>
                </a:solidFill>
                <a:ea typeface="宋体" pitchFamily="2" charset="-122"/>
              </a:rPr>
              <a:t>         </a:t>
            </a:r>
            <a:r>
              <a:rPr lang="zh-CN" altLang="en-US" b="1">
                <a:ea typeface="宋体" pitchFamily="2" charset="-122"/>
              </a:rPr>
              <a:t>因为</a:t>
            </a:r>
            <a:r>
              <a:rPr lang="en-US" altLang="zh-CN" b="1">
                <a:ea typeface="宋体" pitchFamily="2" charset="-122"/>
              </a:rPr>
              <a:t>r</a:t>
            </a:r>
            <a:r>
              <a:rPr lang="en-US" altLang="zh-CN" b="1" baseline="-25000">
                <a:ea typeface="宋体" pitchFamily="2" charset="-122"/>
              </a:rPr>
              <a:t>o</a:t>
            </a:r>
            <a:r>
              <a:rPr lang="zh-CN" altLang="en-US" b="1">
                <a:ea typeface="宋体" pitchFamily="2" charset="-122"/>
              </a:rPr>
              <a:t>＞＞从</a:t>
            </a:r>
            <a:r>
              <a:rPr lang="en-US" altLang="zh-CN" b="1">
                <a:ea typeface="宋体" pitchFamily="2" charset="-122"/>
              </a:rPr>
              <a:t>T</a:t>
            </a:r>
            <a:r>
              <a:rPr lang="en-US" altLang="zh-CN" b="1" baseline="-25000">
                <a:ea typeface="宋体" pitchFamily="2" charset="-122"/>
              </a:rPr>
              <a:t>2</a:t>
            </a:r>
            <a:r>
              <a:rPr lang="zh-CN" altLang="en-US" b="1">
                <a:ea typeface="宋体" pitchFamily="2" charset="-122"/>
              </a:rPr>
              <a:t>发射结电阻，故 </a:t>
            </a:r>
            <a:r>
              <a:rPr lang="en-US" altLang="zh-CN" b="1">
                <a:ea typeface="宋体" pitchFamily="2" charset="-122"/>
              </a:rPr>
              <a:t>r</a:t>
            </a:r>
            <a:r>
              <a:rPr lang="en-US" altLang="zh-CN" b="1" baseline="-25000">
                <a:ea typeface="宋体" pitchFamily="2" charset="-122"/>
              </a:rPr>
              <a:t>o</a:t>
            </a:r>
            <a:r>
              <a:rPr lang="zh-CN" altLang="en-US" b="1">
                <a:ea typeface="宋体" pitchFamily="2" charset="-122"/>
              </a:rPr>
              <a:t>可视为开路，于是有</a:t>
            </a:r>
          </a:p>
        </p:txBody>
      </p:sp>
      <p:graphicFrame>
        <p:nvGraphicFramePr>
          <p:cNvPr id="499717" name="Object 5"/>
          <p:cNvGraphicFramePr>
            <a:graphicFrameLocks noChangeAspect="1"/>
          </p:cNvGraphicFramePr>
          <p:nvPr/>
        </p:nvGraphicFramePr>
        <p:xfrm>
          <a:off x="1187450" y="5054600"/>
          <a:ext cx="2357438" cy="1006475"/>
        </p:xfrm>
        <a:graphic>
          <a:graphicData uri="http://schemas.openxmlformats.org/presentationml/2006/ole">
            <mc:AlternateContent xmlns:mc="http://schemas.openxmlformats.org/markup-compatibility/2006">
              <mc:Choice xmlns:v="urn:schemas-microsoft-com:vml" Requires="v">
                <p:oleObj spid="_x0000_s20582" name="公式" r:id="rId4" imgW="1041120" imgH="444240" progId="Equation.3">
                  <p:embed/>
                </p:oleObj>
              </mc:Choice>
              <mc:Fallback>
                <p:oleObj name="公式" r:id="rId4" imgW="1041120" imgH="4442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054600"/>
                        <a:ext cx="2357438" cy="100647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499718" name="Text Box 6"/>
          <p:cNvSpPr txBox="1">
            <a:spLocks noChangeArrowheads="1"/>
          </p:cNvSpPr>
          <p:nvPr/>
        </p:nvSpPr>
        <p:spPr bwMode="auto">
          <a:xfrm>
            <a:off x="827088" y="3222625"/>
            <a:ext cx="2590800" cy="457200"/>
          </a:xfrm>
          <a:prstGeom prst="rect">
            <a:avLst/>
          </a:prstGeom>
          <a:ln w="9525">
            <a:noFill/>
            <a:miter lim="800000"/>
            <a:headEnd/>
            <a:tailEnd/>
          </a:ln>
        </p:spPr>
        <p:txBody>
          <a:bodyPr>
            <a:spAutoFit/>
          </a:bodyPr>
          <a:lstStyle/>
          <a:p>
            <a:pPr algn="l">
              <a:spcBef>
                <a:spcPct val="50000"/>
              </a:spcBef>
            </a:pPr>
            <a:r>
              <a:rPr lang="en-US" altLang="zh-CN" b="1" i="1">
                <a:ea typeface="宋体" pitchFamily="2" charset="-122"/>
              </a:rPr>
              <a:t>v</a:t>
            </a:r>
            <a:r>
              <a:rPr lang="en-US" altLang="zh-CN" b="1" baseline="-25000">
                <a:ea typeface="宋体" pitchFamily="2" charset="-122"/>
              </a:rPr>
              <a:t>i1 </a:t>
            </a:r>
            <a:r>
              <a:rPr lang="en-US" altLang="zh-CN" b="1">
                <a:ea typeface="宋体" pitchFamily="2" charset="-122"/>
              </a:rPr>
              <a:t>= </a:t>
            </a:r>
            <a:r>
              <a:rPr lang="zh-CN" altLang="en-US" b="1">
                <a:ea typeface="宋体" pitchFamily="2" charset="-122"/>
              </a:rPr>
              <a:t>－</a:t>
            </a:r>
            <a:r>
              <a:rPr lang="en-US" altLang="zh-CN" b="1" i="1">
                <a:ea typeface="宋体" pitchFamily="2" charset="-122"/>
              </a:rPr>
              <a:t>v</a:t>
            </a:r>
            <a:r>
              <a:rPr lang="en-US" altLang="zh-CN" b="1" baseline="-25000">
                <a:ea typeface="宋体" pitchFamily="2" charset="-122"/>
              </a:rPr>
              <a:t>i2  </a:t>
            </a:r>
            <a:r>
              <a:rPr lang="en-US" altLang="zh-CN" b="1">
                <a:ea typeface="宋体" pitchFamily="2" charset="-122"/>
              </a:rPr>
              <a:t>= </a:t>
            </a:r>
            <a:r>
              <a:rPr lang="en-US" altLang="zh-CN" b="1" i="1">
                <a:ea typeface="宋体" pitchFamily="2" charset="-122"/>
              </a:rPr>
              <a:t>v</a:t>
            </a:r>
            <a:r>
              <a:rPr lang="en-US" altLang="zh-CN" b="1" baseline="-25000">
                <a:ea typeface="宋体" pitchFamily="2" charset="-122"/>
              </a:rPr>
              <a:t>id</a:t>
            </a:r>
            <a:r>
              <a:rPr lang="en-US" altLang="zh-CN" b="1" i="1">
                <a:ea typeface="宋体" pitchFamily="2" charset="-122"/>
              </a:rPr>
              <a:t> /</a:t>
            </a:r>
            <a:r>
              <a:rPr lang="en-US" altLang="zh-CN" b="1">
                <a:ea typeface="宋体" pitchFamily="2" charset="-122"/>
              </a:rPr>
              <a:t>2</a:t>
            </a:r>
            <a:endParaRPr lang="en-US" altLang="zh-CN" b="1" i="1">
              <a:ea typeface="宋体" pitchFamily="2" charset="-122"/>
            </a:endParaRPr>
          </a:p>
        </p:txBody>
      </p:sp>
      <p:sp>
        <p:nvSpPr>
          <p:cNvPr id="499719" name="Rectangle 7"/>
          <p:cNvSpPr>
            <a:spLocks noChangeArrowheads="1"/>
          </p:cNvSpPr>
          <p:nvPr/>
        </p:nvSpPr>
        <p:spPr bwMode="auto">
          <a:xfrm>
            <a:off x="0" y="4014788"/>
            <a:ext cx="4648200" cy="762000"/>
          </a:xfrm>
          <a:prstGeom prst="rect">
            <a:avLst/>
          </a:prstGeom>
          <a:noFill/>
          <a:ln w="9525">
            <a:noFill/>
            <a:miter lim="800000"/>
            <a:headEnd/>
            <a:tailEnd/>
          </a:ln>
        </p:spPr>
        <p:txBody>
          <a:bodyPr/>
          <a:lstStyle/>
          <a:p>
            <a:pPr marL="342900" indent="-342900" algn="l">
              <a:spcBef>
                <a:spcPct val="20000"/>
              </a:spcBef>
            </a:pPr>
            <a:r>
              <a:rPr lang="en-US" altLang="zh-CN" sz="3600">
                <a:latin typeface="黑体" pitchFamily="49" charset="-122"/>
                <a:ea typeface="黑体" pitchFamily="49" charset="-122"/>
              </a:rPr>
              <a:t>  </a:t>
            </a:r>
            <a:r>
              <a:rPr lang="en-US" altLang="zh-CN" sz="3600">
                <a:ea typeface="宋体" pitchFamily="2" charset="-122"/>
              </a:rPr>
              <a:t>  </a:t>
            </a:r>
            <a:r>
              <a:rPr lang="zh-CN" altLang="en-US" b="1">
                <a:solidFill>
                  <a:schemeClr val="accent2"/>
                </a:solidFill>
                <a:ea typeface="宋体" pitchFamily="2" charset="-122"/>
              </a:rPr>
              <a:t>计算同双端输入双端输出：</a:t>
            </a:r>
          </a:p>
        </p:txBody>
      </p:sp>
      <p:graphicFrame>
        <p:nvGraphicFramePr>
          <p:cNvPr id="499720" name="Object 8"/>
          <p:cNvGraphicFramePr>
            <a:graphicFrameLocks noChangeAspect="1"/>
          </p:cNvGraphicFramePr>
          <p:nvPr/>
        </p:nvGraphicFramePr>
        <p:xfrm>
          <a:off x="4716463" y="4868863"/>
          <a:ext cx="1155700" cy="487362"/>
        </p:xfrm>
        <a:graphic>
          <a:graphicData uri="http://schemas.openxmlformats.org/presentationml/2006/ole">
            <mc:AlternateContent xmlns:mc="http://schemas.openxmlformats.org/markup-compatibility/2006">
              <mc:Choice xmlns:v="urn:schemas-microsoft-com:vml" Requires="v">
                <p:oleObj spid="_x0000_s20583" name="公式" r:id="rId6" imgW="533160" imgH="228600" progId="Equation.3">
                  <p:embed/>
                </p:oleObj>
              </mc:Choice>
              <mc:Fallback>
                <p:oleObj name="公式" r:id="rId6" imgW="53316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4868863"/>
                        <a:ext cx="1155700" cy="48736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9721" name="Object 9"/>
          <p:cNvGraphicFramePr>
            <a:graphicFrameLocks noChangeAspect="1"/>
          </p:cNvGraphicFramePr>
          <p:nvPr/>
        </p:nvGraphicFramePr>
        <p:xfrm>
          <a:off x="4633913" y="5408613"/>
          <a:ext cx="2466975" cy="519112"/>
        </p:xfrm>
        <a:graphic>
          <a:graphicData uri="http://schemas.openxmlformats.org/presentationml/2006/ole">
            <mc:AlternateContent xmlns:mc="http://schemas.openxmlformats.org/markup-compatibility/2006">
              <mc:Choice xmlns:v="urn:schemas-microsoft-com:vml" Requires="v">
                <p:oleObj spid="_x0000_s20584" name="Equation" r:id="rId8" imgW="1041120" imgH="228600" progId="Equation.3">
                  <p:embed/>
                </p:oleObj>
              </mc:Choice>
              <mc:Fallback>
                <p:oleObj name="Equation" r:id="rId8" imgW="104112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3913" y="5408613"/>
                        <a:ext cx="2466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9722" name="Object 10"/>
          <p:cNvGraphicFramePr>
            <a:graphicFrameLocks noChangeAspect="1"/>
          </p:cNvGraphicFramePr>
          <p:nvPr/>
        </p:nvGraphicFramePr>
        <p:xfrm>
          <a:off x="4716463" y="5959475"/>
          <a:ext cx="1881187" cy="565150"/>
        </p:xfrm>
        <a:graphic>
          <a:graphicData uri="http://schemas.openxmlformats.org/presentationml/2006/ole">
            <mc:AlternateContent xmlns:mc="http://schemas.openxmlformats.org/markup-compatibility/2006">
              <mc:Choice xmlns:v="urn:schemas-microsoft-com:vml" Requires="v">
                <p:oleObj spid="_x0000_s20585" name="Equation" r:id="rId10" imgW="596880" imgH="228600" progId="Equation.3">
                  <p:embed/>
                </p:oleObj>
              </mc:Choice>
              <mc:Fallback>
                <p:oleObj name="Equation" r:id="rId10" imgW="59688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5959475"/>
                        <a:ext cx="18811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5" name="Text Box 11"/>
          <p:cNvSpPr txBox="1">
            <a:spLocks noChangeArrowheads="1"/>
          </p:cNvSpPr>
          <p:nvPr/>
        </p:nvSpPr>
        <p:spPr bwMode="auto">
          <a:xfrm>
            <a:off x="468313" y="908050"/>
            <a:ext cx="5543550" cy="519113"/>
          </a:xfrm>
          <a:prstGeom prst="rect">
            <a:avLst/>
          </a:prstGeom>
          <a:noFill/>
          <a:ln w="12700">
            <a:noFill/>
            <a:miter lim="800000"/>
            <a:headEnd/>
            <a:tailEnd/>
          </a:ln>
        </p:spPr>
        <p:txBody>
          <a:bodyPr>
            <a:spAutoFit/>
          </a:bodyPr>
          <a:lstStyle/>
          <a:p>
            <a:pPr algn="l" eaLnBrk="0" hangingPunct="0">
              <a:spcBef>
                <a:spcPct val="50000"/>
              </a:spcBef>
            </a:pPr>
            <a:r>
              <a:rPr lang="zh-CN" altLang="en-US" sz="2800" b="1">
                <a:solidFill>
                  <a:schemeClr val="accent2"/>
                </a:solidFill>
                <a:latin typeface="宋体" pitchFamily="2" charset="-122"/>
                <a:ea typeface="宋体" pitchFamily="2" charset="-122"/>
              </a:rPr>
              <a:t>单端输入、双端输出的方式</a:t>
            </a:r>
          </a:p>
        </p:txBody>
      </p:sp>
      <p:grpSp>
        <p:nvGrpSpPr>
          <p:cNvPr id="2" name="Group 12"/>
          <p:cNvGrpSpPr>
            <a:grpSpLocks/>
          </p:cNvGrpSpPr>
          <p:nvPr/>
        </p:nvGrpSpPr>
        <p:grpSpPr bwMode="auto">
          <a:xfrm>
            <a:off x="4643438" y="1177925"/>
            <a:ext cx="4100512" cy="2827338"/>
            <a:chOff x="2925" y="742"/>
            <a:chExt cx="2583" cy="1781"/>
          </a:xfrm>
        </p:grpSpPr>
        <p:sp>
          <p:nvSpPr>
            <p:cNvPr id="175119" name="Line 13"/>
            <p:cNvSpPr>
              <a:spLocks noChangeShapeType="1"/>
            </p:cNvSpPr>
            <p:nvPr/>
          </p:nvSpPr>
          <p:spPr bwMode="auto">
            <a:xfrm flipV="1">
              <a:off x="4308" y="2415"/>
              <a:ext cx="1" cy="46"/>
            </a:xfrm>
            <a:prstGeom prst="line">
              <a:avLst/>
            </a:prstGeom>
            <a:noFill/>
            <a:ln w="19050">
              <a:solidFill>
                <a:srgbClr val="000000"/>
              </a:solidFill>
              <a:round/>
              <a:headEnd/>
              <a:tailEnd/>
            </a:ln>
          </p:spPr>
          <p:txBody>
            <a:bodyPr/>
            <a:lstStyle/>
            <a:p>
              <a:endParaRPr lang="zh-CN" altLang="en-US"/>
            </a:p>
          </p:txBody>
        </p:sp>
        <p:sp>
          <p:nvSpPr>
            <p:cNvPr id="175120" name="Line 14"/>
            <p:cNvSpPr>
              <a:spLocks noChangeShapeType="1"/>
            </p:cNvSpPr>
            <p:nvPr/>
          </p:nvSpPr>
          <p:spPr bwMode="auto">
            <a:xfrm flipV="1">
              <a:off x="4212" y="2304"/>
              <a:ext cx="12" cy="70"/>
            </a:xfrm>
            <a:prstGeom prst="line">
              <a:avLst/>
            </a:prstGeom>
            <a:noFill/>
            <a:ln w="19050">
              <a:solidFill>
                <a:srgbClr val="0000FF"/>
              </a:solidFill>
              <a:round/>
              <a:headEnd/>
              <a:tailEnd/>
            </a:ln>
          </p:spPr>
          <p:txBody>
            <a:bodyPr/>
            <a:lstStyle/>
            <a:p>
              <a:endParaRPr lang="zh-CN" altLang="en-US"/>
            </a:p>
          </p:txBody>
        </p:sp>
        <p:sp>
          <p:nvSpPr>
            <p:cNvPr id="175121" name="Line 15"/>
            <p:cNvSpPr>
              <a:spLocks noChangeShapeType="1"/>
            </p:cNvSpPr>
            <p:nvPr/>
          </p:nvSpPr>
          <p:spPr bwMode="auto">
            <a:xfrm>
              <a:off x="4200" y="2304"/>
              <a:ext cx="12" cy="70"/>
            </a:xfrm>
            <a:prstGeom prst="line">
              <a:avLst/>
            </a:prstGeom>
            <a:noFill/>
            <a:ln w="19050">
              <a:solidFill>
                <a:srgbClr val="0000FF"/>
              </a:solidFill>
              <a:round/>
              <a:headEnd/>
              <a:tailEnd/>
            </a:ln>
          </p:spPr>
          <p:txBody>
            <a:bodyPr/>
            <a:lstStyle/>
            <a:p>
              <a:endParaRPr lang="zh-CN" altLang="en-US"/>
            </a:p>
          </p:txBody>
        </p:sp>
        <p:sp>
          <p:nvSpPr>
            <p:cNvPr id="175122" name="Line 16"/>
            <p:cNvSpPr>
              <a:spLocks noChangeShapeType="1"/>
            </p:cNvSpPr>
            <p:nvPr/>
          </p:nvSpPr>
          <p:spPr bwMode="auto">
            <a:xfrm flipH="1">
              <a:off x="4200" y="2304"/>
              <a:ext cx="24" cy="1"/>
            </a:xfrm>
            <a:prstGeom prst="line">
              <a:avLst/>
            </a:prstGeom>
            <a:noFill/>
            <a:ln w="19050">
              <a:solidFill>
                <a:srgbClr val="0000FF"/>
              </a:solidFill>
              <a:round/>
              <a:headEnd/>
              <a:tailEnd/>
            </a:ln>
          </p:spPr>
          <p:txBody>
            <a:bodyPr/>
            <a:lstStyle/>
            <a:p>
              <a:endParaRPr lang="zh-CN" altLang="en-US"/>
            </a:p>
          </p:txBody>
        </p:sp>
        <p:sp>
          <p:nvSpPr>
            <p:cNvPr id="175123" name="Line 17"/>
            <p:cNvSpPr>
              <a:spLocks noChangeShapeType="1"/>
            </p:cNvSpPr>
            <p:nvPr/>
          </p:nvSpPr>
          <p:spPr bwMode="auto">
            <a:xfrm>
              <a:off x="4200" y="2304"/>
              <a:ext cx="1" cy="1"/>
            </a:xfrm>
            <a:prstGeom prst="line">
              <a:avLst/>
            </a:prstGeom>
            <a:noFill/>
            <a:ln w="19050">
              <a:solidFill>
                <a:srgbClr val="0000FF"/>
              </a:solidFill>
              <a:round/>
              <a:headEnd/>
              <a:tailEnd/>
            </a:ln>
          </p:spPr>
          <p:txBody>
            <a:bodyPr/>
            <a:lstStyle/>
            <a:p>
              <a:endParaRPr lang="zh-CN" altLang="en-US"/>
            </a:p>
          </p:txBody>
        </p:sp>
        <p:sp>
          <p:nvSpPr>
            <p:cNvPr id="175124" name="Line 18"/>
            <p:cNvSpPr>
              <a:spLocks noChangeShapeType="1"/>
            </p:cNvSpPr>
            <p:nvPr/>
          </p:nvSpPr>
          <p:spPr bwMode="auto">
            <a:xfrm>
              <a:off x="4212" y="2374"/>
              <a:ext cx="1" cy="1"/>
            </a:xfrm>
            <a:prstGeom prst="line">
              <a:avLst/>
            </a:prstGeom>
            <a:noFill/>
            <a:ln w="19050">
              <a:solidFill>
                <a:srgbClr val="0000FF"/>
              </a:solidFill>
              <a:round/>
              <a:headEnd/>
              <a:tailEnd/>
            </a:ln>
          </p:spPr>
          <p:txBody>
            <a:bodyPr/>
            <a:lstStyle/>
            <a:p>
              <a:endParaRPr lang="zh-CN" altLang="en-US"/>
            </a:p>
          </p:txBody>
        </p:sp>
        <p:sp>
          <p:nvSpPr>
            <p:cNvPr id="175125" name="Line 19"/>
            <p:cNvSpPr>
              <a:spLocks noChangeShapeType="1"/>
            </p:cNvSpPr>
            <p:nvPr/>
          </p:nvSpPr>
          <p:spPr bwMode="auto">
            <a:xfrm>
              <a:off x="4212" y="2304"/>
              <a:ext cx="1" cy="70"/>
            </a:xfrm>
            <a:prstGeom prst="line">
              <a:avLst/>
            </a:prstGeom>
            <a:noFill/>
            <a:ln w="19050">
              <a:solidFill>
                <a:srgbClr val="0000FF"/>
              </a:solidFill>
              <a:round/>
              <a:headEnd/>
              <a:tailEnd/>
            </a:ln>
          </p:spPr>
          <p:txBody>
            <a:bodyPr/>
            <a:lstStyle/>
            <a:p>
              <a:endParaRPr lang="zh-CN" altLang="en-US"/>
            </a:p>
          </p:txBody>
        </p:sp>
        <p:sp>
          <p:nvSpPr>
            <p:cNvPr id="175126" name="Line 20"/>
            <p:cNvSpPr>
              <a:spLocks noChangeShapeType="1"/>
            </p:cNvSpPr>
            <p:nvPr/>
          </p:nvSpPr>
          <p:spPr bwMode="auto">
            <a:xfrm>
              <a:off x="4224" y="2304"/>
              <a:ext cx="1" cy="1"/>
            </a:xfrm>
            <a:prstGeom prst="line">
              <a:avLst/>
            </a:prstGeom>
            <a:noFill/>
            <a:ln w="19050">
              <a:solidFill>
                <a:srgbClr val="0000FF"/>
              </a:solidFill>
              <a:round/>
              <a:headEnd/>
              <a:tailEnd/>
            </a:ln>
          </p:spPr>
          <p:txBody>
            <a:bodyPr/>
            <a:lstStyle/>
            <a:p>
              <a:endParaRPr lang="zh-CN" altLang="en-US"/>
            </a:p>
          </p:txBody>
        </p:sp>
        <p:sp>
          <p:nvSpPr>
            <p:cNvPr id="175127" name="Line 21"/>
            <p:cNvSpPr>
              <a:spLocks noChangeShapeType="1"/>
            </p:cNvSpPr>
            <p:nvPr/>
          </p:nvSpPr>
          <p:spPr bwMode="auto">
            <a:xfrm>
              <a:off x="4212" y="2188"/>
              <a:ext cx="1" cy="116"/>
            </a:xfrm>
            <a:prstGeom prst="line">
              <a:avLst/>
            </a:prstGeom>
            <a:noFill/>
            <a:ln w="19050">
              <a:solidFill>
                <a:srgbClr val="400000"/>
              </a:solidFill>
              <a:round/>
              <a:headEnd/>
              <a:tailEnd/>
            </a:ln>
          </p:spPr>
          <p:txBody>
            <a:bodyPr/>
            <a:lstStyle/>
            <a:p>
              <a:endParaRPr lang="zh-CN" altLang="en-US"/>
            </a:p>
          </p:txBody>
        </p:sp>
        <p:sp>
          <p:nvSpPr>
            <p:cNvPr id="175128" name="Line 22"/>
            <p:cNvSpPr>
              <a:spLocks noChangeShapeType="1"/>
            </p:cNvSpPr>
            <p:nvPr/>
          </p:nvSpPr>
          <p:spPr bwMode="auto">
            <a:xfrm flipH="1">
              <a:off x="3876" y="1560"/>
              <a:ext cx="120" cy="81"/>
            </a:xfrm>
            <a:prstGeom prst="line">
              <a:avLst/>
            </a:prstGeom>
            <a:noFill/>
            <a:ln w="19050">
              <a:solidFill>
                <a:srgbClr val="0000FF"/>
              </a:solidFill>
              <a:round/>
              <a:headEnd/>
              <a:tailEnd/>
            </a:ln>
          </p:spPr>
          <p:txBody>
            <a:bodyPr/>
            <a:lstStyle/>
            <a:p>
              <a:endParaRPr lang="zh-CN" altLang="en-US"/>
            </a:p>
          </p:txBody>
        </p:sp>
        <p:sp>
          <p:nvSpPr>
            <p:cNvPr id="175129" name="Line 23"/>
            <p:cNvSpPr>
              <a:spLocks noChangeShapeType="1"/>
            </p:cNvSpPr>
            <p:nvPr/>
          </p:nvSpPr>
          <p:spPr bwMode="auto">
            <a:xfrm>
              <a:off x="3876" y="1711"/>
              <a:ext cx="120" cy="82"/>
            </a:xfrm>
            <a:prstGeom prst="line">
              <a:avLst/>
            </a:prstGeom>
            <a:noFill/>
            <a:ln w="19050">
              <a:solidFill>
                <a:srgbClr val="0000FF"/>
              </a:solidFill>
              <a:round/>
              <a:headEnd/>
              <a:tailEnd/>
            </a:ln>
          </p:spPr>
          <p:txBody>
            <a:bodyPr/>
            <a:lstStyle/>
            <a:p>
              <a:endParaRPr lang="zh-CN" altLang="en-US"/>
            </a:p>
          </p:txBody>
        </p:sp>
        <p:sp>
          <p:nvSpPr>
            <p:cNvPr id="175130" name="Line 24"/>
            <p:cNvSpPr>
              <a:spLocks noChangeShapeType="1"/>
            </p:cNvSpPr>
            <p:nvPr/>
          </p:nvSpPr>
          <p:spPr bwMode="auto">
            <a:xfrm>
              <a:off x="3876" y="1560"/>
              <a:ext cx="1" cy="233"/>
            </a:xfrm>
            <a:prstGeom prst="line">
              <a:avLst/>
            </a:prstGeom>
            <a:noFill/>
            <a:ln w="19050">
              <a:solidFill>
                <a:srgbClr val="0000FF"/>
              </a:solidFill>
              <a:round/>
              <a:headEnd/>
              <a:tailEnd/>
            </a:ln>
          </p:spPr>
          <p:txBody>
            <a:bodyPr/>
            <a:lstStyle/>
            <a:p>
              <a:endParaRPr lang="zh-CN" altLang="en-US"/>
            </a:p>
          </p:txBody>
        </p:sp>
        <p:sp>
          <p:nvSpPr>
            <p:cNvPr id="175131" name="Line 25"/>
            <p:cNvSpPr>
              <a:spLocks noChangeShapeType="1"/>
            </p:cNvSpPr>
            <p:nvPr/>
          </p:nvSpPr>
          <p:spPr bwMode="auto">
            <a:xfrm flipH="1">
              <a:off x="3756" y="1676"/>
              <a:ext cx="120" cy="1"/>
            </a:xfrm>
            <a:prstGeom prst="line">
              <a:avLst/>
            </a:prstGeom>
            <a:noFill/>
            <a:ln w="19050">
              <a:solidFill>
                <a:srgbClr val="0000FF"/>
              </a:solidFill>
              <a:round/>
              <a:headEnd/>
              <a:tailEnd/>
            </a:ln>
          </p:spPr>
          <p:txBody>
            <a:bodyPr/>
            <a:lstStyle/>
            <a:p>
              <a:endParaRPr lang="zh-CN" altLang="en-US"/>
            </a:p>
          </p:txBody>
        </p:sp>
        <p:sp>
          <p:nvSpPr>
            <p:cNvPr id="175132" name="Freeform 26"/>
            <p:cNvSpPr>
              <a:spLocks/>
            </p:cNvSpPr>
            <p:nvPr/>
          </p:nvSpPr>
          <p:spPr bwMode="auto">
            <a:xfrm>
              <a:off x="3924" y="1735"/>
              <a:ext cx="72" cy="58"/>
            </a:xfrm>
            <a:custGeom>
              <a:avLst/>
              <a:gdLst>
                <a:gd name="T0" fmla="*/ 72 w 72"/>
                <a:gd name="T1" fmla="*/ 58 h 58"/>
                <a:gd name="T2" fmla="*/ 24 w 72"/>
                <a:gd name="T3" fmla="*/ 0 h 58"/>
                <a:gd name="T4" fmla="*/ 0 w 72"/>
                <a:gd name="T5" fmla="*/ 34 h 58"/>
                <a:gd name="T6" fmla="*/ 72 w 72"/>
                <a:gd name="T7" fmla="*/ 58 h 58"/>
                <a:gd name="T8" fmla="*/ 0 60000 65536"/>
                <a:gd name="T9" fmla="*/ 0 60000 65536"/>
                <a:gd name="T10" fmla="*/ 0 60000 65536"/>
                <a:gd name="T11" fmla="*/ 0 60000 65536"/>
                <a:gd name="T12" fmla="*/ 0 w 72"/>
                <a:gd name="T13" fmla="*/ 0 h 58"/>
                <a:gd name="T14" fmla="*/ 72 w 72"/>
                <a:gd name="T15" fmla="*/ 58 h 58"/>
              </a:gdLst>
              <a:ahLst/>
              <a:cxnLst>
                <a:cxn ang="T8">
                  <a:pos x="T0" y="T1"/>
                </a:cxn>
                <a:cxn ang="T9">
                  <a:pos x="T2" y="T3"/>
                </a:cxn>
                <a:cxn ang="T10">
                  <a:pos x="T4" y="T5"/>
                </a:cxn>
                <a:cxn ang="T11">
                  <a:pos x="T6" y="T7"/>
                </a:cxn>
              </a:cxnLst>
              <a:rect l="T12" t="T13" r="T14" b="T15"/>
              <a:pathLst>
                <a:path w="72" h="58">
                  <a:moveTo>
                    <a:pt x="72" y="58"/>
                  </a:moveTo>
                  <a:lnTo>
                    <a:pt x="24" y="0"/>
                  </a:lnTo>
                  <a:lnTo>
                    <a:pt x="0" y="34"/>
                  </a:lnTo>
                  <a:lnTo>
                    <a:pt x="72" y="58"/>
                  </a:lnTo>
                  <a:close/>
                </a:path>
              </a:pathLst>
            </a:custGeom>
            <a:solidFill>
              <a:srgbClr val="0000FF"/>
            </a:solidFill>
            <a:ln w="19050">
              <a:solidFill>
                <a:srgbClr val="0000FF"/>
              </a:solidFill>
              <a:round/>
              <a:headEnd/>
              <a:tailEnd/>
            </a:ln>
          </p:spPr>
          <p:txBody>
            <a:bodyPr/>
            <a:lstStyle/>
            <a:p>
              <a:endParaRPr lang="zh-CN" altLang="en-US"/>
            </a:p>
          </p:txBody>
        </p:sp>
        <p:sp>
          <p:nvSpPr>
            <p:cNvPr id="175133" name="Line 27"/>
            <p:cNvSpPr>
              <a:spLocks noChangeShapeType="1"/>
            </p:cNvSpPr>
            <p:nvPr/>
          </p:nvSpPr>
          <p:spPr bwMode="auto">
            <a:xfrm>
              <a:off x="3996" y="1444"/>
              <a:ext cx="1" cy="116"/>
            </a:xfrm>
            <a:prstGeom prst="line">
              <a:avLst/>
            </a:prstGeom>
            <a:noFill/>
            <a:ln w="19050">
              <a:solidFill>
                <a:srgbClr val="400000"/>
              </a:solidFill>
              <a:round/>
              <a:headEnd/>
              <a:tailEnd/>
            </a:ln>
          </p:spPr>
          <p:txBody>
            <a:bodyPr/>
            <a:lstStyle/>
            <a:p>
              <a:endParaRPr lang="zh-CN" altLang="en-US"/>
            </a:p>
          </p:txBody>
        </p:sp>
        <p:sp>
          <p:nvSpPr>
            <p:cNvPr id="175134" name="Line 28"/>
            <p:cNvSpPr>
              <a:spLocks noChangeShapeType="1"/>
            </p:cNvSpPr>
            <p:nvPr/>
          </p:nvSpPr>
          <p:spPr bwMode="auto">
            <a:xfrm flipV="1">
              <a:off x="3996" y="1793"/>
              <a:ext cx="1" cy="116"/>
            </a:xfrm>
            <a:prstGeom prst="line">
              <a:avLst/>
            </a:prstGeom>
            <a:noFill/>
            <a:ln w="19050">
              <a:solidFill>
                <a:srgbClr val="400000"/>
              </a:solidFill>
              <a:round/>
              <a:headEnd/>
              <a:tailEnd/>
            </a:ln>
          </p:spPr>
          <p:txBody>
            <a:bodyPr/>
            <a:lstStyle/>
            <a:p>
              <a:endParaRPr lang="zh-CN" altLang="en-US"/>
            </a:p>
          </p:txBody>
        </p:sp>
        <p:sp>
          <p:nvSpPr>
            <p:cNvPr id="175135" name="Line 29"/>
            <p:cNvSpPr>
              <a:spLocks noChangeShapeType="1"/>
            </p:cNvSpPr>
            <p:nvPr/>
          </p:nvSpPr>
          <p:spPr bwMode="auto">
            <a:xfrm>
              <a:off x="3636" y="1676"/>
              <a:ext cx="120" cy="1"/>
            </a:xfrm>
            <a:prstGeom prst="line">
              <a:avLst/>
            </a:prstGeom>
            <a:noFill/>
            <a:ln w="19050">
              <a:solidFill>
                <a:srgbClr val="400000"/>
              </a:solidFill>
              <a:round/>
              <a:headEnd/>
              <a:tailEnd/>
            </a:ln>
          </p:spPr>
          <p:txBody>
            <a:bodyPr/>
            <a:lstStyle/>
            <a:p>
              <a:endParaRPr lang="zh-CN" altLang="en-US"/>
            </a:p>
          </p:txBody>
        </p:sp>
        <p:sp>
          <p:nvSpPr>
            <p:cNvPr id="175136" name="Line 30"/>
            <p:cNvSpPr>
              <a:spLocks noChangeShapeType="1"/>
            </p:cNvSpPr>
            <p:nvPr/>
          </p:nvSpPr>
          <p:spPr bwMode="auto">
            <a:xfrm>
              <a:off x="4260" y="2258"/>
              <a:ext cx="96" cy="1"/>
            </a:xfrm>
            <a:prstGeom prst="line">
              <a:avLst/>
            </a:prstGeom>
            <a:noFill/>
            <a:ln w="19050">
              <a:solidFill>
                <a:srgbClr val="0000FF"/>
              </a:solidFill>
              <a:round/>
              <a:headEnd/>
              <a:tailEnd/>
            </a:ln>
          </p:spPr>
          <p:txBody>
            <a:bodyPr/>
            <a:lstStyle/>
            <a:p>
              <a:endParaRPr lang="zh-CN" altLang="en-US"/>
            </a:p>
          </p:txBody>
        </p:sp>
        <p:sp>
          <p:nvSpPr>
            <p:cNvPr id="175137" name="Line 31"/>
            <p:cNvSpPr>
              <a:spLocks noChangeShapeType="1"/>
            </p:cNvSpPr>
            <p:nvPr/>
          </p:nvSpPr>
          <p:spPr bwMode="auto">
            <a:xfrm>
              <a:off x="4308" y="2142"/>
              <a:ext cx="1" cy="116"/>
            </a:xfrm>
            <a:prstGeom prst="line">
              <a:avLst/>
            </a:prstGeom>
            <a:noFill/>
            <a:ln w="19050">
              <a:solidFill>
                <a:srgbClr val="400000"/>
              </a:solidFill>
              <a:round/>
              <a:headEnd/>
              <a:tailEnd/>
            </a:ln>
          </p:spPr>
          <p:txBody>
            <a:bodyPr/>
            <a:lstStyle/>
            <a:p>
              <a:endParaRPr lang="zh-CN" altLang="en-US"/>
            </a:p>
          </p:txBody>
        </p:sp>
        <p:sp>
          <p:nvSpPr>
            <p:cNvPr id="175138" name="Line 32"/>
            <p:cNvSpPr>
              <a:spLocks noChangeShapeType="1"/>
            </p:cNvSpPr>
            <p:nvPr/>
          </p:nvSpPr>
          <p:spPr bwMode="auto">
            <a:xfrm flipV="1">
              <a:off x="4308" y="2299"/>
              <a:ext cx="1" cy="116"/>
            </a:xfrm>
            <a:prstGeom prst="line">
              <a:avLst/>
            </a:prstGeom>
            <a:noFill/>
            <a:ln w="19050">
              <a:solidFill>
                <a:srgbClr val="400000"/>
              </a:solidFill>
              <a:round/>
              <a:headEnd/>
              <a:tailEnd/>
            </a:ln>
          </p:spPr>
          <p:txBody>
            <a:bodyPr/>
            <a:lstStyle/>
            <a:p>
              <a:endParaRPr lang="zh-CN" altLang="en-US"/>
            </a:p>
          </p:txBody>
        </p:sp>
        <p:sp>
          <p:nvSpPr>
            <p:cNvPr id="175139" name="Line 33"/>
            <p:cNvSpPr>
              <a:spLocks noChangeShapeType="1"/>
            </p:cNvSpPr>
            <p:nvPr/>
          </p:nvSpPr>
          <p:spPr bwMode="auto">
            <a:xfrm flipV="1">
              <a:off x="3396" y="1630"/>
              <a:ext cx="1" cy="93"/>
            </a:xfrm>
            <a:prstGeom prst="line">
              <a:avLst/>
            </a:prstGeom>
            <a:noFill/>
            <a:ln w="19050">
              <a:solidFill>
                <a:srgbClr val="0000FF"/>
              </a:solidFill>
              <a:round/>
              <a:headEnd/>
              <a:tailEnd/>
            </a:ln>
          </p:spPr>
          <p:txBody>
            <a:bodyPr/>
            <a:lstStyle/>
            <a:p>
              <a:endParaRPr lang="zh-CN" altLang="en-US"/>
            </a:p>
          </p:txBody>
        </p:sp>
        <p:sp>
          <p:nvSpPr>
            <p:cNvPr id="175140" name="Line 34"/>
            <p:cNvSpPr>
              <a:spLocks noChangeShapeType="1"/>
            </p:cNvSpPr>
            <p:nvPr/>
          </p:nvSpPr>
          <p:spPr bwMode="auto">
            <a:xfrm>
              <a:off x="3396" y="1630"/>
              <a:ext cx="240" cy="1"/>
            </a:xfrm>
            <a:prstGeom prst="line">
              <a:avLst/>
            </a:prstGeom>
            <a:noFill/>
            <a:ln w="19050">
              <a:solidFill>
                <a:srgbClr val="0000FF"/>
              </a:solidFill>
              <a:round/>
              <a:headEnd/>
              <a:tailEnd/>
            </a:ln>
          </p:spPr>
          <p:txBody>
            <a:bodyPr/>
            <a:lstStyle/>
            <a:p>
              <a:endParaRPr lang="zh-CN" altLang="en-US"/>
            </a:p>
          </p:txBody>
        </p:sp>
        <p:sp>
          <p:nvSpPr>
            <p:cNvPr id="175141" name="Line 35"/>
            <p:cNvSpPr>
              <a:spLocks noChangeShapeType="1"/>
            </p:cNvSpPr>
            <p:nvPr/>
          </p:nvSpPr>
          <p:spPr bwMode="auto">
            <a:xfrm>
              <a:off x="3636" y="1630"/>
              <a:ext cx="1" cy="93"/>
            </a:xfrm>
            <a:prstGeom prst="line">
              <a:avLst/>
            </a:prstGeom>
            <a:noFill/>
            <a:ln w="19050">
              <a:solidFill>
                <a:srgbClr val="0000FF"/>
              </a:solidFill>
              <a:round/>
              <a:headEnd/>
              <a:tailEnd/>
            </a:ln>
          </p:spPr>
          <p:txBody>
            <a:bodyPr/>
            <a:lstStyle/>
            <a:p>
              <a:endParaRPr lang="zh-CN" altLang="en-US"/>
            </a:p>
          </p:txBody>
        </p:sp>
        <p:sp>
          <p:nvSpPr>
            <p:cNvPr id="175142" name="Line 36"/>
            <p:cNvSpPr>
              <a:spLocks noChangeShapeType="1"/>
            </p:cNvSpPr>
            <p:nvPr/>
          </p:nvSpPr>
          <p:spPr bwMode="auto">
            <a:xfrm flipH="1">
              <a:off x="3396" y="1723"/>
              <a:ext cx="240" cy="1"/>
            </a:xfrm>
            <a:prstGeom prst="line">
              <a:avLst/>
            </a:prstGeom>
            <a:noFill/>
            <a:ln w="19050">
              <a:solidFill>
                <a:srgbClr val="0000FF"/>
              </a:solidFill>
              <a:round/>
              <a:headEnd/>
              <a:tailEnd/>
            </a:ln>
          </p:spPr>
          <p:txBody>
            <a:bodyPr/>
            <a:lstStyle/>
            <a:p>
              <a:endParaRPr lang="zh-CN" altLang="en-US"/>
            </a:p>
          </p:txBody>
        </p:sp>
        <p:sp>
          <p:nvSpPr>
            <p:cNvPr id="175143" name="Line 37"/>
            <p:cNvSpPr>
              <a:spLocks noChangeShapeType="1"/>
            </p:cNvSpPr>
            <p:nvPr/>
          </p:nvSpPr>
          <p:spPr bwMode="auto">
            <a:xfrm>
              <a:off x="3276" y="1676"/>
              <a:ext cx="120" cy="1"/>
            </a:xfrm>
            <a:prstGeom prst="line">
              <a:avLst/>
            </a:prstGeom>
            <a:noFill/>
            <a:ln w="19050">
              <a:solidFill>
                <a:srgbClr val="400000"/>
              </a:solidFill>
              <a:round/>
              <a:headEnd/>
              <a:tailEnd/>
            </a:ln>
          </p:spPr>
          <p:txBody>
            <a:bodyPr/>
            <a:lstStyle/>
            <a:p>
              <a:endParaRPr lang="zh-CN" altLang="en-US"/>
            </a:p>
          </p:txBody>
        </p:sp>
        <p:sp>
          <p:nvSpPr>
            <p:cNvPr id="175144" name="Line 38"/>
            <p:cNvSpPr>
              <a:spLocks noChangeShapeType="1"/>
            </p:cNvSpPr>
            <p:nvPr/>
          </p:nvSpPr>
          <p:spPr bwMode="auto">
            <a:xfrm flipH="1">
              <a:off x="3636" y="1676"/>
              <a:ext cx="120" cy="1"/>
            </a:xfrm>
            <a:prstGeom prst="line">
              <a:avLst/>
            </a:prstGeom>
            <a:noFill/>
            <a:ln w="19050">
              <a:solidFill>
                <a:srgbClr val="400000"/>
              </a:solidFill>
              <a:round/>
              <a:headEnd/>
              <a:tailEnd/>
            </a:ln>
          </p:spPr>
          <p:txBody>
            <a:bodyPr/>
            <a:lstStyle/>
            <a:p>
              <a:endParaRPr lang="zh-CN" altLang="en-US"/>
            </a:p>
          </p:txBody>
        </p:sp>
        <p:sp>
          <p:nvSpPr>
            <p:cNvPr id="175145" name="Line 39"/>
            <p:cNvSpPr>
              <a:spLocks noChangeShapeType="1"/>
            </p:cNvSpPr>
            <p:nvPr/>
          </p:nvSpPr>
          <p:spPr bwMode="auto">
            <a:xfrm flipV="1">
              <a:off x="4980" y="1630"/>
              <a:ext cx="1" cy="93"/>
            </a:xfrm>
            <a:prstGeom prst="line">
              <a:avLst/>
            </a:prstGeom>
            <a:noFill/>
            <a:ln w="19050">
              <a:solidFill>
                <a:srgbClr val="0000FF"/>
              </a:solidFill>
              <a:round/>
              <a:headEnd/>
              <a:tailEnd/>
            </a:ln>
          </p:spPr>
          <p:txBody>
            <a:bodyPr/>
            <a:lstStyle/>
            <a:p>
              <a:endParaRPr lang="zh-CN" altLang="en-US"/>
            </a:p>
          </p:txBody>
        </p:sp>
        <p:sp>
          <p:nvSpPr>
            <p:cNvPr id="175146" name="Line 40"/>
            <p:cNvSpPr>
              <a:spLocks noChangeShapeType="1"/>
            </p:cNvSpPr>
            <p:nvPr/>
          </p:nvSpPr>
          <p:spPr bwMode="auto">
            <a:xfrm>
              <a:off x="4980" y="1630"/>
              <a:ext cx="240" cy="1"/>
            </a:xfrm>
            <a:prstGeom prst="line">
              <a:avLst/>
            </a:prstGeom>
            <a:noFill/>
            <a:ln w="19050">
              <a:solidFill>
                <a:srgbClr val="0000FF"/>
              </a:solidFill>
              <a:round/>
              <a:headEnd/>
              <a:tailEnd/>
            </a:ln>
          </p:spPr>
          <p:txBody>
            <a:bodyPr/>
            <a:lstStyle/>
            <a:p>
              <a:endParaRPr lang="zh-CN" altLang="en-US"/>
            </a:p>
          </p:txBody>
        </p:sp>
        <p:sp>
          <p:nvSpPr>
            <p:cNvPr id="175147" name="Line 41"/>
            <p:cNvSpPr>
              <a:spLocks noChangeShapeType="1"/>
            </p:cNvSpPr>
            <p:nvPr/>
          </p:nvSpPr>
          <p:spPr bwMode="auto">
            <a:xfrm>
              <a:off x="5220" y="1630"/>
              <a:ext cx="1" cy="93"/>
            </a:xfrm>
            <a:prstGeom prst="line">
              <a:avLst/>
            </a:prstGeom>
            <a:noFill/>
            <a:ln w="19050">
              <a:solidFill>
                <a:srgbClr val="0000FF"/>
              </a:solidFill>
              <a:round/>
              <a:headEnd/>
              <a:tailEnd/>
            </a:ln>
          </p:spPr>
          <p:txBody>
            <a:bodyPr/>
            <a:lstStyle/>
            <a:p>
              <a:endParaRPr lang="zh-CN" altLang="en-US"/>
            </a:p>
          </p:txBody>
        </p:sp>
        <p:sp>
          <p:nvSpPr>
            <p:cNvPr id="175148" name="Line 42"/>
            <p:cNvSpPr>
              <a:spLocks noChangeShapeType="1"/>
            </p:cNvSpPr>
            <p:nvPr/>
          </p:nvSpPr>
          <p:spPr bwMode="auto">
            <a:xfrm flipH="1">
              <a:off x="4980" y="1723"/>
              <a:ext cx="240" cy="1"/>
            </a:xfrm>
            <a:prstGeom prst="line">
              <a:avLst/>
            </a:prstGeom>
            <a:noFill/>
            <a:ln w="19050">
              <a:solidFill>
                <a:srgbClr val="0000FF"/>
              </a:solidFill>
              <a:round/>
              <a:headEnd/>
              <a:tailEnd/>
            </a:ln>
          </p:spPr>
          <p:txBody>
            <a:bodyPr/>
            <a:lstStyle/>
            <a:p>
              <a:endParaRPr lang="zh-CN" altLang="en-US"/>
            </a:p>
          </p:txBody>
        </p:sp>
        <p:sp>
          <p:nvSpPr>
            <p:cNvPr id="175149" name="Line 43"/>
            <p:cNvSpPr>
              <a:spLocks noChangeShapeType="1"/>
            </p:cNvSpPr>
            <p:nvPr/>
          </p:nvSpPr>
          <p:spPr bwMode="auto">
            <a:xfrm>
              <a:off x="4860" y="1676"/>
              <a:ext cx="120" cy="1"/>
            </a:xfrm>
            <a:prstGeom prst="line">
              <a:avLst/>
            </a:prstGeom>
            <a:noFill/>
            <a:ln w="19050">
              <a:solidFill>
                <a:srgbClr val="400000"/>
              </a:solidFill>
              <a:round/>
              <a:headEnd/>
              <a:tailEnd/>
            </a:ln>
          </p:spPr>
          <p:txBody>
            <a:bodyPr/>
            <a:lstStyle/>
            <a:p>
              <a:endParaRPr lang="zh-CN" altLang="en-US"/>
            </a:p>
          </p:txBody>
        </p:sp>
        <p:sp>
          <p:nvSpPr>
            <p:cNvPr id="175150" name="Line 44"/>
            <p:cNvSpPr>
              <a:spLocks noChangeShapeType="1"/>
            </p:cNvSpPr>
            <p:nvPr/>
          </p:nvSpPr>
          <p:spPr bwMode="auto">
            <a:xfrm flipH="1">
              <a:off x="5220" y="1676"/>
              <a:ext cx="120" cy="1"/>
            </a:xfrm>
            <a:prstGeom prst="line">
              <a:avLst/>
            </a:prstGeom>
            <a:noFill/>
            <a:ln w="19050">
              <a:solidFill>
                <a:srgbClr val="400000"/>
              </a:solidFill>
              <a:round/>
              <a:headEnd/>
              <a:tailEnd/>
            </a:ln>
          </p:spPr>
          <p:txBody>
            <a:bodyPr/>
            <a:lstStyle/>
            <a:p>
              <a:endParaRPr lang="zh-CN" altLang="en-US"/>
            </a:p>
          </p:txBody>
        </p:sp>
        <p:sp>
          <p:nvSpPr>
            <p:cNvPr id="175151" name="Line 45"/>
            <p:cNvSpPr>
              <a:spLocks noChangeShapeType="1"/>
            </p:cNvSpPr>
            <p:nvPr/>
          </p:nvSpPr>
          <p:spPr bwMode="auto">
            <a:xfrm>
              <a:off x="4620" y="1560"/>
              <a:ext cx="120" cy="81"/>
            </a:xfrm>
            <a:prstGeom prst="line">
              <a:avLst/>
            </a:prstGeom>
            <a:noFill/>
            <a:ln w="19050">
              <a:solidFill>
                <a:srgbClr val="0000FF"/>
              </a:solidFill>
              <a:round/>
              <a:headEnd/>
              <a:tailEnd/>
            </a:ln>
          </p:spPr>
          <p:txBody>
            <a:bodyPr/>
            <a:lstStyle/>
            <a:p>
              <a:endParaRPr lang="zh-CN" altLang="en-US"/>
            </a:p>
          </p:txBody>
        </p:sp>
        <p:sp>
          <p:nvSpPr>
            <p:cNvPr id="175152" name="Line 46"/>
            <p:cNvSpPr>
              <a:spLocks noChangeShapeType="1"/>
            </p:cNvSpPr>
            <p:nvPr/>
          </p:nvSpPr>
          <p:spPr bwMode="auto">
            <a:xfrm flipH="1">
              <a:off x="4620" y="1711"/>
              <a:ext cx="120" cy="82"/>
            </a:xfrm>
            <a:prstGeom prst="line">
              <a:avLst/>
            </a:prstGeom>
            <a:noFill/>
            <a:ln w="19050">
              <a:solidFill>
                <a:srgbClr val="0000FF"/>
              </a:solidFill>
              <a:round/>
              <a:headEnd/>
              <a:tailEnd/>
            </a:ln>
          </p:spPr>
          <p:txBody>
            <a:bodyPr/>
            <a:lstStyle/>
            <a:p>
              <a:endParaRPr lang="zh-CN" altLang="en-US"/>
            </a:p>
          </p:txBody>
        </p:sp>
        <p:sp>
          <p:nvSpPr>
            <p:cNvPr id="175153" name="Line 47"/>
            <p:cNvSpPr>
              <a:spLocks noChangeShapeType="1"/>
            </p:cNvSpPr>
            <p:nvPr/>
          </p:nvSpPr>
          <p:spPr bwMode="auto">
            <a:xfrm>
              <a:off x="4740" y="1560"/>
              <a:ext cx="1" cy="233"/>
            </a:xfrm>
            <a:prstGeom prst="line">
              <a:avLst/>
            </a:prstGeom>
            <a:noFill/>
            <a:ln w="19050">
              <a:solidFill>
                <a:srgbClr val="0000FF"/>
              </a:solidFill>
              <a:round/>
              <a:headEnd/>
              <a:tailEnd/>
            </a:ln>
          </p:spPr>
          <p:txBody>
            <a:bodyPr/>
            <a:lstStyle/>
            <a:p>
              <a:endParaRPr lang="zh-CN" altLang="en-US"/>
            </a:p>
          </p:txBody>
        </p:sp>
        <p:sp>
          <p:nvSpPr>
            <p:cNvPr id="175154" name="Line 48"/>
            <p:cNvSpPr>
              <a:spLocks noChangeShapeType="1"/>
            </p:cNvSpPr>
            <p:nvPr/>
          </p:nvSpPr>
          <p:spPr bwMode="auto">
            <a:xfrm>
              <a:off x="4740" y="1676"/>
              <a:ext cx="120" cy="1"/>
            </a:xfrm>
            <a:prstGeom prst="line">
              <a:avLst/>
            </a:prstGeom>
            <a:noFill/>
            <a:ln w="19050">
              <a:solidFill>
                <a:srgbClr val="0000FF"/>
              </a:solidFill>
              <a:round/>
              <a:headEnd/>
              <a:tailEnd/>
            </a:ln>
          </p:spPr>
          <p:txBody>
            <a:bodyPr/>
            <a:lstStyle/>
            <a:p>
              <a:endParaRPr lang="zh-CN" altLang="en-US"/>
            </a:p>
          </p:txBody>
        </p:sp>
        <p:sp>
          <p:nvSpPr>
            <p:cNvPr id="175155" name="Freeform 49"/>
            <p:cNvSpPr>
              <a:spLocks/>
            </p:cNvSpPr>
            <p:nvPr/>
          </p:nvSpPr>
          <p:spPr bwMode="auto">
            <a:xfrm>
              <a:off x="4620" y="1735"/>
              <a:ext cx="72" cy="58"/>
            </a:xfrm>
            <a:custGeom>
              <a:avLst/>
              <a:gdLst>
                <a:gd name="T0" fmla="*/ 0 w 72"/>
                <a:gd name="T1" fmla="*/ 58 h 58"/>
                <a:gd name="T2" fmla="*/ 48 w 72"/>
                <a:gd name="T3" fmla="*/ 0 h 58"/>
                <a:gd name="T4" fmla="*/ 72 w 72"/>
                <a:gd name="T5" fmla="*/ 34 h 58"/>
                <a:gd name="T6" fmla="*/ 0 w 72"/>
                <a:gd name="T7" fmla="*/ 58 h 58"/>
                <a:gd name="T8" fmla="*/ 0 60000 65536"/>
                <a:gd name="T9" fmla="*/ 0 60000 65536"/>
                <a:gd name="T10" fmla="*/ 0 60000 65536"/>
                <a:gd name="T11" fmla="*/ 0 60000 65536"/>
                <a:gd name="T12" fmla="*/ 0 w 72"/>
                <a:gd name="T13" fmla="*/ 0 h 58"/>
                <a:gd name="T14" fmla="*/ 72 w 72"/>
                <a:gd name="T15" fmla="*/ 58 h 58"/>
              </a:gdLst>
              <a:ahLst/>
              <a:cxnLst>
                <a:cxn ang="T8">
                  <a:pos x="T0" y="T1"/>
                </a:cxn>
                <a:cxn ang="T9">
                  <a:pos x="T2" y="T3"/>
                </a:cxn>
                <a:cxn ang="T10">
                  <a:pos x="T4" y="T5"/>
                </a:cxn>
                <a:cxn ang="T11">
                  <a:pos x="T6" y="T7"/>
                </a:cxn>
              </a:cxnLst>
              <a:rect l="T12" t="T13" r="T14" b="T15"/>
              <a:pathLst>
                <a:path w="72" h="58">
                  <a:moveTo>
                    <a:pt x="0" y="58"/>
                  </a:moveTo>
                  <a:lnTo>
                    <a:pt x="48" y="0"/>
                  </a:lnTo>
                  <a:lnTo>
                    <a:pt x="72" y="34"/>
                  </a:lnTo>
                  <a:lnTo>
                    <a:pt x="0" y="58"/>
                  </a:lnTo>
                  <a:close/>
                </a:path>
              </a:pathLst>
            </a:custGeom>
            <a:solidFill>
              <a:srgbClr val="0000FF"/>
            </a:solidFill>
            <a:ln w="19050">
              <a:solidFill>
                <a:srgbClr val="0000FF"/>
              </a:solidFill>
              <a:round/>
              <a:headEnd/>
              <a:tailEnd/>
            </a:ln>
          </p:spPr>
          <p:txBody>
            <a:bodyPr/>
            <a:lstStyle/>
            <a:p>
              <a:endParaRPr lang="zh-CN" altLang="en-US"/>
            </a:p>
          </p:txBody>
        </p:sp>
        <p:sp>
          <p:nvSpPr>
            <p:cNvPr id="175156" name="Line 50"/>
            <p:cNvSpPr>
              <a:spLocks noChangeShapeType="1"/>
            </p:cNvSpPr>
            <p:nvPr/>
          </p:nvSpPr>
          <p:spPr bwMode="auto">
            <a:xfrm>
              <a:off x="4620" y="1444"/>
              <a:ext cx="1" cy="116"/>
            </a:xfrm>
            <a:prstGeom prst="line">
              <a:avLst/>
            </a:prstGeom>
            <a:noFill/>
            <a:ln w="19050">
              <a:solidFill>
                <a:srgbClr val="400000"/>
              </a:solidFill>
              <a:round/>
              <a:headEnd/>
              <a:tailEnd/>
            </a:ln>
          </p:spPr>
          <p:txBody>
            <a:bodyPr/>
            <a:lstStyle/>
            <a:p>
              <a:endParaRPr lang="zh-CN" altLang="en-US"/>
            </a:p>
          </p:txBody>
        </p:sp>
        <p:sp>
          <p:nvSpPr>
            <p:cNvPr id="175157" name="Line 51"/>
            <p:cNvSpPr>
              <a:spLocks noChangeShapeType="1"/>
            </p:cNvSpPr>
            <p:nvPr/>
          </p:nvSpPr>
          <p:spPr bwMode="auto">
            <a:xfrm flipV="1">
              <a:off x="4620" y="1793"/>
              <a:ext cx="1" cy="116"/>
            </a:xfrm>
            <a:prstGeom prst="line">
              <a:avLst/>
            </a:prstGeom>
            <a:noFill/>
            <a:ln w="19050">
              <a:solidFill>
                <a:srgbClr val="400000"/>
              </a:solidFill>
              <a:round/>
              <a:headEnd/>
              <a:tailEnd/>
            </a:ln>
          </p:spPr>
          <p:txBody>
            <a:bodyPr/>
            <a:lstStyle/>
            <a:p>
              <a:endParaRPr lang="zh-CN" altLang="en-US"/>
            </a:p>
          </p:txBody>
        </p:sp>
        <p:sp>
          <p:nvSpPr>
            <p:cNvPr id="175158" name="Line 52"/>
            <p:cNvSpPr>
              <a:spLocks noChangeShapeType="1"/>
            </p:cNvSpPr>
            <p:nvPr/>
          </p:nvSpPr>
          <p:spPr bwMode="auto">
            <a:xfrm flipH="1">
              <a:off x="4860" y="1676"/>
              <a:ext cx="120" cy="1"/>
            </a:xfrm>
            <a:prstGeom prst="line">
              <a:avLst/>
            </a:prstGeom>
            <a:noFill/>
            <a:ln w="19050">
              <a:solidFill>
                <a:srgbClr val="400000"/>
              </a:solidFill>
              <a:round/>
              <a:headEnd/>
              <a:tailEnd/>
            </a:ln>
          </p:spPr>
          <p:txBody>
            <a:bodyPr/>
            <a:lstStyle/>
            <a:p>
              <a:endParaRPr lang="zh-CN" altLang="en-US"/>
            </a:p>
          </p:txBody>
        </p:sp>
        <p:sp>
          <p:nvSpPr>
            <p:cNvPr id="175159" name="Oval 53"/>
            <p:cNvSpPr>
              <a:spLocks noChangeArrowheads="1"/>
            </p:cNvSpPr>
            <p:nvPr/>
          </p:nvSpPr>
          <p:spPr bwMode="auto">
            <a:xfrm>
              <a:off x="3120" y="1956"/>
              <a:ext cx="240" cy="232"/>
            </a:xfrm>
            <a:prstGeom prst="ellipse">
              <a:avLst/>
            </a:prstGeom>
            <a:noFill/>
            <a:ln w="19050">
              <a:solidFill>
                <a:srgbClr val="0000FF"/>
              </a:solidFill>
              <a:round/>
              <a:headEnd/>
              <a:tailEnd/>
            </a:ln>
          </p:spPr>
          <p:txBody>
            <a:bodyPr/>
            <a:lstStyle/>
            <a:p>
              <a:endParaRPr lang="zh-CN" altLang="en-US"/>
            </a:p>
          </p:txBody>
        </p:sp>
        <p:sp>
          <p:nvSpPr>
            <p:cNvPr id="175160" name="Oval 54"/>
            <p:cNvSpPr>
              <a:spLocks noChangeArrowheads="1"/>
            </p:cNvSpPr>
            <p:nvPr/>
          </p:nvSpPr>
          <p:spPr bwMode="auto">
            <a:xfrm>
              <a:off x="3120" y="1956"/>
              <a:ext cx="240" cy="232"/>
            </a:xfrm>
            <a:prstGeom prst="ellipse">
              <a:avLst/>
            </a:prstGeom>
            <a:noFill/>
            <a:ln w="19050">
              <a:solidFill>
                <a:srgbClr val="0000FF"/>
              </a:solidFill>
              <a:round/>
              <a:headEnd/>
              <a:tailEnd/>
            </a:ln>
          </p:spPr>
          <p:txBody>
            <a:bodyPr/>
            <a:lstStyle/>
            <a:p>
              <a:endParaRPr lang="zh-CN" altLang="en-US"/>
            </a:p>
          </p:txBody>
        </p:sp>
        <p:sp>
          <p:nvSpPr>
            <p:cNvPr id="175161" name="Line 55"/>
            <p:cNvSpPr>
              <a:spLocks noChangeShapeType="1"/>
            </p:cNvSpPr>
            <p:nvPr/>
          </p:nvSpPr>
          <p:spPr bwMode="auto">
            <a:xfrm>
              <a:off x="3240" y="1839"/>
              <a:ext cx="1" cy="117"/>
            </a:xfrm>
            <a:prstGeom prst="line">
              <a:avLst/>
            </a:prstGeom>
            <a:noFill/>
            <a:ln w="19050">
              <a:solidFill>
                <a:srgbClr val="400000"/>
              </a:solidFill>
              <a:round/>
              <a:headEnd/>
              <a:tailEnd/>
            </a:ln>
          </p:spPr>
          <p:txBody>
            <a:bodyPr/>
            <a:lstStyle/>
            <a:p>
              <a:endParaRPr lang="zh-CN" altLang="en-US"/>
            </a:p>
          </p:txBody>
        </p:sp>
        <p:sp>
          <p:nvSpPr>
            <p:cNvPr id="175162" name="Line 56"/>
            <p:cNvSpPr>
              <a:spLocks noChangeShapeType="1"/>
            </p:cNvSpPr>
            <p:nvPr/>
          </p:nvSpPr>
          <p:spPr bwMode="auto">
            <a:xfrm flipV="1">
              <a:off x="3240" y="2188"/>
              <a:ext cx="1" cy="116"/>
            </a:xfrm>
            <a:prstGeom prst="line">
              <a:avLst/>
            </a:prstGeom>
            <a:noFill/>
            <a:ln w="19050">
              <a:solidFill>
                <a:srgbClr val="400000"/>
              </a:solidFill>
              <a:round/>
              <a:headEnd/>
              <a:tailEnd/>
            </a:ln>
          </p:spPr>
          <p:txBody>
            <a:bodyPr/>
            <a:lstStyle/>
            <a:p>
              <a:endParaRPr lang="zh-CN" altLang="en-US"/>
            </a:p>
          </p:txBody>
        </p:sp>
        <p:sp>
          <p:nvSpPr>
            <p:cNvPr id="175163" name="Line 57"/>
            <p:cNvSpPr>
              <a:spLocks noChangeShapeType="1"/>
            </p:cNvSpPr>
            <p:nvPr/>
          </p:nvSpPr>
          <p:spPr bwMode="auto">
            <a:xfrm>
              <a:off x="5292" y="2270"/>
              <a:ext cx="216" cy="1"/>
            </a:xfrm>
            <a:prstGeom prst="line">
              <a:avLst/>
            </a:prstGeom>
            <a:noFill/>
            <a:ln w="19050">
              <a:solidFill>
                <a:srgbClr val="8000FF"/>
              </a:solidFill>
              <a:round/>
              <a:headEnd/>
              <a:tailEnd/>
            </a:ln>
          </p:spPr>
          <p:txBody>
            <a:bodyPr/>
            <a:lstStyle/>
            <a:p>
              <a:endParaRPr lang="zh-CN" altLang="en-US"/>
            </a:p>
          </p:txBody>
        </p:sp>
        <p:sp>
          <p:nvSpPr>
            <p:cNvPr id="175164" name="Rectangle 58"/>
            <p:cNvSpPr>
              <a:spLocks noChangeArrowheads="1"/>
            </p:cNvSpPr>
            <p:nvPr/>
          </p:nvSpPr>
          <p:spPr bwMode="auto">
            <a:xfrm>
              <a:off x="3396" y="1630"/>
              <a:ext cx="252"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5165" name="Rectangle 59"/>
            <p:cNvSpPr>
              <a:spLocks noChangeArrowheads="1"/>
            </p:cNvSpPr>
            <p:nvPr/>
          </p:nvSpPr>
          <p:spPr bwMode="auto">
            <a:xfrm>
              <a:off x="4980" y="1630"/>
              <a:ext cx="252" cy="10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5166" name="Line 60"/>
            <p:cNvSpPr>
              <a:spLocks noChangeShapeType="1"/>
            </p:cNvSpPr>
            <p:nvPr/>
          </p:nvSpPr>
          <p:spPr bwMode="auto">
            <a:xfrm>
              <a:off x="3996" y="1909"/>
              <a:ext cx="312" cy="1"/>
            </a:xfrm>
            <a:prstGeom prst="line">
              <a:avLst/>
            </a:prstGeom>
            <a:noFill/>
            <a:ln w="19050">
              <a:solidFill>
                <a:srgbClr val="800040"/>
              </a:solidFill>
              <a:round/>
              <a:headEnd/>
              <a:tailEnd/>
            </a:ln>
          </p:spPr>
          <p:txBody>
            <a:bodyPr/>
            <a:lstStyle/>
            <a:p>
              <a:endParaRPr lang="zh-CN" altLang="en-US"/>
            </a:p>
          </p:txBody>
        </p:sp>
        <p:sp>
          <p:nvSpPr>
            <p:cNvPr id="175167" name="Oval 61"/>
            <p:cNvSpPr>
              <a:spLocks noChangeArrowheads="1"/>
            </p:cNvSpPr>
            <p:nvPr/>
          </p:nvSpPr>
          <p:spPr bwMode="auto">
            <a:xfrm>
              <a:off x="4284" y="1886"/>
              <a:ext cx="48" cy="46"/>
            </a:xfrm>
            <a:prstGeom prst="ellipse">
              <a:avLst/>
            </a:prstGeom>
            <a:solidFill>
              <a:srgbClr val="FF0000"/>
            </a:solidFill>
            <a:ln w="19050">
              <a:solidFill>
                <a:srgbClr val="FF0000"/>
              </a:solidFill>
              <a:round/>
              <a:headEnd/>
              <a:tailEnd/>
            </a:ln>
          </p:spPr>
          <p:txBody>
            <a:bodyPr/>
            <a:lstStyle/>
            <a:p>
              <a:endParaRPr lang="zh-CN" altLang="en-US"/>
            </a:p>
          </p:txBody>
        </p:sp>
        <p:sp>
          <p:nvSpPr>
            <p:cNvPr id="175168" name="Line 62"/>
            <p:cNvSpPr>
              <a:spLocks noChangeShapeType="1"/>
            </p:cNvSpPr>
            <p:nvPr/>
          </p:nvSpPr>
          <p:spPr bwMode="auto">
            <a:xfrm>
              <a:off x="5340" y="1676"/>
              <a:ext cx="48" cy="1"/>
            </a:xfrm>
            <a:prstGeom prst="line">
              <a:avLst/>
            </a:prstGeom>
            <a:noFill/>
            <a:ln w="19050">
              <a:solidFill>
                <a:srgbClr val="800040"/>
              </a:solidFill>
              <a:round/>
              <a:headEnd/>
              <a:tailEnd/>
            </a:ln>
          </p:spPr>
          <p:txBody>
            <a:bodyPr/>
            <a:lstStyle/>
            <a:p>
              <a:endParaRPr lang="zh-CN" altLang="en-US"/>
            </a:p>
          </p:txBody>
        </p:sp>
        <p:sp>
          <p:nvSpPr>
            <p:cNvPr id="175169" name="Line 63"/>
            <p:cNvSpPr>
              <a:spLocks noChangeShapeType="1"/>
            </p:cNvSpPr>
            <p:nvPr/>
          </p:nvSpPr>
          <p:spPr bwMode="auto">
            <a:xfrm>
              <a:off x="5388" y="1676"/>
              <a:ext cx="1" cy="594"/>
            </a:xfrm>
            <a:prstGeom prst="line">
              <a:avLst/>
            </a:prstGeom>
            <a:noFill/>
            <a:ln w="19050">
              <a:solidFill>
                <a:srgbClr val="800040"/>
              </a:solidFill>
              <a:round/>
              <a:headEnd/>
              <a:tailEnd/>
            </a:ln>
          </p:spPr>
          <p:txBody>
            <a:bodyPr/>
            <a:lstStyle/>
            <a:p>
              <a:endParaRPr lang="zh-CN" altLang="en-US"/>
            </a:p>
          </p:txBody>
        </p:sp>
        <p:sp>
          <p:nvSpPr>
            <p:cNvPr id="175170" name="Line 64"/>
            <p:cNvSpPr>
              <a:spLocks noChangeShapeType="1"/>
            </p:cNvSpPr>
            <p:nvPr/>
          </p:nvSpPr>
          <p:spPr bwMode="auto">
            <a:xfrm flipH="1">
              <a:off x="4860" y="1676"/>
              <a:ext cx="120" cy="1"/>
            </a:xfrm>
            <a:prstGeom prst="line">
              <a:avLst/>
            </a:prstGeom>
            <a:noFill/>
            <a:ln w="19050">
              <a:solidFill>
                <a:srgbClr val="800040"/>
              </a:solidFill>
              <a:round/>
              <a:headEnd/>
              <a:tailEnd/>
            </a:ln>
          </p:spPr>
          <p:txBody>
            <a:bodyPr/>
            <a:lstStyle/>
            <a:p>
              <a:endParaRPr lang="zh-CN" altLang="en-US"/>
            </a:p>
          </p:txBody>
        </p:sp>
        <p:sp>
          <p:nvSpPr>
            <p:cNvPr id="175171" name="Line 65"/>
            <p:cNvSpPr>
              <a:spLocks noChangeShapeType="1"/>
            </p:cNvSpPr>
            <p:nvPr/>
          </p:nvSpPr>
          <p:spPr bwMode="auto">
            <a:xfrm flipV="1">
              <a:off x="4308" y="1909"/>
              <a:ext cx="1" cy="233"/>
            </a:xfrm>
            <a:prstGeom prst="line">
              <a:avLst/>
            </a:prstGeom>
            <a:noFill/>
            <a:ln w="19050">
              <a:solidFill>
                <a:srgbClr val="800040"/>
              </a:solidFill>
              <a:round/>
              <a:headEnd/>
              <a:tailEnd/>
            </a:ln>
          </p:spPr>
          <p:txBody>
            <a:bodyPr/>
            <a:lstStyle/>
            <a:p>
              <a:endParaRPr lang="zh-CN" altLang="en-US"/>
            </a:p>
          </p:txBody>
        </p:sp>
        <p:sp>
          <p:nvSpPr>
            <p:cNvPr id="175172" name="Line 66"/>
            <p:cNvSpPr>
              <a:spLocks noChangeShapeType="1"/>
            </p:cNvSpPr>
            <p:nvPr/>
          </p:nvSpPr>
          <p:spPr bwMode="auto">
            <a:xfrm>
              <a:off x="3636" y="1676"/>
              <a:ext cx="120" cy="1"/>
            </a:xfrm>
            <a:prstGeom prst="line">
              <a:avLst/>
            </a:prstGeom>
            <a:noFill/>
            <a:ln w="19050">
              <a:solidFill>
                <a:srgbClr val="800040"/>
              </a:solidFill>
              <a:round/>
              <a:headEnd/>
              <a:tailEnd/>
            </a:ln>
          </p:spPr>
          <p:txBody>
            <a:bodyPr/>
            <a:lstStyle/>
            <a:p>
              <a:endParaRPr lang="zh-CN" altLang="en-US"/>
            </a:p>
          </p:txBody>
        </p:sp>
        <p:sp>
          <p:nvSpPr>
            <p:cNvPr id="175173" name="Line 67"/>
            <p:cNvSpPr>
              <a:spLocks noChangeShapeType="1"/>
            </p:cNvSpPr>
            <p:nvPr/>
          </p:nvSpPr>
          <p:spPr bwMode="auto">
            <a:xfrm>
              <a:off x="3240" y="1676"/>
              <a:ext cx="1" cy="163"/>
            </a:xfrm>
            <a:prstGeom prst="line">
              <a:avLst/>
            </a:prstGeom>
            <a:noFill/>
            <a:ln w="19050">
              <a:solidFill>
                <a:srgbClr val="800040"/>
              </a:solidFill>
              <a:round/>
              <a:headEnd/>
              <a:tailEnd/>
            </a:ln>
          </p:spPr>
          <p:txBody>
            <a:bodyPr/>
            <a:lstStyle/>
            <a:p>
              <a:endParaRPr lang="zh-CN" altLang="en-US"/>
            </a:p>
          </p:txBody>
        </p:sp>
        <p:sp>
          <p:nvSpPr>
            <p:cNvPr id="175174" name="Line 68"/>
            <p:cNvSpPr>
              <a:spLocks noChangeShapeType="1"/>
            </p:cNvSpPr>
            <p:nvPr/>
          </p:nvSpPr>
          <p:spPr bwMode="auto">
            <a:xfrm flipH="1">
              <a:off x="3240" y="1676"/>
              <a:ext cx="36" cy="1"/>
            </a:xfrm>
            <a:prstGeom prst="line">
              <a:avLst/>
            </a:prstGeom>
            <a:noFill/>
            <a:ln w="19050">
              <a:solidFill>
                <a:srgbClr val="800040"/>
              </a:solidFill>
              <a:round/>
              <a:headEnd/>
              <a:tailEnd/>
            </a:ln>
          </p:spPr>
          <p:txBody>
            <a:bodyPr/>
            <a:lstStyle/>
            <a:p>
              <a:endParaRPr lang="zh-CN" altLang="en-US"/>
            </a:p>
          </p:txBody>
        </p:sp>
        <p:sp>
          <p:nvSpPr>
            <p:cNvPr id="175175" name="Line 69"/>
            <p:cNvSpPr>
              <a:spLocks noChangeShapeType="1"/>
            </p:cNvSpPr>
            <p:nvPr/>
          </p:nvSpPr>
          <p:spPr bwMode="auto">
            <a:xfrm>
              <a:off x="3240" y="2304"/>
              <a:ext cx="1" cy="117"/>
            </a:xfrm>
            <a:prstGeom prst="line">
              <a:avLst/>
            </a:prstGeom>
            <a:noFill/>
            <a:ln w="19050">
              <a:solidFill>
                <a:srgbClr val="800040"/>
              </a:solidFill>
              <a:round/>
              <a:headEnd/>
              <a:tailEnd/>
            </a:ln>
          </p:spPr>
          <p:txBody>
            <a:bodyPr/>
            <a:lstStyle/>
            <a:p>
              <a:endParaRPr lang="zh-CN" altLang="en-US"/>
            </a:p>
          </p:txBody>
        </p:sp>
        <p:sp>
          <p:nvSpPr>
            <p:cNvPr id="175176" name="Line 70"/>
            <p:cNvSpPr>
              <a:spLocks noChangeShapeType="1"/>
            </p:cNvSpPr>
            <p:nvPr/>
          </p:nvSpPr>
          <p:spPr bwMode="auto">
            <a:xfrm>
              <a:off x="4212" y="1979"/>
              <a:ext cx="1" cy="209"/>
            </a:xfrm>
            <a:prstGeom prst="line">
              <a:avLst/>
            </a:prstGeom>
            <a:noFill/>
            <a:ln w="19050">
              <a:solidFill>
                <a:srgbClr val="800040"/>
              </a:solidFill>
              <a:round/>
              <a:headEnd/>
              <a:tailEnd/>
            </a:ln>
          </p:spPr>
          <p:txBody>
            <a:bodyPr/>
            <a:lstStyle/>
            <a:p>
              <a:endParaRPr lang="zh-CN" altLang="en-US"/>
            </a:p>
          </p:txBody>
        </p:sp>
        <p:sp>
          <p:nvSpPr>
            <p:cNvPr id="175177" name="Line 71"/>
            <p:cNvSpPr>
              <a:spLocks noChangeShapeType="1"/>
            </p:cNvSpPr>
            <p:nvPr/>
          </p:nvSpPr>
          <p:spPr bwMode="auto">
            <a:xfrm flipV="1">
              <a:off x="3996" y="1304"/>
              <a:ext cx="1" cy="140"/>
            </a:xfrm>
            <a:prstGeom prst="line">
              <a:avLst/>
            </a:prstGeom>
            <a:noFill/>
            <a:ln w="19050">
              <a:solidFill>
                <a:srgbClr val="800040"/>
              </a:solidFill>
              <a:round/>
              <a:headEnd/>
              <a:tailEnd/>
            </a:ln>
          </p:spPr>
          <p:txBody>
            <a:bodyPr/>
            <a:lstStyle/>
            <a:p>
              <a:endParaRPr lang="zh-CN" altLang="en-US"/>
            </a:p>
          </p:txBody>
        </p:sp>
        <p:sp>
          <p:nvSpPr>
            <p:cNvPr id="175178" name="Line 72"/>
            <p:cNvSpPr>
              <a:spLocks noChangeShapeType="1"/>
            </p:cNvSpPr>
            <p:nvPr/>
          </p:nvSpPr>
          <p:spPr bwMode="auto">
            <a:xfrm flipV="1">
              <a:off x="4620" y="1316"/>
              <a:ext cx="1" cy="128"/>
            </a:xfrm>
            <a:prstGeom prst="line">
              <a:avLst/>
            </a:prstGeom>
            <a:noFill/>
            <a:ln w="19050">
              <a:solidFill>
                <a:srgbClr val="800040"/>
              </a:solidFill>
              <a:round/>
              <a:headEnd/>
              <a:tailEnd/>
            </a:ln>
          </p:spPr>
          <p:txBody>
            <a:bodyPr/>
            <a:lstStyle/>
            <a:p>
              <a:endParaRPr lang="zh-CN" altLang="en-US"/>
            </a:p>
          </p:txBody>
        </p:sp>
        <p:sp>
          <p:nvSpPr>
            <p:cNvPr id="175179" name="Line 73"/>
            <p:cNvSpPr>
              <a:spLocks noChangeShapeType="1"/>
            </p:cNvSpPr>
            <p:nvPr/>
          </p:nvSpPr>
          <p:spPr bwMode="auto">
            <a:xfrm>
              <a:off x="3120" y="2421"/>
              <a:ext cx="240" cy="1"/>
            </a:xfrm>
            <a:prstGeom prst="line">
              <a:avLst/>
            </a:prstGeom>
            <a:noFill/>
            <a:ln w="19050">
              <a:solidFill>
                <a:srgbClr val="800040"/>
              </a:solidFill>
              <a:round/>
              <a:headEnd/>
              <a:tailEnd/>
            </a:ln>
          </p:spPr>
          <p:txBody>
            <a:bodyPr/>
            <a:lstStyle/>
            <a:p>
              <a:endParaRPr lang="zh-CN" altLang="en-US"/>
            </a:p>
          </p:txBody>
        </p:sp>
        <p:sp>
          <p:nvSpPr>
            <p:cNvPr id="175180" name="Line 74"/>
            <p:cNvSpPr>
              <a:spLocks noChangeShapeType="1"/>
            </p:cNvSpPr>
            <p:nvPr/>
          </p:nvSpPr>
          <p:spPr bwMode="auto">
            <a:xfrm>
              <a:off x="4308" y="1909"/>
              <a:ext cx="312" cy="1"/>
            </a:xfrm>
            <a:prstGeom prst="line">
              <a:avLst/>
            </a:prstGeom>
            <a:noFill/>
            <a:ln w="19050">
              <a:solidFill>
                <a:srgbClr val="800040"/>
              </a:solidFill>
              <a:round/>
              <a:headEnd/>
              <a:tailEnd/>
            </a:ln>
          </p:spPr>
          <p:txBody>
            <a:bodyPr/>
            <a:lstStyle/>
            <a:p>
              <a:endParaRPr lang="zh-CN" altLang="en-US"/>
            </a:p>
          </p:txBody>
        </p:sp>
        <p:sp>
          <p:nvSpPr>
            <p:cNvPr id="175181" name="Rectangle 75"/>
            <p:cNvSpPr>
              <a:spLocks noChangeArrowheads="1"/>
            </p:cNvSpPr>
            <p:nvPr/>
          </p:nvSpPr>
          <p:spPr bwMode="auto">
            <a:xfrm>
              <a:off x="4440" y="2069"/>
              <a:ext cx="72" cy="221"/>
            </a:xfrm>
            <a:prstGeom prst="rect">
              <a:avLst/>
            </a:prstGeom>
            <a:noFill/>
            <a:ln w="9525">
              <a:noFill/>
              <a:miter lim="800000"/>
              <a:headEnd/>
              <a:tailEnd/>
            </a:ln>
          </p:spPr>
          <p:txBody>
            <a:bodyPr wrap="none" lIns="0" tIns="0" rIns="0" bIns="0">
              <a:spAutoFit/>
            </a:bodyPr>
            <a:lstStyle/>
            <a:p>
              <a:pPr algn="l"/>
              <a:r>
                <a:rPr lang="en-US" altLang="zh-CN" sz="2300" i="1">
                  <a:solidFill>
                    <a:srgbClr val="000000"/>
                  </a:solidFill>
                  <a:ea typeface="宋体" pitchFamily="2" charset="-122"/>
                </a:rPr>
                <a:t>r</a:t>
              </a:r>
              <a:endParaRPr lang="en-US" altLang="zh-CN">
                <a:ea typeface="宋体" pitchFamily="2" charset="-122"/>
              </a:endParaRPr>
            </a:p>
          </p:txBody>
        </p:sp>
        <p:sp>
          <p:nvSpPr>
            <p:cNvPr id="175182" name="Rectangle 76"/>
            <p:cNvSpPr>
              <a:spLocks noChangeArrowheads="1"/>
            </p:cNvSpPr>
            <p:nvPr/>
          </p:nvSpPr>
          <p:spPr bwMode="auto">
            <a:xfrm>
              <a:off x="5040" y="1362"/>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000000"/>
                  </a:solidFill>
                  <a:ea typeface="宋体" pitchFamily="2" charset="-122"/>
                </a:rPr>
                <a:t>R</a:t>
              </a:r>
              <a:endParaRPr lang="en-US" altLang="zh-CN">
                <a:ea typeface="宋体" pitchFamily="2" charset="-122"/>
              </a:endParaRPr>
            </a:p>
          </p:txBody>
        </p:sp>
        <p:sp>
          <p:nvSpPr>
            <p:cNvPr id="175183" name="Rectangle 77"/>
            <p:cNvSpPr>
              <a:spLocks noChangeArrowheads="1"/>
            </p:cNvSpPr>
            <p:nvPr/>
          </p:nvSpPr>
          <p:spPr bwMode="auto">
            <a:xfrm>
              <a:off x="4728" y="1374"/>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000000"/>
                  </a:solidFill>
                  <a:ea typeface="宋体" pitchFamily="2" charset="-122"/>
                </a:rPr>
                <a:t>T</a:t>
              </a:r>
              <a:endParaRPr lang="en-US" altLang="zh-CN">
                <a:ea typeface="宋体" pitchFamily="2" charset="-122"/>
              </a:endParaRPr>
            </a:p>
          </p:txBody>
        </p:sp>
        <p:sp>
          <p:nvSpPr>
            <p:cNvPr id="175184" name="Rectangle 78"/>
            <p:cNvSpPr>
              <a:spLocks noChangeArrowheads="1"/>
            </p:cNvSpPr>
            <p:nvPr/>
          </p:nvSpPr>
          <p:spPr bwMode="auto">
            <a:xfrm>
              <a:off x="3024" y="1735"/>
              <a:ext cx="104" cy="221"/>
            </a:xfrm>
            <a:prstGeom prst="rect">
              <a:avLst/>
            </a:prstGeom>
            <a:noFill/>
            <a:ln w="9525">
              <a:noFill/>
              <a:miter lim="800000"/>
              <a:headEnd/>
              <a:tailEnd/>
            </a:ln>
          </p:spPr>
          <p:txBody>
            <a:bodyPr wrap="none" lIns="0" tIns="0" rIns="0" bIns="0">
              <a:spAutoFit/>
            </a:bodyPr>
            <a:lstStyle/>
            <a:p>
              <a:pPr algn="l"/>
              <a:r>
                <a:rPr lang="en-US" altLang="zh-CN" sz="2300">
                  <a:solidFill>
                    <a:srgbClr val="FF0000"/>
                  </a:solidFill>
                  <a:ea typeface="宋体" pitchFamily="2" charset="-122"/>
                </a:rPr>
                <a:t>+</a:t>
              </a:r>
              <a:endParaRPr lang="en-US" altLang="zh-CN">
                <a:ea typeface="宋体" pitchFamily="2" charset="-122"/>
              </a:endParaRPr>
            </a:p>
          </p:txBody>
        </p:sp>
        <p:sp>
          <p:nvSpPr>
            <p:cNvPr id="175185" name="Rectangle 79"/>
            <p:cNvSpPr>
              <a:spLocks noChangeArrowheads="1"/>
            </p:cNvSpPr>
            <p:nvPr/>
          </p:nvSpPr>
          <p:spPr bwMode="auto">
            <a:xfrm>
              <a:off x="3372" y="1374"/>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000000"/>
                  </a:solidFill>
                  <a:ea typeface="宋体" pitchFamily="2" charset="-122"/>
                </a:rPr>
                <a:t>R</a:t>
              </a:r>
              <a:endParaRPr lang="en-US" altLang="zh-CN">
                <a:ea typeface="宋体" pitchFamily="2" charset="-122"/>
              </a:endParaRPr>
            </a:p>
          </p:txBody>
        </p:sp>
        <p:sp>
          <p:nvSpPr>
            <p:cNvPr id="175186" name="Rectangle 80"/>
            <p:cNvSpPr>
              <a:spLocks noChangeArrowheads="1"/>
            </p:cNvSpPr>
            <p:nvPr/>
          </p:nvSpPr>
          <p:spPr bwMode="auto">
            <a:xfrm>
              <a:off x="3492" y="1467"/>
              <a:ext cx="58" cy="125"/>
            </a:xfrm>
            <a:prstGeom prst="rect">
              <a:avLst/>
            </a:prstGeom>
            <a:noFill/>
            <a:ln w="9525">
              <a:noFill/>
              <a:miter lim="800000"/>
              <a:headEnd/>
              <a:tailEnd/>
            </a:ln>
          </p:spPr>
          <p:txBody>
            <a:bodyPr wrap="none" lIns="0" tIns="0" rIns="0" bIns="0">
              <a:spAutoFit/>
            </a:bodyPr>
            <a:lstStyle/>
            <a:p>
              <a:pPr algn="l"/>
              <a:r>
                <a:rPr lang="en-US" altLang="zh-CN" sz="1300" b="1">
                  <a:solidFill>
                    <a:srgbClr val="000000"/>
                  </a:solidFill>
                  <a:ea typeface="宋体" pitchFamily="2" charset="-122"/>
                </a:rPr>
                <a:t>b</a:t>
              </a:r>
              <a:endParaRPr lang="en-US" altLang="zh-CN" b="1">
                <a:ea typeface="宋体" pitchFamily="2" charset="-122"/>
              </a:endParaRPr>
            </a:p>
          </p:txBody>
        </p:sp>
        <p:sp>
          <p:nvSpPr>
            <p:cNvPr id="175187" name="Rectangle 81"/>
            <p:cNvSpPr>
              <a:spLocks noChangeArrowheads="1"/>
            </p:cNvSpPr>
            <p:nvPr/>
          </p:nvSpPr>
          <p:spPr bwMode="auto">
            <a:xfrm>
              <a:off x="3696" y="1386"/>
              <a:ext cx="112" cy="221"/>
            </a:xfrm>
            <a:prstGeom prst="rect">
              <a:avLst/>
            </a:prstGeom>
            <a:noFill/>
            <a:ln w="9525">
              <a:noFill/>
              <a:miter lim="800000"/>
              <a:headEnd/>
              <a:tailEnd/>
            </a:ln>
          </p:spPr>
          <p:txBody>
            <a:bodyPr wrap="none" lIns="0" tIns="0" rIns="0" bIns="0">
              <a:spAutoFit/>
            </a:bodyPr>
            <a:lstStyle/>
            <a:p>
              <a:pPr algn="l"/>
              <a:r>
                <a:rPr lang="en-US" altLang="zh-CN" sz="2300">
                  <a:solidFill>
                    <a:srgbClr val="000000"/>
                  </a:solidFill>
                  <a:ea typeface="宋体" pitchFamily="2" charset="-122"/>
                </a:rPr>
                <a:t>T</a:t>
              </a:r>
              <a:endParaRPr lang="en-US" altLang="zh-CN">
                <a:ea typeface="宋体" pitchFamily="2" charset="-122"/>
              </a:endParaRPr>
            </a:p>
          </p:txBody>
        </p:sp>
        <p:sp>
          <p:nvSpPr>
            <p:cNvPr id="175188" name="Rectangle 82"/>
            <p:cNvSpPr>
              <a:spLocks noChangeArrowheads="1"/>
            </p:cNvSpPr>
            <p:nvPr/>
          </p:nvSpPr>
          <p:spPr bwMode="auto">
            <a:xfrm>
              <a:off x="3816" y="1467"/>
              <a:ext cx="52" cy="125"/>
            </a:xfrm>
            <a:prstGeom prst="rect">
              <a:avLst/>
            </a:prstGeom>
            <a:noFill/>
            <a:ln w="9525">
              <a:noFill/>
              <a:miter lim="800000"/>
              <a:headEnd/>
              <a:tailEnd/>
            </a:ln>
          </p:spPr>
          <p:txBody>
            <a:bodyPr wrap="none" lIns="0" tIns="0" rIns="0" bIns="0">
              <a:spAutoFit/>
            </a:bodyPr>
            <a:lstStyle/>
            <a:p>
              <a:pPr algn="l"/>
              <a:r>
                <a:rPr lang="en-US" altLang="zh-CN" sz="1300" b="1">
                  <a:solidFill>
                    <a:srgbClr val="000000"/>
                  </a:solidFill>
                  <a:ea typeface="宋体" pitchFamily="2" charset="-122"/>
                </a:rPr>
                <a:t>1</a:t>
              </a:r>
              <a:endParaRPr lang="en-US" altLang="zh-CN" b="1">
                <a:ea typeface="宋体" pitchFamily="2" charset="-122"/>
              </a:endParaRPr>
            </a:p>
          </p:txBody>
        </p:sp>
        <p:sp>
          <p:nvSpPr>
            <p:cNvPr id="175189" name="Rectangle 83"/>
            <p:cNvSpPr>
              <a:spLocks noChangeArrowheads="1"/>
            </p:cNvSpPr>
            <p:nvPr/>
          </p:nvSpPr>
          <p:spPr bwMode="auto">
            <a:xfrm>
              <a:off x="4513" y="2216"/>
              <a:ext cx="81" cy="125"/>
            </a:xfrm>
            <a:prstGeom prst="rect">
              <a:avLst/>
            </a:prstGeom>
            <a:noFill/>
            <a:ln w="9525">
              <a:noFill/>
              <a:miter lim="800000"/>
              <a:headEnd/>
              <a:tailEnd/>
            </a:ln>
          </p:spPr>
          <p:txBody>
            <a:bodyPr wrap="none" lIns="0" tIns="0" rIns="0" bIns="0">
              <a:spAutoFit/>
            </a:bodyPr>
            <a:lstStyle/>
            <a:p>
              <a:pPr algn="l"/>
              <a:r>
                <a:rPr lang="en-US" altLang="zh-CN" sz="1300" b="1">
                  <a:solidFill>
                    <a:srgbClr val="000000"/>
                  </a:solidFill>
                  <a:ea typeface="宋体" pitchFamily="2" charset="-122"/>
                </a:rPr>
                <a:t>O</a:t>
              </a:r>
              <a:endParaRPr lang="en-US" altLang="zh-CN" b="1">
                <a:ea typeface="宋体" pitchFamily="2" charset="-122"/>
              </a:endParaRPr>
            </a:p>
          </p:txBody>
        </p:sp>
        <p:sp>
          <p:nvSpPr>
            <p:cNvPr id="175190" name="Rectangle 84"/>
            <p:cNvSpPr>
              <a:spLocks noChangeArrowheads="1"/>
            </p:cNvSpPr>
            <p:nvPr/>
          </p:nvSpPr>
          <p:spPr bwMode="auto">
            <a:xfrm>
              <a:off x="5160" y="1455"/>
              <a:ext cx="58" cy="125"/>
            </a:xfrm>
            <a:prstGeom prst="rect">
              <a:avLst/>
            </a:prstGeom>
            <a:noFill/>
            <a:ln w="9525">
              <a:noFill/>
              <a:miter lim="800000"/>
              <a:headEnd/>
              <a:tailEnd/>
            </a:ln>
          </p:spPr>
          <p:txBody>
            <a:bodyPr wrap="none" lIns="0" tIns="0" rIns="0" bIns="0">
              <a:spAutoFit/>
            </a:bodyPr>
            <a:lstStyle/>
            <a:p>
              <a:pPr algn="l"/>
              <a:r>
                <a:rPr lang="en-US" altLang="zh-CN" sz="1300" b="1">
                  <a:solidFill>
                    <a:srgbClr val="000000"/>
                  </a:solidFill>
                  <a:ea typeface="宋体" pitchFamily="2" charset="-122"/>
                </a:rPr>
                <a:t>b</a:t>
              </a:r>
              <a:endParaRPr lang="en-US" altLang="zh-CN" b="1">
                <a:ea typeface="宋体" pitchFamily="2" charset="-122"/>
              </a:endParaRPr>
            </a:p>
          </p:txBody>
        </p:sp>
        <p:sp>
          <p:nvSpPr>
            <p:cNvPr id="175191" name="Rectangle 85"/>
            <p:cNvSpPr>
              <a:spLocks noChangeArrowheads="1"/>
            </p:cNvSpPr>
            <p:nvPr/>
          </p:nvSpPr>
          <p:spPr bwMode="auto">
            <a:xfrm>
              <a:off x="4848" y="1467"/>
              <a:ext cx="52" cy="125"/>
            </a:xfrm>
            <a:prstGeom prst="rect">
              <a:avLst/>
            </a:prstGeom>
            <a:noFill/>
            <a:ln w="9525">
              <a:noFill/>
              <a:miter lim="800000"/>
              <a:headEnd/>
              <a:tailEnd/>
            </a:ln>
          </p:spPr>
          <p:txBody>
            <a:bodyPr wrap="none" lIns="0" tIns="0" rIns="0" bIns="0">
              <a:spAutoFit/>
            </a:bodyPr>
            <a:lstStyle/>
            <a:p>
              <a:pPr algn="l"/>
              <a:r>
                <a:rPr lang="en-US" altLang="zh-CN" sz="1300" b="1">
                  <a:solidFill>
                    <a:srgbClr val="000000"/>
                  </a:solidFill>
                  <a:ea typeface="宋体" pitchFamily="2" charset="-122"/>
                </a:rPr>
                <a:t>2</a:t>
              </a:r>
              <a:endParaRPr lang="en-US" altLang="zh-CN" b="1">
                <a:ea typeface="宋体" pitchFamily="2" charset="-122"/>
              </a:endParaRPr>
            </a:p>
          </p:txBody>
        </p:sp>
        <p:sp>
          <p:nvSpPr>
            <p:cNvPr id="175192" name="Rectangle 86"/>
            <p:cNvSpPr>
              <a:spLocks noChangeArrowheads="1"/>
            </p:cNvSpPr>
            <p:nvPr/>
          </p:nvSpPr>
          <p:spPr bwMode="auto">
            <a:xfrm>
              <a:off x="3016" y="2257"/>
              <a:ext cx="128" cy="154"/>
            </a:xfrm>
            <a:prstGeom prst="rect">
              <a:avLst/>
            </a:prstGeom>
            <a:noFill/>
            <a:ln w="9525">
              <a:noFill/>
              <a:miter lim="800000"/>
              <a:headEnd/>
              <a:tailEnd/>
            </a:ln>
          </p:spPr>
          <p:txBody>
            <a:bodyPr wrap="none" lIns="0" tIns="0" rIns="0" bIns="0">
              <a:spAutoFit/>
            </a:bodyPr>
            <a:lstStyle/>
            <a:p>
              <a:pPr algn="l"/>
              <a:r>
                <a:rPr lang="zh-CN" altLang="en-US" sz="1600">
                  <a:solidFill>
                    <a:srgbClr val="FF0000"/>
                  </a:solidFill>
                  <a:ea typeface="宋体" pitchFamily="2" charset="-122"/>
                </a:rPr>
                <a:t>－</a:t>
              </a:r>
            </a:p>
          </p:txBody>
        </p:sp>
        <p:sp>
          <p:nvSpPr>
            <p:cNvPr id="175193" name="Rectangle 87"/>
            <p:cNvSpPr>
              <a:spLocks noChangeArrowheads="1"/>
            </p:cNvSpPr>
            <p:nvPr/>
          </p:nvSpPr>
          <p:spPr bwMode="auto">
            <a:xfrm>
              <a:off x="3016" y="2037"/>
              <a:ext cx="87" cy="125"/>
            </a:xfrm>
            <a:prstGeom prst="rect">
              <a:avLst/>
            </a:prstGeom>
            <a:noFill/>
            <a:ln w="9525">
              <a:noFill/>
              <a:miter lim="800000"/>
              <a:headEnd/>
              <a:tailEnd/>
            </a:ln>
          </p:spPr>
          <p:txBody>
            <a:bodyPr wrap="none" lIns="0" tIns="0" rIns="0" bIns="0">
              <a:spAutoFit/>
            </a:bodyPr>
            <a:lstStyle/>
            <a:p>
              <a:pPr algn="l"/>
              <a:r>
                <a:rPr lang="en-US" altLang="zh-CN" sz="1300" b="1">
                  <a:solidFill>
                    <a:srgbClr val="FF0000"/>
                  </a:solidFill>
                  <a:ea typeface="宋体" pitchFamily="2" charset="-122"/>
                </a:rPr>
                <a:t>id</a:t>
              </a:r>
              <a:endParaRPr lang="en-US" altLang="zh-CN" b="1">
                <a:ea typeface="宋体" pitchFamily="2" charset="-122"/>
              </a:endParaRPr>
            </a:p>
          </p:txBody>
        </p:sp>
        <p:sp>
          <p:nvSpPr>
            <p:cNvPr id="175194" name="Rectangle 88"/>
            <p:cNvSpPr>
              <a:spLocks noChangeArrowheads="1"/>
            </p:cNvSpPr>
            <p:nvPr/>
          </p:nvSpPr>
          <p:spPr bwMode="auto">
            <a:xfrm>
              <a:off x="2925" y="1944"/>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5195" name="Rectangle 89"/>
            <p:cNvSpPr>
              <a:spLocks noChangeArrowheads="1"/>
            </p:cNvSpPr>
            <p:nvPr/>
          </p:nvSpPr>
          <p:spPr bwMode="auto">
            <a:xfrm>
              <a:off x="4008" y="2083"/>
              <a:ext cx="51" cy="221"/>
            </a:xfrm>
            <a:prstGeom prst="rect">
              <a:avLst/>
            </a:prstGeom>
            <a:noFill/>
            <a:ln w="9525">
              <a:noFill/>
              <a:miter lim="800000"/>
              <a:headEnd/>
              <a:tailEnd/>
            </a:ln>
          </p:spPr>
          <p:txBody>
            <a:bodyPr wrap="none" lIns="0" tIns="0" rIns="0" bIns="0">
              <a:spAutoFit/>
            </a:bodyPr>
            <a:lstStyle/>
            <a:p>
              <a:pPr algn="l"/>
              <a:r>
                <a:rPr lang="en-US" altLang="zh-CN" sz="2300" i="1">
                  <a:solidFill>
                    <a:srgbClr val="000000"/>
                  </a:solidFill>
                  <a:ea typeface="宋体" pitchFamily="2" charset="-122"/>
                </a:rPr>
                <a:t>i</a:t>
              </a:r>
              <a:endParaRPr lang="en-US" altLang="zh-CN">
                <a:ea typeface="宋体" pitchFamily="2" charset="-122"/>
              </a:endParaRPr>
            </a:p>
          </p:txBody>
        </p:sp>
        <p:sp>
          <p:nvSpPr>
            <p:cNvPr id="175196" name="Rectangle 90"/>
            <p:cNvSpPr>
              <a:spLocks noChangeArrowheads="1"/>
            </p:cNvSpPr>
            <p:nvPr/>
          </p:nvSpPr>
          <p:spPr bwMode="auto">
            <a:xfrm>
              <a:off x="4068" y="2165"/>
              <a:ext cx="53" cy="144"/>
            </a:xfrm>
            <a:prstGeom prst="rect">
              <a:avLst/>
            </a:prstGeom>
            <a:noFill/>
            <a:ln w="9525">
              <a:noFill/>
              <a:miter lim="800000"/>
              <a:headEnd/>
              <a:tailEnd/>
            </a:ln>
          </p:spPr>
          <p:txBody>
            <a:bodyPr wrap="none" lIns="0" tIns="0" rIns="0" bIns="0">
              <a:spAutoFit/>
            </a:bodyPr>
            <a:lstStyle/>
            <a:p>
              <a:pPr algn="l"/>
              <a:r>
                <a:rPr lang="en-US" altLang="zh-CN" sz="1500">
                  <a:solidFill>
                    <a:srgbClr val="000000"/>
                  </a:solidFill>
                  <a:ea typeface="宋体" pitchFamily="2" charset="-122"/>
                </a:rPr>
                <a:t>e</a:t>
              </a:r>
              <a:endParaRPr lang="en-US" altLang="zh-CN">
                <a:ea typeface="宋体" pitchFamily="2" charset="-122"/>
              </a:endParaRPr>
            </a:p>
          </p:txBody>
        </p:sp>
        <p:sp>
          <p:nvSpPr>
            <p:cNvPr id="175197" name="Rectangle 91"/>
            <p:cNvSpPr>
              <a:spLocks noChangeArrowheads="1"/>
            </p:cNvSpPr>
            <p:nvPr/>
          </p:nvSpPr>
          <p:spPr bwMode="auto">
            <a:xfrm>
              <a:off x="3780" y="1909"/>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i1</a:t>
              </a:r>
              <a:endParaRPr lang="en-US" altLang="zh-CN">
                <a:ea typeface="宋体" pitchFamily="2" charset="-122"/>
              </a:endParaRPr>
            </a:p>
          </p:txBody>
        </p:sp>
        <p:sp>
          <p:nvSpPr>
            <p:cNvPr id="175198" name="Rectangle 92"/>
            <p:cNvSpPr>
              <a:spLocks noChangeArrowheads="1"/>
            </p:cNvSpPr>
            <p:nvPr/>
          </p:nvSpPr>
          <p:spPr bwMode="auto">
            <a:xfrm>
              <a:off x="3696" y="1769"/>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5199" name="Rectangle 93"/>
            <p:cNvSpPr>
              <a:spLocks noChangeArrowheads="1"/>
            </p:cNvSpPr>
            <p:nvPr/>
          </p:nvSpPr>
          <p:spPr bwMode="auto">
            <a:xfrm>
              <a:off x="3540" y="1769"/>
              <a:ext cx="96" cy="192"/>
            </a:xfrm>
            <a:prstGeom prst="rect">
              <a:avLst/>
            </a:prstGeom>
            <a:noFill/>
            <a:ln w="9525">
              <a:noFill/>
              <a:miter lim="800000"/>
              <a:headEnd/>
              <a:tailEnd/>
            </a:ln>
          </p:spPr>
          <p:txBody>
            <a:bodyPr wrap="none" lIns="0" tIns="0" rIns="0" bIns="0">
              <a:spAutoFit/>
            </a:bodyPr>
            <a:lstStyle/>
            <a:p>
              <a:pPr algn="l"/>
              <a:r>
                <a:rPr lang="en-US" altLang="zh-CN" sz="2000">
                  <a:solidFill>
                    <a:srgbClr val="FF0000"/>
                  </a:solidFill>
                  <a:latin typeface="Courier New" pitchFamily="49" charset="0"/>
                  <a:ea typeface="宋体" pitchFamily="2" charset="-122"/>
                </a:rPr>
                <a:t>+</a:t>
              </a:r>
              <a:endParaRPr lang="en-US" altLang="zh-CN">
                <a:ea typeface="宋体" pitchFamily="2" charset="-122"/>
              </a:endParaRPr>
            </a:p>
          </p:txBody>
        </p:sp>
        <p:sp>
          <p:nvSpPr>
            <p:cNvPr id="175200" name="Rectangle 94"/>
            <p:cNvSpPr>
              <a:spLocks noChangeArrowheads="1"/>
            </p:cNvSpPr>
            <p:nvPr/>
          </p:nvSpPr>
          <p:spPr bwMode="auto">
            <a:xfrm>
              <a:off x="3984" y="1932"/>
              <a:ext cx="96" cy="192"/>
            </a:xfrm>
            <a:prstGeom prst="rect">
              <a:avLst/>
            </a:prstGeom>
            <a:noFill/>
            <a:ln w="9525">
              <a:noFill/>
              <a:miter lim="800000"/>
              <a:headEnd/>
              <a:tailEnd/>
            </a:ln>
          </p:spPr>
          <p:txBody>
            <a:bodyPr wrap="none" lIns="0" tIns="0" rIns="0" bIns="0">
              <a:spAutoFit/>
            </a:bodyPr>
            <a:lstStyle/>
            <a:p>
              <a:pPr algn="l"/>
              <a:r>
                <a:rPr lang="en-US" altLang="zh-CN" sz="2000">
                  <a:solidFill>
                    <a:srgbClr val="FF0000"/>
                  </a:solidFill>
                  <a:latin typeface="Courier New" pitchFamily="49" charset="0"/>
                  <a:ea typeface="宋体" pitchFamily="2" charset="-122"/>
                </a:rPr>
                <a:t>-</a:t>
              </a:r>
              <a:endParaRPr lang="en-US" altLang="zh-CN">
                <a:ea typeface="宋体" pitchFamily="2" charset="-122"/>
              </a:endParaRPr>
            </a:p>
          </p:txBody>
        </p:sp>
        <p:sp>
          <p:nvSpPr>
            <p:cNvPr id="175201" name="Rectangle 95"/>
            <p:cNvSpPr>
              <a:spLocks noChangeArrowheads="1"/>
            </p:cNvSpPr>
            <p:nvPr/>
          </p:nvSpPr>
          <p:spPr bwMode="auto">
            <a:xfrm>
              <a:off x="4860" y="1921"/>
              <a:ext cx="81" cy="125"/>
            </a:xfrm>
            <a:prstGeom prst="rect">
              <a:avLst/>
            </a:prstGeom>
            <a:noFill/>
            <a:ln w="9525">
              <a:noFill/>
              <a:miter lim="800000"/>
              <a:headEnd/>
              <a:tailEnd/>
            </a:ln>
          </p:spPr>
          <p:txBody>
            <a:bodyPr wrap="none" lIns="0" tIns="0" rIns="0" bIns="0">
              <a:spAutoFit/>
            </a:bodyPr>
            <a:lstStyle/>
            <a:p>
              <a:pPr algn="l"/>
              <a:r>
                <a:rPr lang="en-US" altLang="zh-CN" sz="1300">
                  <a:solidFill>
                    <a:srgbClr val="FF0000"/>
                  </a:solidFill>
                  <a:ea typeface="宋体" pitchFamily="2" charset="-122"/>
                </a:rPr>
                <a:t>i2</a:t>
              </a:r>
              <a:endParaRPr lang="en-US" altLang="zh-CN">
                <a:ea typeface="宋体" pitchFamily="2" charset="-122"/>
              </a:endParaRPr>
            </a:p>
          </p:txBody>
        </p:sp>
        <p:sp>
          <p:nvSpPr>
            <p:cNvPr id="175202" name="Rectangle 96"/>
            <p:cNvSpPr>
              <a:spLocks noChangeArrowheads="1"/>
            </p:cNvSpPr>
            <p:nvPr/>
          </p:nvSpPr>
          <p:spPr bwMode="auto">
            <a:xfrm>
              <a:off x="4776" y="1781"/>
              <a:ext cx="82" cy="221"/>
            </a:xfrm>
            <a:prstGeom prst="rect">
              <a:avLst/>
            </a:prstGeom>
            <a:noFill/>
            <a:ln w="9525">
              <a:noFill/>
              <a:miter lim="800000"/>
              <a:headEnd/>
              <a:tailEnd/>
            </a:ln>
          </p:spPr>
          <p:txBody>
            <a:bodyPr wrap="none" lIns="0" tIns="0" rIns="0" bIns="0">
              <a:spAutoFit/>
            </a:bodyPr>
            <a:lstStyle/>
            <a:p>
              <a:pPr algn="l"/>
              <a:r>
                <a:rPr lang="en-US" altLang="zh-CN" sz="2300" i="1">
                  <a:solidFill>
                    <a:srgbClr val="FF0000"/>
                  </a:solidFill>
                  <a:ea typeface="宋体" pitchFamily="2" charset="-122"/>
                </a:rPr>
                <a:t>v</a:t>
              </a:r>
              <a:endParaRPr lang="en-US" altLang="zh-CN">
                <a:ea typeface="宋体" pitchFamily="2" charset="-122"/>
              </a:endParaRPr>
            </a:p>
          </p:txBody>
        </p:sp>
        <p:sp>
          <p:nvSpPr>
            <p:cNvPr id="175203" name="Rectangle 97"/>
            <p:cNvSpPr>
              <a:spLocks noChangeArrowheads="1"/>
            </p:cNvSpPr>
            <p:nvPr/>
          </p:nvSpPr>
          <p:spPr bwMode="auto">
            <a:xfrm>
              <a:off x="4620" y="1921"/>
              <a:ext cx="96" cy="192"/>
            </a:xfrm>
            <a:prstGeom prst="rect">
              <a:avLst/>
            </a:prstGeom>
            <a:noFill/>
            <a:ln w="9525">
              <a:noFill/>
              <a:miter lim="800000"/>
              <a:headEnd/>
              <a:tailEnd/>
            </a:ln>
          </p:spPr>
          <p:txBody>
            <a:bodyPr wrap="none" lIns="0" tIns="0" rIns="0" bIns="0">
              <a:spAutoFit/>
            </a:bodyPr>
            <a:lstStyle/>
            <a:p>
              <a:pPr algn="l"/>
              <a:r>
                <a:rPr lang="en-US" altLang="zh-CN" sz="2000">
                  <a:solidFill>
                    <a:srgbClr val="FF0000"/>
                  </a:solidFill>
                  <a:latin typeface="Courier New" pitchFamily="49" charset="0"/>
                  <a:ea typeface="宋体" pitchFamily="2" charset="-122"/>
                </a:rPr>
                <a:t>+</a:t>
              </a:r>
              <a:endParaRPr lang="en-US" altLang="zh-CN">
                <a:ea typeface="宋体" pitchFamily="2" charset="-122"/>
              </a:endParaRPr>
            </a:p>
          </p:txBody>
        </p:sp>
        <p:sp>
          <p:nvSpPr>
            <p:cNvPr id="175204" name="Rectangle 98"/>
            <p:cNvSpPr>
              <a:spLocks noChangeArrowheads="1"/>
            </p:cNvSpPr>
            <p:nvPr/>
          </p:nvSpPr>
          <p:spPr bwMode="auto">
            <a:xfrm>
              <a:off x="5004" y="1781"/>
              <a:ext cx="96" cy="192"/>
            </a:xfrm>
            <a:prstGeom prst="rect">
              <a:avLst/>
            </a:prstGeom>
            <a:noFill/>
            <a:ln w="9525">
              <a:noFill/>
              <a:miter lim="800000"/>
              <a:headEnd/>
              <a:tailEnd/>
            </a:ln>
          </p:spPr>
          <p:txBody>
            <a:bodyPr wrap="none" lIns="0" tIns="0" rIns="0" bIns="0">
              <a:spAutoFit/>
            </a:bodyPr>
            <a:lstStyle/>
            <a:p>
              <a:pPr algn="l"/>
              <a:r>
                <a:rPr lang="en-US" altLang="zh-CN" sz="2000">
                  <a:solidFill>
                    <a:srgbClr val="FF0000"/>
                  </a:solidFill>
                  <a:latin typeface="Courier New" pitchFamily="49" charset="0"/>
                  <a:ea typeface="宋体" pitchFamily="2" charset="-122"/>
                </a:rPr>
                <a:t>-</a:t>
              </a:r>
              <a:endParaRPr lang="en-US" altLang="zh-CN">
                <a:ea typeface="宋体" pitchFamily="2" charset="-122"/>
              </a:endParaRPr>
            </a:p>
          </p:txBody>
        </p:sp>
        <p:sp>
          <p:nvSpPr>
            <p:cNvPr id="175205" name="Line 99"/>
            <p:cNvSpPr>
              <a:spLocks noChangeShapeType="1"/>
            </p:cNvSpPr>
            <p:nvPr/>
          </p:nvSpPr>
          <p:spPr bwMode="auto">
            <a:xfrm rot="5400000">
              <a:off x="3119" y="2075"/>
              <a:ext cx="231" cy="0"/>
            </a:xfrm>
            <a:prstGeom prst="line">
              <a:avLst/>
            </a:prstGeom>
            <a:noFill/>
            <a:ln w="19050">
              <a:solidFill>
                <a:srgbClr val="0000FF"/>
              </a:solidFill>
              <a:round/>
              <a:headEnd/>
              <a:tailEnd/>
            </a:ln>
          </p:spPr>
          <p:txBody>
            <a:bodyPr wrap="none"/>
            <a:lstStyle/>
            <a:p>
              <a:endParaRPr lang="zh-CN" altLang="en-US"/>
            </a:p>
          </p:txBody>
        </p:sp>
        <p:sp>
          <p:nvSpPr>
            <p:cNvPr id="175206" name="Line 100"/>
            <p:cNvSpPr>
              <a:spLocks noChangeShapeType="1"/>
            </p:cNvSpPr>
            <p:nvPr/>
          </p:nvSpPr>
          <p:spPr bwMode="auto">
            <a:xfrm>
              <a:off x="3951" y="976"/>
              <a:ext cx="93" cy="1"/>
            </a:xfrm>
            <a:prstGeom prst="line">
              <a:avLst/>
            </a:prstGeom>
            <a:noFill/>
            <a:ln w="19050">
              <a:solidFill>
                <a:srgbClr val="0000FF"/>
              </a:solidFill>
              <a:round/>
              <a:headEnd/>
              <a:tailEnd/>
            </a:ln>
          </p:spPr>
          <p:txBody>
            <a:bodyPr/>
            <a:lstStyle/>
            <a:p>
              <a:endParaRPr lang="zh-CN" altLang="en-US"/>
            </a:p>
          </p:txBody>
        </p:sp>
        <p:sp>
          <p:nvSpPr>
            <p:cNvPr id="175207" name="Line 101"/>
            <p:cNvSpPr>
              <a:spLocks noChangeShapeType="1"/>
            </p:cNvSpPr>
            <p:nvPr/>
          </p:nvSpPr>
          <p:spPr bwMode="auto">
            <a:xfrm>
              <a:off x="4044" y="976"/>
              <a:ext cx="1" cy="234"/>
            </a:xfrm>
            <a:prstGeom prst="line">
              <a:avLst/>
            </a:prstGeom>
            <a:noFill/>
            <a:ln w="19050">
              <a:solidFill>
                <a:srgbClr val="0000FF"/>
              </a:solidFill>
              <a:round/>
              <a:headEnd/>
              <a:tailEnd/>
            </a:ln>
          </p:spPr>
          <p:txBody>
            <a:bodyPr/>
            <a:lstStyle/>
            <a:p>
              <a:endParaRPr lang="zh-CN" altLang="en-US"/>
            </a:p>
          </p:txBody>
        </p:sp>
        <p:sp>
          <p:nvSpPr>
            <p:cNvPr id="175208" name="Line 102"/>
            <p:cNvSpPr>
              <a:spLocks noChangeShapeType="1"/>
            </p:cNvSpPr>
            <p:nvPr/>
          </p:nvSpPr>
          <p:spPr bwMode="auto">
            <a:xfrm flipH="1">
              <a:off x="3951" y="1210"/>
              <a:ext cx="93" cy="1"/>
            </a:xfrm>
            <a:prstGeom prst="line">
              <a:avLst/>
            </a:prstGeom>
            <a:noFill/>
            <a:ln w="19050">
              <a:solidFill>
                <a:srgbClr val="0000FF"/>
              </a:solidFill>
              <a:round/>
              <a:headEnd/>
              <a:tailEnd/>
            </a:ln>
          </p:spPr>
          <p:txBody>
            <a:bodyPr/>
            <a:lstStyle/>
            <a:p>
              <a:endParaRPr lang="zh-CN" altLang="en-US"/>
            </a:p>
          </p:txBody>
        </p:sp>
        <p:sp>
          <p:nvSpPr>
            <p:cNvPr id="175209" name="Line 103"/>
            <p:cNvSpPr>
              <a:spLocks noChangeShapeType="1"/>
            </p:cNvSpPr>
            <p:nvPr/>
          </p:nvSpPr>
          <p:spPr bwMode="auto">
            <a:xfrm flipV="1">
              <a:off x="3951" y="976"/>
              <a:ext cx="1" cy="234"/>
            </a:xfrm>
            <a:prstGeom prst="line">
              <a:avLst/>
            </a:prstGeom>
            <a:noFill/>
            <a:ln w="19050">
              <a:solidFill>
                <a:srgbClr val="0000FF"/>
              </a:solidFill>
              <a:round/>
              <a:headEnd/>
              <a:tailEnd/>
            </a:ln>
          </p:spPr>
          <p:txBody>
            <a:bodyPr/>
            <a:lstStyle/>
            <a:p>
              <a:endParaRPr lang="zh-CN" altLang="en-US"/>
            </a:p>
          </p:txBody>
        </p:sp>
        <p:sp>
          <p:nvSpPr>
            <p:cNvPr id="175210" name="Line 104"/>
            <p:cNvSpPr>
              <a:spLocks noChangeShapeType="1"/>
            </p:cNvSpPr>
            <p:nvPr/>
          </p:nvSpPr>
          <p:spPr bwMode="auto">
            <a:xfrm>
              <a:off x="4013" y="859"/>
              <a:ext cx="1" cy="117"/>
            </a:xfrm>
            <a:prstGeom prst="line">
              <a:avLst/>
            </a:prstGeom>
            <a:noFill/>
            <a:ln w="19050">
              <a:solidFill>
                <a:srgbClr val="400000"/>
              </a:solidFill>
              <a:round/>
              <a:headEnd/>
              <a:tailEnd/>
            </a:ln>
          </p:spPr>
          <p:txBody>
            <a:bodyPr/>
            <a:lstStyle/>
            <a:p>
              <a:endParaRPr lang="zh-CN" altLang="en-US"/>
            </a:p>
          </p:txBody>
        </p:sp>
        <p:sp>
          <p:nvSpPr>
            <p:cNvPr id="175211" name="Line 105"/>
            <p:cNvSpPr>
              <a:spLocks noChangeShapeType="1"/>
            </p:cNvSpPr>
            <p:nvPr/>
          </p:nvSpPr>
          <p:spPr bwMode="auto">
            <a:xfrm flipV="1">
              <a:off x="3998" y="1210"/>
              <a:ext cx="1" cy="117"/>
            </a:xfrm>
            <a:prstGeom prst="line">
              <a:avLst/>
            </a:prstGeom>
            <a:noFill/>
            <a:ln w="19050">
              <a:solidFill>
                <a:srgbClr val="400000"/>
              </a:solidFill>
              <a:round/>
              <a:headEnd/>
              <a:tailEnd/>
            </a:ln>
          </p:spPr>
          <p:txBody>
            <a:bodyPr/>
            <a:lstStyle/>
            <a:p>
              <a:endParaRPr lang="zh-CN" altLang="en-US"/>
            </a:p>
          </p:txBody>
        </p:sp>
        <p:sp>
          <p:nvSpPr>
            <p:cNvPr id="175212" name="Line 106"/>
            <p:cNvSpPr>
              <a:spLocks noChangeShapeType="1"/>
            </p:cNvSpPr>
            <p:nvPr/>
          </p:nvSpPr>
          <p:spPr bwMode="auto">
            <a:xfrm>
              <a:off x="4572" y="976"/>
              <a:ext cx="94" cy="1"/>
            </a:xfrm>
            <a:prstGeom prst="line">
              <a:avLst/>
            </a:prstGeom>
            <a:noFill/>
            <a:ln w="19050">
              <a:solidFill>
                <a:srgbClr val="0000FF"/>
              </a:solidFill>
              <a:round/>
              <a:headEnd/>
              <a:tailEnd/>
            </a:ln>
          </p:spPr>
          <p:txBody>
            <a:bodyPr/>
            <a:lstStyle/>
            <a:p>
              <a:endParaRPr lang="zh-CN" altLang="en-US"/>
            </a:p>
          </p:txBody>
        </p:sp>
        <p:sp>
          <p:nvSpPr>
            <p:cNvPr id="175213" name="Line 107"/>
            <p:cNvSpPr>
              <a:spLocks noChangeShapeType="1"/>
            </p:cNvSpPr>
            <p:nvPr/>
          </p:nvSpPr>
          <p:spPr bwMode="auto">
            <a:xfrm>
              <a:off x="4666" y="997"/>
              <a:ext cx="1" cy="234"/>
            </a:xfrm>
            <a:prstGeom prst="line">
              <a:avLst/>
            </a:prstGeom>
            <a:noFill/>
            <a:ln w="19050">
              <a:solidFill>
                <a:srgbClr val="0000FF"/>
              </a:solidFill>
              <a:round/>
              <a:headEnd/>
              <a:tailEnd/>
            </a:ln>
          </p:spPr>
          <p:txBody>
            <a:bodyPr/>
            <a:lstStyle/>
            <a:p>
              <a:endParaRPr lang="zh-CN" altLang="en-US"/>
            </a:p>
          </p:txBody>
        </p:sp>
        <p:sp>
          <p:nvSpPr>
            <p:cNvPr id="175214" name="Line 108"/>
            <p:cNvSpPr>
              <a:spLocks noChangeShapeType="1"/>
            </p:cNvSpPr>
            <p:nvPr/>
          </p:nvSpPr>
          <p:spPr bwMode="auto">
            <a:xfrm flipH="1">
              <a:off x="4572" y="1210"/>
              <a:ext cx="94" cy="1"/>
            </a:xfrm>
            <a:prstGeom prst="line">
              <a:avLst/>
            </a:prstGeom>
            <a:noFill/>
            <a:ln w="19050">
              <a:solidFill>
                <a:srgbClr val="0000FF"/>
              </a:solidFill>
              <a:round/>
              <a:headEnd/>
              <a:tailEnd/>
            </a:ln>
          </p:spPr>
          <p:txBody>
            <a:bodyPr/>
            <a:lstStyle/>
            <a:p>
              <a:endParaRPr lang="zh-CN" altLang="en-US"/>
            </a:p>
          </p:txBody>
        </p:sp>
        <p:sp>
          <p:nvSpPr>
            <p:cNvPr id="175215" name="Line 109"/>
            <p:cNvSpPr>
              <a:spLocks noChangeShapeType="1"/>
            </p:cNvSpPr>
            <p:nvPr/>
          </p:nvSpPr>
          <p:spPr bwMode="auto">
            <a:xfrm flipV="1">
              <a:off x="4572" y="976"/>
              <a:ext cx="1" cy="234"/>
            </a:xfrm>
            <a:prstGeom prst="line">
              <a:avLst/>
            </a:prstGeom>
            <a:noFill/>
            <a:ln w="19050">
              <a:solidFill>
                <a:srgbClr val="0000FF"/>
              </a:solidFill>
              <a:round/>
              <a:headEnd/>
              <a:tailEnd/>
            </a:ln>
          </p:spPr>
          <p:txBody>
            <a:bodyPr/>
            <a:lstStyle/>
            <a:p>
              <a:endParaRPr lang="zh-CN" altLang="en-US"/>
            </a:p>
          </p:txBody>
        </p:sp>
        <p:sp>
          <p:nvSpPr>
            <p:cNvPr id="175216" name="Line 110"/>
            <p:cNvSpPr>
              <a:spLocks noChangeShapeType="1"/>
            </p:cNvSpPr>
            <p:nvPr/>
          </p:nvSpPr>
          <p:spPr bwMode="auto">
            <a:xfrm>
              <a:off x="4619" y="859"/>
              <a:ext cx="1" cy="117"/>
            </a:xfrm>
            <a:prstGeom prst="line">
              <a:avLst/>
            </a:prstGeom>
            <a:noFill/>
            <a:ln w="19050">
              <a:solidFill>
                <a:srgbClr val="400000"/>
              </a:solidFill>
              <a:round/>
              <a:headEnd/>
              <a:tailEnd/>
            </a:ln>
          </p:spPr>
          <p:txBody>
            <a:bodyPr/>
            <a:lstStyle/>
            <a:p>
              <a:endParaRPr lang="zh-CN" altLang="en-US"/>
            </a:p>
          </p:txBody>
        </p:sp>
        <p:sp>
          <p:nvSpPr>
            <p:cNvPr id="175217" name="Line 111"/>
            <p:cNvSpPr>
              <a:spLocks noChangeShapeType="1"/>
            </p:cNvSpPr>
            <p:nvPr/>
          </p:nvSpPr>
          <p:spPr bwMode="auto">
            <a:xfrm flipV="1">
              <a:off x="4619" y="1210"/>
              <a:ext cx="1" cy="117"/>
            </a:xfrm>
            <a:prstGeom prst="line">
              <a:avLst/>
            </a:prstGeom>
            <a:noFill/>
            <a:ln w="19050">
              <a:solidFill>
                <a:srgbClr val="400000"/>
              </a:solidFill>
              <a:round/>
              <a:headEnd/>
              <a:tailEnd/>
            </a:ln>
          </p:spPr>
          <p:txBody>
            <a:bodyPr/>
            <a:lstStyle/>
            <a:p>
              <a:endParaRPr lang="zh-CN" altLang="en-US"/>
            </a:p>
          </p:txBody>
        </p:sp>
        <p:sp>
          <p:nvSpPr>
            <p:cNvPr id="175218" name="Rectangle 112"/>
            <p:cNvSpPr>
              <a:spLocks noChangeArrowheads="1"/>
            </p:cNvSpPr>
            <p:nvPr/>
          </p:nvSpPr>
          <p:spPr bwMode="auto">
            <a:xfrm>
              <a:off x="4572" y="976"/>
              <a:ext cx="106"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5219" name="Rectangle 113"/>
            <p:cNvSpPr>
              <a:spLocks noChangeArrowheads="1"/>
            </p:cNvSpPr>
            <p:nvPr/>
          </p:nvSpPr>
          <p:spPr bwMode="auto">
            <a:xfrm>
              <a:off x="3951" y="976"/>
              <a:ext cx="105" cy="245"/>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5220" name="Line 114"/>
            <p:cNvSpPr>
              <a:spLocks noChangeShapeType="1"/>
            </p:cNvSpPr>
            <p:nvPr/>
          </p:nvSpPr>
          <p:spPr bwMode="auto">
            <a:xfrm>
              <a:off x="4195" y="742"/>
              <a:ext cx="258" cy="1"/>
            </a:xfrm>
            <a:prstGeom prst="line">
              <a:avLst/>
            </a:prstGeom>
            <a:noFill/>
            <a:ln w="19050">
              <a:solidFill>
                <a:srgbClr val="000000"/>
              </a:solidFill>
              <a:round/>
              <a:headEnd/>
              <a:tailEnd/>
            </a:ln>
          </p:spPr>
          <p:txBody>
            <a:bodyPr/>
            <a:lstStyle/>
            <a:p>
              <a:endParaRPr lang="zh-CN" altLang="en-US"/>
            </a:p>
          </p:txBody>
        </p:sp>
        <p:sp>
          <p:nvSpPr>
            <p:cNvPr id="175221" name="Line 115"/>
            <p:cNvSpPr>
              <a:spLocks noChangeShapeType="1"/>
            </p:cNvSpPr>
            <p:nvPr/>
          </p:nvSpPr>
          <p:spPr bwMode="auto">
            <a:xfrm>
              <a:off x="4309" y="742"/>
              <a:ext cx="1" cy="117"/>
            </a:xfrm>
            <a:prstGeom prst="line">
              <a:avLst/>
            </a:prstGeom>
            <a:noFill/>
            <a:ln w="19050">
              <a:solidFill>
                <a:srgbClr val="400000"/>
              </a:solidFill>
              <a:round/>
              <a:headEnd/>
              <a:tailEnd/>
            </a:ln>
          </p:spPr>
          <p:txBody>
            <a:bodyPr/>
            <a:lstStyle/>
            <a:p>
              <a:endParaRPr lang="zh-CN" altLang="en-US"/>
            </a:p>
          </p:txBody>
        </p:sp>
        <p:sp>
          <p:nvSpPr>
            <p:cNvPr id="175222" name="Oval 116"/>
            <p:cNvSpPr>
              <a:spLocks noChangeArrowheads="1"/>
            </p:cNvSpPr>
            <p:nvPr/>
          </p:nvSpPr>
          <p:spPr bwMode="auto">
            <a:xfrm>
              <a:off x="4286" y="835"/>
              <a:ext cx="47" cy="47"/>
            </a:xfrm>
            <a:prstGeom prst="ellipse">
              <a:avLst/>
            </a:prstGeom>
            <a:solidFill>
              <a:srgbClr val="FF0000"/>
            </a:solidFill>
            <a:ln w="19050">
              <a:solidFill>
                <a:srgbClr val="FF0000"/>
              </a:solidFill>
              <a:round/>
              <a:headEnd/>
              <a:tailEnd/>
            </a:ln>
          </p:spPr>
          <p:txBody>
            <a:bodyPr/>
            <a:lstStyle/>
            <a:p>
              <a:endParaRPr lang="zh-CN" altLang="en-US"/>
            </a:p>
          </p:txBody>
        </p:sp>
        <p:sp>
          <p:nvSpPr>
            <p:cNvPr id="175223" name="Line 117"/>
            <p:cNvSpPr>
              <a:spLocks noChangeShapeType="1"/>
            </p:cNvSpPr>
            <p:nvPr/>
          </p:nvSpPr>
          <p:spPr bwMode="auto">
            <a:xfrm>
              <a:off x="4057" y="859"/>
              <a:ext cx="562" cy="1"/>
            </a:xfrm>
            <a:prstGeom prst="line">
              <a:avLst/>
            </a:prstGeom>
            <a:noFill/>
            <a:ln w="19050">
              <a:solidFill>
                <a:srgbClr val="400000"/>
              </a:solidFill>
              <a:round/>
              <a:headEnd/>
              <a:tailEnd/>
            </a:ln>
          </p:spPr>
          <p:txBody>
            <a:bodyPr/>
            <a:lstStyle/>
            <a:p>
              <a:endParaRPr lang="zh-CN" altLang="en-US"/>
            </a:p>
          </p:txBody>
        </p:sp>
        <p:sp>
          <p:nvSpPr>
            <p:cNvPr id="175224" name="Line 118"/>
            <p:cNvSpPr>
              <a:spLocks noChangeShapeType="1"/>
            </p:cNvSpPr>
            <p:nvPr/>
          </p:nvSpPr>
          <p:spPr bwMode="auto">
            <a:xfrm>
              <a:off x="4619" y="1327"/>
              <a:ext cx="1" cy="23"/>
            </a:xfrm>
            <a:prstGeom prst="line">
              <a:avLst/>
            </a:prstGeom>
            <a:noFill/>
            <a:ln w="19050">
              <a:solidFill>
                <a:srgbClr val="400000"/>
              </a:solidFill>
              <a:round/>
              <a:headEnd/>
              <a:tailEnd/>
            </a:ln>
          </p:spPr>
          <p:txBody>
            <a:bodyPr/>
            <a:lstStyle/>
            <a:p>
              <a:endParaRPr lang="zh-CN" altLang="en-US"/>
            </a:p>
          </p:txBody>
        </p:sp>
        <p:sp>
          <p:nvSpPr>
            <p:cNvPr id="175225" name="Rectangle 119"/>
            <p:cNvSpPr>
              <a:spLocks noChangeArrowheads="1"/>
            </p:cNvSpPr>
            <p:nvPr/>
          </p:nvSpPr>
          <p:spPr bwMode="auto">
            <a:xfrm>
              <a:off x="3756" y="1032"/>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5226" name="Rectangle 120"/>
            <p:cNvSpPr>
              <a:spLocks noChangeArrowheads="1"/>
            </p:cNvSpPr>
            <p:nvPr/>
          </p:nvSpPr>
          <p:spPr bwMode="auto">
            <a:xfrm>
              <a:off x="4713" y="1032"/>
              <a:ext cx="112" cy="221"/>
            </a:xfrm>
            <a:prstGeom prst="rect">
              <a:avLst/>
            </a:prstGeom>
            <a:noFill/>
            <a:ln w="9525">
              <a:noFill/>
              <a:miter lim="800000"/>
              <a:headEnd/>
              <a:tailEnd/>
            </a:ln>
          </p:spPr>
          <p:txBody>
            <a:bodyPr wrap="none" lIns="0" tIns="0" rIns="0" bIns="0">
              <a:spAutoFit/>
            </a:bodyPr>
            <a:lstStyle/>
            <a:p>
              <a:pPr algn="l"/>
              <a:r>
                <a:rPr lang="en-US" altLang="zh-CN" sz="2300" i="1">
                  <a:solidFill>
                    <a:srgbClr val="400000"/>
                  </a:solidFill>
                  <a:ea typeface="宋体" pitchFamily="2" charset="-122"/>
                </a:rPr>
                <a:t>R</a:t>
              </a:r>
              <a:endParaRPr lang="en-US" altLang="zh-CN">
                <a:ea typeface="宋体" pitchFamily="2" charset="-122"/>
              </a:endParaRPr>
            </a:p>
          </p:txBody>
        </p:sp>
        <p:sp>
          <p:nvSpPr>
            <p:cNvPr id="175227" name="Rectangle 121"/>
            <p:cNvSpPr>
              <a:spLocks noChangeArrowheads="1"/>
            </p:cNvSpPr>
            <p:nvPr/>
          </p:nvSpPr>
          <p:spPr bwMode="auto">
            <a:xfrm>
              <a:off x="4830" y="1125"/>
              <a:ext cx="46" cy="125"/>
            </a:xfrm>
            <a:prstGeom prst="rect">
              <a:avLst/>
            </a:prstGeom>
            <a:noFill/>
            <a:ln w="9525">
              <a:noFill/>
              <a:miter lim="800000"/>
              <a:headEnd/>
              <a:tailEnd/>
            </a:ln>
          </p:spPr>
          <p:txBody>
            <a:bodyPr wrap="none" lIns="0" tIns="0" rIns="0" bIns="0">
              <a:spAutoFit/>
            </a:bodyPr>
            <a:lstStyle/>
            <a:p>
              <a:pPr algn="l"/>
              <a:r>
                <a:rPr lang="en-US" altLang="zh-CN" sz="1300" b="1">
                  <a:solidFill>
                    <a:srgbClr val="400000"/>
                  </a:solidFill>
                  <a:ea typeface="宋体" pitchFamily="2" charset="-122"/>
                </a:rPr>
                <a:t>c</a:t>
              </a:r>
              <a:endParaRPr lang="en-US" altLang="zh-CN" b="1">
                <a:ea typeface="宋体" pitchFamily="2" charset="-122"/>
              </a:endParaRPr>
            </a:p>
          </p:txBody>
        </p:sp>
        <p:sp>
          <p:nvSpPr>
            <p:cNvPr id="175228" name="Rectangle 122"/>
            <p:cNvSpPr>
              <a:spLocks noChangeArrowheads="1"/>
            </p:cNvSpPr>
            <p:nvPr/>
          </p:nvSpPr>
          <p:spPr bwMode="auto">
            <a:xfrm>
              <a:off x="3877" y="1128"/>
              <a:ext cx="46" cy="125"/>
            </a:xfrm>
            <a:prstGeom prst="rect">
              <a:avLst/>
            </a:prstGeom>
            <a:noFill/>
            <a:ln w="9525">
              <a:noFill/>
              <a:miter lim="800000"/>
              <a:headEnd/>
              <a:tailEnd/>
            </a:ln>
          </p:spPr>
          <p:txBody>
            <a:bodyPr wrap="none" lIns="0" tIns="0" rIns="0" bIns="0">
              <a:spAutoFit/>
            </a:bodyPr>
            <a:lstStyle/>
            <a:p>
              <a:pPr algn="l"/>
              <a:r>
                <a:rPr lang="en-US" altLang="zh-CN" sz="1300" b="1">
                  <a:solidFill>
                    <a:srgbClr val="400000"/>
                  </a:solidFill>
                  <a:ea typeface="宋体" pitchFamily="2" charset="-122"/>
                </a:rPr>
                <a:t>c</a:t>
              </a:r>
              <a:endParaRPr lang="en-US" altLang="zh-CN" b="1">
                <a:ea typeface="宋体" pitchFamily="2" charset="-122"/>
              </a:endParaRPr>
            </a:p>
          </p:txBody>
        </p:sp>
        <p:sp>
          <p:nvSpPr>
            <p:cNvPr id="175229" name="Line 123"/>
            <p:cNvSpPr>
              <a:spLocks noChangeShapeType="1"/>
            </p:cNvSpPr>
            <p:nvPr/>
          </p:nvSpPr>
          <p:spPr bwMode="auto">
            <a:xfrm>
              <a:off x="4011" y="859"/>
              <a:ext cx="562" cy="1"/>
            </a:xfrm>
            <a:prstGeom prst="line">
              <a:avLst/>
            </a:prstGeom>
            <a:noFill/>
            <a:ln w="19050">
              <a:solidFill>
                <a:srgbClr val="400000"/>
              </a:solidFill>
              <a:round/>
              <a:headEnd/>
              <a:tailEnd/>
            </a:ln>
          </p:spPr>
          <p:txBody>
            <a:bodyPr/>
            <a:lstStyle/>
            <a:p>
              <a:endParaRPr lang="zh-CN" altLang="en-US"/>
            </a:p>
          </p:txBody>
        </p:sp>
        <p:sp>
          <p:nvSpPr>
            <p:cNvPr id="175230" name="Rectangle 124"/>
            <p:cNvSpPr>
              <a:spLocks noChangeArrowheads="1"/>
            </p:cNvSpPr>
            <p:nvPr/>
          </p:nvSpPr>
          <p:spPr bwMode="auto">
            <a:xfrm>
              <a:off x="4260" y="2069"/>
              <a:ext cx="108" cy="244"/>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5231" name="Line 125"/>
            <p:cNvSpPr>
              <a:spLocks noChangeShapeType="1"/>
            </p:cNvSpPr>
            <p:nvPr/>
          </p:nvSpPr>
          <p:spPr bwMode="auto">
            <a:xfrm>
              <a:off x="4306" y="2405"/>
              <a:ext cx="1" cy="117"/>
            </a:xfrm>
            <a:prstGeom prst="line">
              <a:avLst/>
            </a:prstGeom>
            <a:noFill/>
            <a:ln w="19050">
              <a:solidFill>
                <a:srgbClr val="800040"/>
              </a:solidFill>
              <a:round/>
              <a:headEnd/>
              <a:tailEnd/>
            </a:ln>
          </p:spPr>
          <p:txBody>
            <a:bodyPr/>
            <a:lstStyle/>
            <a:p>
              <a:endParaRPr lang="zh-CN" altLang="en-US"/>
            </a:p>
          </p:txBody>
        </p:sp>
        <p:sp>
          <p:nvSpPr>
            <p:cNvPr id="175232" name="Line 126"/>
            <p:cNvSpPr>
              <a:spLocks noChangeShapeType="1"/>
            </p:cNvSpPr>
            <p:nvPr/>
          </p:nvSpPr>
          <p:spPr bwMode="auto">
            <a:xfrm>
              <a:off x="4186" y="2522"/>
              <a:ext cx="240" cy="1"/>
            </a:xfrm>
            <a:prstGeom prst="line">
              <a:avLst/>
            </a:prstGeom>
            <a:noFill/>
            <a:ln w="19050">
              <a:solidFill>
                <a:srgbClr val="800040"/>
              </a:solidFill>
              <a:round/>
              <a:headEnd/>
              <a:tailEnd/>
            </a:ln>
          </p:spPr>
          <p:txBody>
            <a:bodyPr/>
            <a:lstStyle/>
            <a:p>
              <a:endParaRPr lang="zh-CN" altLang="en-US"/>
            </a:p>
          </p:txBody>
        </p:sp>
      </p:grpSp>
      <p:sp>
        <p:nvSpPr>
          <p:cNvPr id="499839" name="Text Box 127">
            <a:hlinkClick r:id="rId12" action="ppaction://hlinkfile"/>
          </p:cNvPr>
          <p:cNvSpPr txBox="1">
            <a:spLocks noChangeArrowheads="1"/>
          </p:cNvSpPr>
          <p:nvPr/>
        </p:nvSpPr>
        <p:spPr bwMode="auto">
          <a:xfrm>
            <a:off x="6372225" y="4221163"/>
            <a:ext cx="1620838" cy="466725"/>
          </a:xfrm>
          <a:prstGeom prst="rect">
            <a:avLst/>
          </a:prstGeom>
          <a:noFill/>
          <a:ln w="9525" algn="ctr">
            <a:solidFill>
              <a:srgbClr val="00FF00"/>
            </a:solidFill>
            <a:miter lim="800000"/>
            <a:headEnd/>
            <a:tailEnd/>
          </a:ln>
          <a:effectLst/>
        </p:spPr>
        <p:txBody>
          <a:bodyPr>
            <a:spAutoFit/>
          </a:bodyPr>
          <a:lstStyle/>
          <a:p>
            <a:pPr>
              <a:defRPr/>
            </a:pPr>
            <a:r>
              <a:rPr lang="zh-CN" altLang="en-US" b="1">
                <a:solidFill>
                  <a:srgbClr val="FF0000"/>
                </a:solidFill>
                <a:effectLst>
                  <a:outerShdw blurRad="38100" dist="38100" dir="2700000" algn="tl">
                    <a:srgbClr val="C0C0C0"/>
                  </a:outerShdw>
                </a:effectLst>
              </a:rPr>
              <a:t>动画演示</a:t>
            </a:r>
            <a:endParaRPr lang="zh-CN" altLang="en-US">
              <a:ea typeface="宋体" pitchFamily="2" charset="-122"/>
            </a:endParaRP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25</a:t>
            </a:fld>
            <a:endParaRPr lang="zh-CN" altLang="en-US"/>
          </a:p>
        </p:txBody>
      </p:sp>
    </p:spTree>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6">
                                            <p:txEl>
                                              <p:pRg st="0" end="0"/>
                                            </p:txEl>
                                          </p:spTgt>
                                        </p:tgtEl>
                                        <p:attrNameLst>
                                          <p:attrName>style.visibility</p:attrName>
                                        </p:attrNameLst>
                                      </p:cBhvr>
                                      <p:to>
                                        <p:strVal val="visible"/>
                                      </p:to>
                                    </p:set>
                                    <p:animEffect transition="in" filter="blinds(horizontal)">
                                      <p:cBhvr>
                                        <p:cTn id="7" dur="500"/>
                                        <p:tgtEl>
                                          <p:spTgt spid="4997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6">
                                            <p:txEl>
                                              <p:pRg st="1" end="1"/>
                                            </p:txEl>
                                          </p:spTgt>
                                        </p:tgtEl>
                                        <p:attrNameLst>
                                          <p:attrName>style.visibility</p:attrName>
                                        </p:attrNameLst>
                                      </p:cBhvr>
                                      <p:to>
                                        <p:strVal val="visible"/>
                                      </p:to>
                                    </p:set>
                                    <p:animEffect transition="in" filter="blinds(horizontal)">
                                      <p:cBhvr>
                                        <p:cTn id="12" dur="500"/>
                                        <p:tgtEl>
                                          <p:spTgt spid="4997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9718"/>
                                        </p:tgtEl>
                                        <p:attrNameLst>
                                          <p:attrName>style.visibility</p:attrName>
                                        </p:attrNameLst>
                                      </p:cBhvr>
                                      <p:to>
                                        <p:strVal val="visible"/>
                                      </p:to>
                                    </p:set>
                                    <p:animEffect transition="in" filter="blinds(horizontal)">
                                      <p:cBhvr>
                                        <p:cTn id="17" dur="500"/>
                                        <p:tgtEl>
                                          <p:spTgt spid="4997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9719"/>
                                        </p:tgtEl>
                                        <p:attrNameLst>
                                          <p:attrName>style.visibility</p:attrName>
                                        </p:attrNameLst>
                                      </p:cBhvr>
                                      <p:to>
                                        <p:strVal val="visible"/>
                                      </p:to>
                                    </p:set>
                                    <p:animEffect transition="in" filter="blinds(horizontal)">
                                      <p:cBhvr>
                                        <p:cTn id="22" dur="500"/>
                                        <p:tgtEl>
                                          <p:spTgt spid="4997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gtEl>
                                        <p:attrNameLst>
                                          <p:attrName>style.visibility</p:attrName>
                                        </p:attrNameLst>
                                      </p:cBhvr>
                                      <p:to>
                                        <p:strVal val="visible"/>
                                      </p:to>
                                    </p:set>
                                    <p:animEffect transition="in" filter="blinds(horizontal)">
                                      <p:cBhvr>
                                        <p:cTn id="27" dur="500"/>
                                        <p:tgtEl>
                                          <p:spTgt spid="4997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9720"/>
                                        </p:tgtEl>
                                        <p:attrNameLst>
                                          <p:attrName>style.visibility</p:attrName>
                                        </p:attrNameLst>
                                      </p:cBhvr>
                                      <p:to>
                                        <p:strVal val="visible"/>
                                      </p:to>
                                    </p:set>
                                    <p:animEffect transition="in" filter="blinds(horizontal)">
                                      <p:cBhvr>
                                        <p:cTn id="32" dur="500"/>
                                        <p:tgtEl>
                                          <p:spTgt spid="4997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499721"/>
                                        </p:tgtEl>
                                        <p:attrNameLst>
                                          <p:attrName>style.visibility</p:attrName>
                                        </p:attrNameLst>
                                      </p:cBhvr>
                                      <p:to>
                                        <p:strVal val="visible"/>
                                      </p:to>
                                    </p:set>
                                    <p:animEffect transition="in" filter="blinds(vertical)">
                                      <p:cBhvr>
                                        <p:cTn id="37" dur="500"/>
                                        <p:tgtEl>
                                          <p:spTgt spid="4997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499722"/>
                                        </p:tgtEl>
                                        <p:attrNameLst>
                                          <p:attrName>style.visibility</p:attrName>
                                        </p:attrNameLst>
                                      </p:cBhvr>
                                      <p:to>
                                        <p:strVal val="visible"/>
                                      </p:to>
                                    </p:set>
                                    <p:animEffect transition="in" filter="blinds(vertical)">
                                      <p:cBhvr>
                                        <p:cTn id="42" dur="500"/>
                                        <p:tgtEl>
                                          <p:spTgt spid="49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build="p" autoUpdateAnimBg="0"/>
      <p:bldP spid="499718" grpId="0" animBg="1" autoUpdateAnimBg="0"/>
      <p:bldP spid="49971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62" name="Object 2"/>
          <p:cNvGraphicFramePr>
            <a:graphicFrameLocks noChangeAspect="1"/>
          </p:cNvGraphicFramePr>
          <p:nvPr/>
        </p:nvGraphicFramePr>
        <p:xfrm>
          <a:off x="152400" y="4292600"/>
          <a:ext cx="590550" cy="463550"/>
        </p:xfrm>
        <a:graphic>
          <a:graphicData uri="http://schemas.openxmlformats.org/presentationml/2006/ole">
            <mc:AlternateContent xmlns:mc="http://schemas.openxmlformats.org/markup-compatibility/2006">
              <mc:Choice xmlns:v="urn:schemas-microsoft-com:vml" Requires="v">
                <p:oleObj spid="_x0000_s21875" name="公式" r:id="rId5" imgW="253800" imgH="203040" progId="Equation.3">
                  <p:embed/>
                </p:oleObj>
              </mc:Choice>
              <mc:Fallback>
                <p:oleObj name="公式" r:id="rId5" imgW="253800" imgH="203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292600"/>
                        <a:ext cx="590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5" name="Text Box 3"/>
          <p:cNvSpPr txBox="1">
            <a:spLocks noChangeArrowheads="1"/>
          </p:cNvSpPr>
          <p:nvPr/>
        </p:nvSpPr>
        <p:spPr bwMode="auto">
          <a:xfrm>
            <a:off x="3492500" y="30163"/>
            <a:ext cx="3810000" cy="519112"/>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800" b="1">
                <a:solidFill>
                  <a:srgbClr val="FF0000"/>
                </a:solidFill>
                <a:ea typeface="宋体" pitchFamily="2" charset="-122"/>
              </a:rPr>
              <a:t>几种方式指标比较</a:t>
            </a:r>
          </a:p>
        </p:txBody>
      </p:sp>
      <p:graphicFrame>
        <p:nvGraphicFramePr>
          <p:cNvPr id="501764" name="Object 4"/>
          <p:cNvGraphicFramePr>
            <a:graphicFrameLocks noChangeAspect="1"/>
          </p:cNvGraphicFramePr>
          <p:nvPr/>
        </p:nvGraphicFramePr>
        <p:xfrm>
          <a:off x="171450" y="5084763"/>
          <a:ext cx="590550" cy="463550"/>
        </p:xfrm>
        <a:graphic>
          <a:graphicData uri="http://schemas.openxmlformats.org/presentationml/2006/ole">
            <mc:AlternateContent xmlns:mc="http://schemas.openxmlformats.org/markup-compatibility/2006">
              <mc:Choice xmlns:v="urn:schemas-microsoft-com:vml" Requires="v">
                <p:oleObj spid="_x0000_s21876" name="公式" r:id="rId7" imgW="253800" imgH="203040" progId="Equation.3">
                  <p:embed/>
                </p:oleObj>
              </mc:Choice>
              <mc:Fallback>
                <p:oleObj name="公式" r:id="rId7" imgW="253800" imgH="2030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 y="5084763"/>
                        <a:ext cx="590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5" name="Object 5"/>
          <p:cNvGraphicFramePr>
            <a:graphicFrameLocks noChangeAspect="1"/>
          </p:cNvGraphicFramePr>
          <p:nvPr/>
        </p:nvGraphicFramePr>
        <p:xfrm>
          <a:off x="152400" y="5805488"/>
          <a:ext cx="798513" cy="463550"/>
        </p:xfrm>
        <a:graphic>
          <a:graphicData uri="http://schemas.openxmlformats.org/presentationml/2006/ole">
            <mc:AlternateContent xmlns:mc="http://schemas.openxmlformats.org/markup-compatibility/2006">
              <mc:Choice xmlns:v="urn:schemas-microsoft-com:vml" Requires="v">
                <p:oleObj spid="_x0000_s21877" name="公式" r:id="rId9" imgW="342720" imgH="203040" progId="Equation.3">
                  <p:embed/>
                </p:oleObj>
              </mc:Choice>
              <mc:Fallback>
                <p:oleObj name="公式" r:id="rId9" imgW="342720" imgH="2030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805488"/>
                        <a:ext cx="79851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6" name="Object 6"/>
          <p:cNvGraphicFramePr>
            <a:graphicFrameLocks noChangeAspect="1"/>
          </p:cNvGraphicFramePr>
          <p:nvPr/>
        </p:nvGraphicFramePr>
        <p:xfrm>
          <a:off x="1136650" y="4005263"/>
          <a:ext cx="1711325" cy="1143000"/>
        </p:xfrm>
        <a:graphic>
          <a:graphicData uri="http://schemas.openxmlformats.org/presentationml/2006/ole">
            <mc:AlternateContent xmlns:mc="http://schemas.openxmlformats.org/markup-compatibility/2006">
              <mc:Choice xmlns:v="urn:schemas-microsoft-com:vml" Requires="v">
                <p:oleObj spid="_x0000_s21878" name="公式" r:id="rId11" imgW="927000" imgH="571320" progId="Equation.3">
                  <p:embed/>
                </p:oleObj>
              </mc:Choice>
              <mc:Fallback>
                <p:oleObj name="公式" r:id="rId11" imgW="927000" imgH="5713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6650" y="4005263"/>
                        <a:ext cx="1711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7" name="Object 7"/>
          <p:cNvGraphicFramePr>
            <a:graphicFrameLocks noChangeAspect="1"/>
          </p:cNvGraphicFramePr>
          <p:nvPr/>
        </p:nvGraphicFramePr>
        <p:xfrm>
          <a:off x="3194050" y="4149725"/>
          <a:ext cx="1498600" cy="811213"/>
        </p:xfrm>
        <a:graphic>
          <a:graphicData uri="http://schemas.openxmlformats.org/presentationml/2006/ole">
            <mc:AlternateContent xmlns:mc="http://schemas.openxmlformats.org/markup-compatibility/2006">
              <mc:Choice xmlns:v="urn:schemas-microsoft-com:vml" Requires="v">
                <p:oleObj spid="_x0000_s21879" name="公式" r:id="rId13" imgW="812520" imgH="406080" progId="Equation.3">
                  <p:embed/>
                </p:oleObj>
              </mc:Choice>
              <mc:Fallback>
                <p:oleObj name="公式" r:id="rId13" imgW="812520" imgH="4060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4050" y="4149725"/>
                        <a:ext cx="1498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8" name="Object 8"/>
          <p:cNvGraphicFramePr>
            <a:graphicFrameLocks noChangeAspect="1"/>
          </p:cNvGraphicFramePr>
          <p:nvPr/>
        </p:nvGraphicFramePr>
        <p:xfrm>
          <a:off x="5022850" y="3941763"/>
          <a:ext cx="1711325" cy="1143000"/>
        </p:xfrm>
        <a:graphic>
          <a:graphicData uri="http://schemas.openxmlformats.org/presentationml/2006/ole">
            <mc:AlternateContent xmlns:mc="http://schemas.openxmlformats.org/markup-compatibility/2006">
              <mc:Choice xmlns:v="urn:schemas-microsoft-com:vml" Requires="v">
                <p:oleObj spid="_x0000_s21880" name="公式" r:id="rId15" imgW="927000" imgH="571320" progId="Equation.3">
                  <p:embed/>
                </p:oleObj>
              </mc:Choice>
              <mc:Fallback>
                <p:oleObj name="公式" r:id="rId15" imgW="927000" imgH="5713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2850" y="3941763"/>
                        <a:ext cx="1711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9" name="Object 9"/>
          <p:cNvGraphicFramePr>
            <a:graphicFrameLocks noChangeAspect="1"/>
          </p:cNvGraphicFramePr>
          <p:nvPr/>
        </p:nvGraphicFramePr>
        <p:xfrm>
          <a:off x="7226300" y="4202113"/>
          <a:ext cx="1497013" cy="811212"/>
        </p:xfrm>
        <a:graphic>
          <a:graphicData uri="http://schemas.openxmlformats.org/presentationml/2006/ole">
            <mc:AlternateContent xmlns:mc="http://schemas.openxmlformats.org/markup-compatibility/2006">
              <mc:Choice xmlns:v="urn:schemas-microsoft-com:vml" Requires="v">
                <p:oleObj spid="_x0000_s21881" name="公式" r:id="rId16" imgW="812520" imgH="406080" progId="Equation.3">
                  <p:embed/>
                </p:oleObj>
              </mc:Choice>
              <mc:Fallback>
                <p:oleObj name="公式" r:id="rId16" imgW="812520" imgH="406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26300" y="4202113"/>
                        <a:ext cx="1497013"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0" name="Object 10"/>
          <p:cNvGraphicFramePr>
            <a:graphicFrameLocks noChangeAspect="1"/>
          </p:cNvGraphicFramePr>
          <p:nvPr/>
        </p:nvGraphicFramePr>
        <p:xfrm>
          <a:off x="1714500" y="5229225"/>
          <a:ext cx="558800" cy="327025"/>
        </p:xfrm>
        <a:graphic>
          <a:graphicData uri="http://schemas.openxmlformats.org/presentationml/2006/ole">
            <mc:AlternateContent xmlns:mc="http://schemas.openxmlformats.org/markup-compatibility/2006">
              <mc:Choice xmlns:v="urn:schemas-microsoft-com:vml" Requires="v">
                <p:oleObj spid="_x0000_s21882" name="公式" r:id="rId17" imgW="279360" imgH="164880" progId="Equation.3">
                  <p:embed/>
                </p:oleObj>
              </mc:Choice>
              <mc:Fallback>
                <p:oleObj name="公式" r:id="rId17" imgW="279360" imgH="16488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4500" y="5229225"/>
                        <a:ext cx="5588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1" name="Object 11"/>
          <p:cNvGraphicFramePr>
            <a:graphicFrameLocks noChangeAspect="1"/>
          </p:cNvGraphicFramePr>
          <p:nvPr/>
        </p:nvGraphicFramePr>
        <p:xfrm>
          <a:off x="3257550" y="5013325"/>
          <a:ext cx="1309688" cy="811213"/>
        </p:xfrm>
        <a:graphic>
          <a:graphicData uri="http://schemas.openxmlformats.org/presentationml/2006/ole">
            <mc:AlternateContent xmlns:mc="http://schemas.openxmlformats.org/markup-compatibility/2006">
              <mc:Choice xmlns:v="urn:schemas-microsoft-com:vml" Requires="v">
                <p:oleObj spid="_x0000_s21883" name="公式" r:id="rId19" imgW="711000" imgH="406080" progId="Equation.3">
                  <p:embed/>
                </p:oleObj>
              </mc:Choice>
              <mc:Fallback>
                <p:oleObj name="公式" r:id="rId19" imgW="711000" imgH="40608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57550" y="5013325"/>
                        <a:ext cx="1309688"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2" name="Object 12"/>
          <p:cNvGraphicFramePr>
            <a:graphicFrameLocks noChangeAspect="1"/>
          </p:cNvGraphicFramePr>
          <p:nvPr/>
        </p:nvGraphicFramePr>
        <p:xfrm>
          <a:off x="5600700" y="5189538"/>
          <a:ext cx="558800" cy="327025"/>
        </p:xfrm>
        <a:graphic>
          <a:graphicData uri="http://schemas.openxmlformats.org/presentationml/2006/ole">
            <mc:AlternateContent xmlns:mc="http://schemas.openxmlformats.org/markup-compatibility/2006">
              <mc:Choice xmlns:v="urn:schemas-microsoft-com:vml" Requires="v">
                <p:oleObj spid="_x0000_s21884" name="公式" r:id="rId21" imgW="279360" imgH="164880" progId="Equation.3">
                  <p:embed/>
                </p:oleObj>
              </mc:Choice>
              <mc:Fallback>
                <p:oleObj name="公式" r:id="rId21" imgW="279360" imgH="16488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00700" y="5189538"/>
                        <a:ext cx="5588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3" name="Object 13"/>
          <p:cNvGraphicFramePr>
            <a:graphicFrameLocks noChangeAspect="1"/>
          </p:cNvGraphicFramePr>
          <p:nvPr/>
        </p:nvGraphicFramePr>
        <p:xfrm>
          <a:off x="7319963" y="4994275"/>
          <a:ext cx="1309687" cy="811213"/>
        </p:xfrm>
        <a:graphic>
          <a:graphicData uri="http://schemas.openxmlformats.org/presentationml/2006/ole">
            <mc:AlternateContent xmlns:mc="http://schemas.openxmlformats.org/markup-compatibility/2006">
              <mc:Choice xmlns:v="urn:schemas-microsoft-com:vml" Requires="v">
                <p:oleObj spid="_x0000_s21885" name="公式" r:id="rId23" imgW="711000" imgH="406080" progId="Equation.3">
                  <p:embed/>
                </p:oleObj>
              </mc:Choice>
              <mc:Fallback>
                <p:oleObj name="公式" r:id="rId23" imgW="711000" imgH="406080"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9963" y="4994275"/>
                        <a:ext cx="1309687"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4" name="Object 14"/>
          <p:cNvGraphicFramePr>
            <a:graphicFrameLocks noChangeAspect="1"/>
          </p:cNvGraphicFramePr>
          <p:nvPr/>
        </p:nvGraphicFramePr>
        <p:xfrm>
          <a:off x="1701800" y="5876925"/>
          <a:ext cx="631825" cy="279400"/>
        </p:xfrm>
        <a:graphic>
          <a:graphicData uri="http://schemas.openxmlformats.org/presentationml/2006/ole">
            <mc:AlternateContent xmlns:mc="http://schemas.openxmlformats.org/markup-compatibility/2006">
              <mc:Choice xmlns:v="urn:schemas-microsoft-com:vml" Requires="v">
                <p:oleObj spid="_x0000_s21886" name="公式" r:id="rId25" imgW="317160" imgH="139680" progId="Equation.3">
                  <p:embed/>
                </p:oleObj>
              </mc:Choice>
              <mc:Fallback>
                <p:oleObj name="公式" r:id="rId25" imgW="317160" imgH="139680" progId="Equation.3">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01800" y="5876925"/>
                        <a:ext cx="631825"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5" name="Object 15"/>
          <p:cNvGraphicFramePr>
            <a:graphicFrameLocks noChangeAspect="1"/>
          </p:cNvGraphicFramePr>
          <p:nvPr/>
        </p:nvGraphicFramePr>
        <p:xfrm>
          <a:off x="3348038" y="5661025"/>
          <a:ext cx="866775" cy="811213"/>
        </p:xfrm>
        <a:graphic>
          <a:graphicData uri="http://schemas.openxmlformats.org/presentationml/2006/ole">
            <mc:AlternateContent xmlns:mc="http://schemas.openxmlformats.org/markup-compatibility/2006">
              <mc:Choice xmlns:v="urn:schemas-microsoft-com:vml" Requires="v">
                <p:oleObj spid="_x0000_s21887" name="公式" r:id="rId27" imgW="469800" imgH="406080" progId="Equation.3">
                  <p:embed/>
                </p:oleObj>
              </mc:Choice>
              <mc:Fallback>
                <p:oleObj name="公式" r:id="rId27" imgW="469800" imgH="406080" progId="Equation.3">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48038" y="5661025"/>
                        <a:ext cx="866775"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6" name="Object 16"/>
          <p:cNvGraphicFramePr>
            <a:graphicFrameLocks noChangeAspect="1"/>
          </p:cNvGraphicFramePr>
          <p:nvPr/>
        </p:nvGraphicFramePr>
        <p:xfrm>
          <a:off x="5562600" y="5886450"/>
          <a:ext cx="631825" cy="279400"/>
        </p:xfrm>
        <a:graphic>
          <a:graphicData uri="http://schemas.openxmlformats.org/presentationml/2006/ole">
            <mc:AlternateContent xmlns:mc="http://schemas.openxmlformats.org/markup-compatibility/2006">
              <mc:Choice xmlns:v="urn:schemas-microsoft-com:vml" Requires="v">
                <p:oleObj spid="_x0000_s21888" name="公式" r:id="rId29" imgW="317160" imgH="139680" progId="Equation.3">
                  <p:embed/>
                </p:oleObj>
              </mc:Choice>
              <mc:Fallback>
                <p:oleObj name="公式" r:id="rId29" imgW="317160" imgH="139680" progId="Equation.3">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62600" y="5886450"/>
                        <a:ext cx="631825"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77" name="Object 17"/>
          <p:cNvGraphicFramePr>
            <a:graphicFrameLocks noChangeAspect="1"/>
          </p:cNvGraphicFramePr>
          <p:nvPr/>
        </p:nvGraphicFramePr>
        <p:xfrm>
          <a:off x="7505700" y="5641975"/>
          <a:ext cx="866775" cy="811213"/>
        </p:xfrm>
        <a:graphic>
          <a:graphicData uri="http://schemas.openxmlformats.org/presentationml/2006/ole">
            <mc:AlternateContent xmlns:mc="http://schemas.openxmlformats.org/markup-compatibility/2006">
              <mc:Choice xmlns:v="urn:schemas-microsoft-com:vml" Requires="v">
                <p:oleObj spid="_x0000_s21889" name="公式" r:id="rId30" imgW="469800" imgH="406080" progId="Equation.3">
                  <p:embed/>
                </p:oleObj>
              </mc:Choice>
              <mc:Fallback>
                <p:oleObj name="公式" r:id="rId30" imgW="469800" imgH="406080" progId="Equation.3">
                  <p:embed/>
                  <p:pic>
                    <p:nvPicPr>
                      <p:cNvPr id="0"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05700" y="5641975"/>
                        <a:ext cx="866775"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778" name="Line 18"/>
          <p:cNvSpPr>
            <a:spLocks noChangeShapeType="1"/>
          </p:cNvSpPr>
          <p:nvPr/>
        </p:nvSpPr>
        <p:spPr bwMode="auto">
          <a:xfrm>
            <a:off x="4953000" y="685800"/>
            <a:ext cx="0" cy="6019800"/>
          </a:xfrm>
          <a:prstGeom prst="line">
            <a:avLst/>
          </a:prstGeom>
          <a:noFill/>
          <a:ln w="9525">
            <a:solidFill>
              <a:srgbClr val="FF0000"/>
            </a:solidFill>
            <a:prstDash val="dash"/>
            <a:round/>
            <a:headEnd/>
            <a:tailEnd/>
          </a:ln>
        </p:spPr>
        <p:txBody>
          <a:bodyPr wrap="none" anchor="ctr">
            <a:spAutoFit/>
          </a:bodyPr>
          <a:lstStyle/>
          <a:p>
            <a:endParaRPr lang="zh-CN" altLang="en-US"/>
          </a:p>
        </p:txBody>
      </p:sp>
      <p:grpSp>
        <p:nvGrpSpPr>
          <p:cNvPr id="2" name="Group 19"/>
          <p:cNvGrpSpPr>
            <a:grpSpLocks/>
          </p:cNvGrpSpPr>
          <p:nvPr/>
        </p:nvGrpSpPr>
        <p:grpSpPr bwMode="auto">
          <a:xfrm>
            <a:off x="0" y="3689350"/>
            <a:ext cx="8915400" cy="396875"/>
            <a:chOff x="48" y="2064"/>
            <a:chExt cx="5616" cy="250"/>
          </a:xfrm>
        </p:grpSpPr>
        <p:grpSp>
          <p:nvGrpSpPr>
            <p:cNvPr id="3" name="Group 20"/>
            <p:cNvGrpSpPr>
              <a:grpSpLocks/>
            </p:cNvGrpSpPr>
            <p:nvPr/>
          </p:nvGrpSpPr>
          <p:grpSpPr bwMode="auto">
            <a:xfrm>
              <a:off x="48" y="2064"/>
              <a:ext cx="5328" cy="250"/>
              <a:chOff x="48" y="2064"/>
              <a:chExt cx="5328" cy="250"/>
            </a:xfrm>
          </p:grpSpPr>
          <p:sp>
            <p:nvSpPr>
              <p:cNvPr id="176457" name="Text Box 21"/>
              <p:cNvSpPr txBox="1">
                <a:spLocks noChangeArrowheads="1"/>
              </p:cNvSpPr>
              <p:nvPr/>
            </p:nvSpPr>
            <p:spPr bwMode="auto">
              <a:xfrm>
                <a:off x="48" y="2064"/>
                <a:ext cx="864"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输出方式</a:t>
                </a:r>
                <a:endParaRPr lang="zh-CN" altLang="en-US" sz="2000" b="1">
                  <a:ea typeface="黑体" pitchFamily="49" charset="-122"/>
                </a:endParaRPr>
              </a:p>
            </p:txBody>
          </p:sp>
          <p:sp>
            <p:nvSpPr>
              <p:cNvPr id="176458" name="Text Box 22"/>
              <p:cNvSpPr txBox="1">
                <a:spLocks noChangeArrowheads="1"/>
              </p:cNvSpPr>
              <p:nvPr/>
            </p:nvSpPr>
            <p:spPr bwMode="auto">
              <a:xfrm>
                <a:off x="1200"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双出</a:t>
                </a:r>
                <a:endParaRPr lang="zh-CN" altLang="en-US" sz="2000" b="1">
                  <a:ea typeface="黑体" pitchFamily="49" charset="-122"/>
                </a:endParaRPr>
              </a:p>
            </p:txBody>
          </p:sp>
          <p:sp>
            <p:nvSpPr>
              <p:cNvPr id="176459" name="Text Box 23"/>
              <p:cNvSpPr txBox="1">
                <a:spLocks noChangeArrowheads="1"/>
              </p:cNvSpPr>
              <p:nvPr/>
            </p:nvSpPr>
            <p:spPr bwMode="auto">
              <a:xfrm>
                <a:off x="2352"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单出</a:t>
                </a:r>
                <a:endParaRPr lang="zh-CN" altLang="en-US" sz="2000" b="1">
                  <a:ea typeface="黑体" pitchFamily="49" charset="-122"/>
                </a:endParaRPr>
              </a:p>
            </p:txBody>
          </p:sp>
          <p:sp>
            <p:nvSpPr>
              <p:cNvPr id="176460" name="Text Box 24"/>
              <p:cNvSpPr txBox="1">
                <a:spLocks noChangeArrowheads="1"/>
              </p:cNvSpPr>
              <p:nvPr/>
            </p:nvSpPr>
            <p:spPr bwMode="auto">
              <a:xfrm>
                <a:off x="3504"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双出</a:t>
                </a:r>
                <a:endParaRPr lang="zh-CN" altLang="en-US" sz="2000" b="1">
                  <a:ea typeface="黑体" pitchFamily="49" charset="-122"/>
                </a:endParaRPr>
              </a:p>
            </p:txBody>
          </p:sp>
          <p:sp>
            <p:nvSpPr>
              <p:cNvPr id="176461" name="Text Box 25"/>
              <p:cNvSpPr txBox="1">
                <a:spLocks noChangeArrowheads="1"/>
              </p:cNvSpPr>
              <p:nvPr/>
            </p:nvSpPr>
            <p:spPr bwMode="auto">
              <a:xfrm>
                <a:off x="4800"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dirty="0">
                    <a:ea typeface="黑体" pitchFamily="49" charset="-122"/>
                  </a:rPr>
                  <a:t>单出</a:t>
                </a:r>
                <a:endParaRPr lang="zh-CN" altLang="en-US" sz="2000" b="1" dirty="0">
                  <a:ea typeface="黑体" pitchFamily="49" charset="-122"/>
                </a:endParaRPr>
              </a:p>
            </p:txBody>
          </p:sp>
        </p:grpSp>
        <p:sp>
          <p:nvSpPr>
            <p:cNvPr id="176456" name="Line 26"/>
            <p:cNvSpPr>
              <a:spLocks noChangeShapeType="1"/>
            </p:cNvSpPr>
            <p:nvPr/>
          </p:nvSpPr>
          <p:spPr bwMode="auto">
            <a:xfrm rot="-5400000">
              <a:off x="2856" y="-504"/>
              <a:ext cx="0" cy="5616"/>
            </a:xfrm>
            <a:prstGeom prst="line">
              <a:avLst/>
            </a:prstGeom>
            <a:noFill/>
            <a:ln w="9525">
              <a:solidFill>
                <a:srgbClr val="FF0000"/>
              </a:solidFill>
              <a:prstDash val="dash"/>
              <a:round/>
              <a:headEnd/>
              <a:tailEnd/>
            </a:ln>
          </p:spPr>
          <p:txBody>
            <a:bodyPr anchor="ctr">
              <a:spAutoFit/>
            </a:bodyPr>
            <a:lstStyle/>
            <a:p>
              <a:endParaRPr lang="zh-CN" altLang="en-US"/>
            </a:p>
          </p:txBody>
        </p:sp>
      </p:grpSp>
      <p:grpSp>
        <p:nvGrpSpPr>
          <p:cNvPr id="4" name="Group 27"/>
          <p:cNvGrpSpPr>
            <a:grpSpLocks/>
          </p:cNvGrpSpPr>
          <p:nvPr/>
        </p:nvGrpSpPr>
        <p:grpSpPr bwMode="auto">
          <a:xfrm>
            <a:off x="750888" y="412750"/>
            <a:ext cx="3552825" cy="3244850"/>
            <a:chOff x="2789" y="1570"/>
            <a:chExt cx="2238" cy="2044"/>
          </a:xfrm>
        </p:grpSpPr>
        <p:sp>
          <p:nvSpPr>
            <p:cNvPr id="176296" name="Line 28"/>
            <p:cNvSpPr>
              <a:spLocks noChangeAspect="1" noChangeShapeType="1"/>
            </p:cNvSpPr>
            <p:nvPr/>
          </p:nvSpPr>
          <p:spPr bwMode="auto">
            <a:xfrm flipH="1">
              <a:off x="3739" y="2174"/>
              <a:ext cx="36" cy="0"/>
            </a:xfrm>
            <a:prstGeom prst="line">
              <a:avLst/>
            </a:prstGeom>
            <a:noFill/>
            <a:ln w="19050">
              <a:solidFill>
                <a:srgbClr val="000000"/>
              </a:solidFill>
              <a:round/>
              <a:headEnd/>
              <a:tailEnd/>
            </a:ln>
          </p:spPr>
          <p:txBody>
            <a:bodyPr/>
            <a:lstStyle/>
            <a:p>
              <a:endParaRPr lang="zh-CN" altLang="en-US"/>
            </a:p>
          </p:txBody>
        </p:sp>
        <p:sp>
          <p:nvSpPr>
            <p:cNvPr id="176297" name="Oval 29"/>
            <p:cNvSpPr>
              <a:spLocks noChangeAspect="1" noChangeArrowheads="1"/>
            </p:cNvSpPr>
            <p:nvPr/>
          </p:nvSpPr>
          <p:spPr bwMode="auto">
            <a:xfrm>
              <a:off x="3775" y="2148"/>
              <a:ext cx="53" cy="52"/>
            </a:xfrm>
            <a:prstGeom prst="ellipse">
              <a:avLst/>
            </a:prstGeom>
            <a:noFill/>
            <a:ln w="19050">
              <a:solidFill>
                <a:srgbClr val="000000"/>
              </a:solidFill>
              <a:round/>
              <a:headEnd/>
              <a:tailEnd/>
            </a:ln>
          </p:spPr>
          <p:txBody>
            <a:bodyPr/>
            <a:lstStyle/>
            <a:p>
              <a:endParaRPr lang="zh-CN" altLang="en-US"/>
            </a:p>
          </p:txBody>
        </p:sp>
        <p:sp>
          <p:nvSpPr>
            <p:cNvPr id="176298" name="Rectangle 30"/>
            <p:cNvSpPr>
              <a:spLocks noChangeAspect="1" noChangeArrowheads="1"/>
            </p:cNvSpPr>
            <p:nvPr/>
          </p:nvSpPr>
          <p:spPr bwMode="auto">
            <a:xfrm>
              <a:off x="3863" y="2045"/>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6299" name="Line 31"/>
            <p:cNvSpPr>
              <a:spLocks noChangeAspect="1" noChangeShapeType="1"/>
            </p:cNvSpPr>
            <p:nvPr/>
          </p:nvSpPr>
          <p:spPr bwMode="auto">
            <a:xfrm>
              <a:off x="4032" y="1677"/>
              <a:ext cx="0" cy="35"/>
            </a:xfrm>
            <a:prstGeom prst="line">
              <a:avLst/>
            </a:prstGeom>
            <a:noFill/>
            <a:ln w="19050">
              <a:solidFill>
                <a:srgbClr val="000000"/>
              </a:solidFill>
              <a:round/>
              <a:headEnd/>
              <a:tailEnd/>
            </a:ln>
          </p:spPr>
          <p:txBody>
            <a:bodyPr/>
            <a:lstStyle/>
            <a:p>
              <a:endParaRPr lang="zh-CN" altLang="en-US"/>
            </a:p>
          </p:txBody>
        </p:sp>
        <p:sp>
          <p:nvSpPr>
            <p:cNvPr id="176300" name="Oval 32"/>
            <p:cNvSpPr>
              <a:spLocks noChangeAspect="1" noChangeArrowheads="1"/>
            </p:cNvSpPr>
            <p:nvPr/>
          </p:nvSpPr>
          <p:spPr bwMode="auto">
            <a:xfrm>
              <a:off x="4006" y="1624"/>
              <a:ext cx="53" cy="53"/>
            </a:xfrm>
            <a:prstGeom prst="ellipse">
              <a:avLst/>
            </a:prstGeom>
            <a:noFill/>
            <a:ln w="19050">
              <a:solidFill>
                <a:srgbClr val="000000"/>
              </a:solidFill>
              <a:round/>
              <a:headEnd/>
              <a:tailEnd/>
            </a:ln>
          </p:spPr>
          <p:txBody>
            <a:bodyPr/>
            <a:lstStyle/>
            <a:p>
              <a:endParaRPr lang="zh-CN" altLang="en-US"/>
            </a:p>
          </p:txBody>
        </p:sp>
        <p:sp>
          <p:nvSpPr>
            <p:cNvPr id="176301" name="Rectangle 33"/>
            <p:cNvSpPr>
              <a:spLocks noChangeAspect="1" noChangeArrowheads="1"/>
            </p:cNvSpPr>
            <p:nvPr/>
          </p:nvSpPr>
          <p:spPr bwMode="auto">
            <a:xfrm>
              <a:off x="4105" y="1570"/>
              <a:ext cx="63"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a:t>
              </a:r>
              <a:endParaRPr lang="en-US" altLang="zh-CN" sz="1400">
                <a:ea typeface="宋体" pitchFamily="2" charset="-122"/>
              </a:endParaRPr>
            </a:p>
          </p:txBody>
        </p:sp>
        <p:sp>
          <p:nvSpPr>
            <p:cNvPr id="176302" name="Line 34"/>
            <p:cNvSpPr>
              <a:spLocks noChangeAspect="1" noChangeShapeType="1"/>
            </p:cNvSpPr>
            <p:nvPr/>
          </p:nvSpPr>
          <p:spPr bwMode="auto">
            <a:xfrm flipV="1">
              <a:off x="4061" y="3266"/>
              <a:ext cx="0" cy="35"/>
            </a:xfrm>
            <a:prstGeom prst="line">
              <a:avLst/>
            </a:prstGeom>
            <a:noFill/>
            <a:ln w="19050">
              <a:solidFill>
                <a:srgbClr val="000000"/>
              </a:solidFill>
              <a:round/>
              <a:headEnd/>
              <a:tailEnd/>
            </a:ln>
          </p:spPr>
          <p:txBody>
            <a:bodyPr/>
            <a:lstStyle/>
            <a:p>
              <a:endParaRPr lang="zh-CN" altLang="en-US"/>
            </a:p>
          </p:txBody>
        </p:sp>
        <p:sp>
          <p:nvSpPr>
            <p:cNvPr id="176303" name="Oval 35"/>
            <p:cNvSpPr>
              <a:spLocks noChangeAspect="1" noChangeArrowheads="1"/>
            </p:cNvSpPr>
            <p:nvPr/>
          </p:nvSpPr>
          <p:spPr bwMode="auto">
            <a:xfrm>
              <a:off x="4041" y="3301"/>
              <a:ext cx="53" cy="54"/>
            </a:xfrm>
            <a:prstGeom prst="ellipse">
              <a:avLst/>
            </a:prstGeom>
            <a:noFill/>
            <a:ln w="19050">
              <a:solidFill>
                <a:srgbClr val="000000"/>
              </a:solidFill>
              <a:round/>
              <a:headEnd/>
              <a:tailEnd/>
            </a:ln>
          </p:spPr>
          <p:txBody>
            <a:bodyPr/>
            <a:lstStyle/>
            <a:p>
              <a:endParaRPr lang="zh-CN" altLang="en-US"/>
            </a:p>
          </p:txBody>
        </p:sp>
        <p:sp>
          <p:nvSpPr>
            <p:cNvPr id="176304" name="Rectangle 36"/>
            <p:cNvSpPr>
              <a:spLocks noChangeAspect="1" noChangeArrowheads="1"/>
            </p:cNvSpPr>
            <p:nvPr/>
          </p:nvSpPr>
          <p:spPr bwMode="auto">
            <a:xfrm>
              <a:off x="4121" y="3150"/>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000000"/>
                  </a:solidFill>
                  <a:ea typeface="宋体" pitchFamily="2" charset="-122"/>
                </a:rPr>
                <a:t>_</a:t>
              </a:r>
              <a:endParaRPr lang="en-US" altLang="zh-CN" sz="1000">
                <a:ea typeface="宋体" pitchFamily="2" charset="-122"/>
              </a:endParaRPr>
            </a:p>
          </p:txBody>
        </p:sp>
        <p:sp>
          <p:nvSpPr>
            <p:cNvPr id="176305" name="Line 37"/>
            <p:cNvSpPr>
              <a:spLocks noChangeAspect="1" noChangeShapeType="1"/>
            </p:cNvSpPr>
            <p:nvPr/>
          </p:nvSpPr>
          <p:spPr bwMode="auto">
            <a:xfrm>
              <a:off x="4333" y="2174"/>
              <a:ext cx="36" cy="0"/>
            </a:xfrm>
            <a:prstGeom prst="line">
              <a:avLst/>
            </a:prstGeom>
            <a:noFill/>
            <a:ln w="19050">
              <a:solidFill>
                <a:srgbClr val="000000"/>
              </a:solidFill>
              <a:round/>
              <a:headEnd/>
              <a:tailEnd/>
            </a:ln>
          </p:spPr>
          <p:txBody>
            <a:bodyPr/>
            <a:lstStyle/>
            <a:p>
              <a:endParaRPr lang="zh-CN" altLang="en-US"/>
            </a:p>
          </p:txBody>
        </p:sp>
        <p:sp>
          <p:nvSpPr>
            <p:cNvPr id="176306" name="Oval 38"/>
            <p:cNvSpPr>
              <a:spLocks noChangeAspect="1" noChangeArrowheads="1"/>
            </p:cNvSpPr>
            <p:nvPr/>
          </p:nvSpPr>
          <p:spPr bwMode="auto">
            <a:xfrm>
              <a:off x="4281" y="2148"/>
              <a:ext cx="52" cy="52"/>
            </a:xfrm>
            <a:prstGeom prst="ellipse">
              <a:avLst/>
            </a:prstGeom>
            <a:noFill/>
            <a:ln w="19050">
              <a:solidFill>
                <a:srgbClr val="000000"/>
              </a:solidFill>
              <a:round/>
              <a:headEnd/>
              <a:tailEnd/>
            </a:ln>
          </p:spPr>
          <p:txBody>
            <a:bodyPr/>
            <a:lstStyle/>
            <a:p>
              <a:endParaRPr lang="zh-CN" altLang="en-US"/>
            </a:p>
          </p:txBody>
        </p:sp>
        <p:sp>
          <p:nvSpPr>
            <p:cNvPr id="176307" name="Rectangle 39"/>
            <p:cNvSpPr>
              <a:spLocks noChangeAspect="1" noChangeArrowheads="1"/>
            </p:cNvSpPr>
            <p:nvPr/>
          </p:nvSpPr>
          <p:spPr bwMode="auto">
            <a:xfrm>
              <a:off x="4201" y="204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6308" name="Line 40"/>
            <p:cNvSpPr>
              <a:spLocks noChangeAspect="1" noChangeShapeType="1"/>
            </p:cNvSpPr>
            <p:nvPr/>
          </p:nvSpPr>
          <p:spPr bwMode="auto">
            <a:xfrm>
              <a:off x="4307" y="2591"/>
              <a:ext cx="1" cy="35"/>
            </a:xfrm>
            <a:prstGeom prst="line">
              <a:avLst/>
            </a:prstGeom>
            <a:noFill/>
            <a:ln w="19050">
              <a:solidFill>
                <a:srgbClr val="000000"/>
              </a:solidFill>
              <a:round/>
              <a:headEnd/>
              <a:tailEnd/>
            </a:ln>
          </p:spPr>
          <p:txBody>
            <a:bodyPr/>
            <a:lstStyle/>
            <a:p>
              <a:endParaRPr lang="zh-CN" altLang="en-US"/>
            </a:p>
          </p:txBody>
        </p:sp>
        <p:sp>
          <p:nvSpPr>
            <p:cNvPr id="176309" name="Oval 41"/>
            <p:cNvSpPr>
              <a:spLocks noChangeAspect="1" noChangeArrowheads="1"/>
            </p:cNvSpPr>
            <p:nvPr/>
          </p:nvSpPr>
          <p:spPr bwMode="auto">
            <a:xfrm>
              <a:off x="4281" y="2538"/>
              <a:ext cx="52" cy="53"/>
            </a:xfrm>
            <a:prstGeom prst="ellipse">
              <a:avLst/>
            </a:prstGeom>
            <a:noFill/>
            <a:ln w="19050">
              <a:solidFill>
                <a:srgbClr val="000000"/>
              </a:solidFill>
              <a:round/>
              <a:headEnd/>
              <a:tailEnd/>
            </a:ln>
          </p:spPr>
          <p:txBody>
            <a:bodyPr/>
            <a:lstStyle/>
            <a:p>
              <a:endParaRPr lang="zh-CN" altLang="en-US"/>
            </a:p>
          </p:txBody>
        </p:sp>
        <p:sp>
          <p:nvSpPr>
            <p:cNvPr id="176310" name="Rectangle 42"/>
            <p:cNvSpPr>
              <a:spLocks noChangeAspect="1" noChangeArrowheads="1"/>
            </p:cNvSpPr>
            <p:nvPr/>
          </p:nvSpPr>
          <p:spPr bwMode="auto">
            <a:xfrm>
              <a:off x="4259" y="241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6311" name="Line 43"/>
            <p:cNvSpPr>
              <a:spLocks noChangeAspect="1" noChangeShapeType="1"/>
            </p:cNvSpPr>
            <p:nvPr/>
          </p:nvSpPr>
          <p:spPr bwMode="auto">
            <a:xfrm>
              <a:off x="3810" y="2591"/>
              <a:ext cx="0" cy="35"/>
            </a:xfrm>
            <a:prstGeom prst="line">
              <a:avLst/>
            </a:prstGeom>
            <a:noFill/>
            <a:ln w="19050">
              <a:solidFill>
                <a:srgbClr val="000000"/>
              </a:solidFill>
              <a:round/>
              <a:headEnd/>
              <a:tailEnd/>
            </a:ln>
          </p:spPr>
          <p:txBody>
            <a:bodyPr/>
            <a:lstStyle/>
            <a:p>
              <a:endParaRPr lang="zh-CN" altLang="en-US"/>
            </a:p>
          </p:txBody>
        </p:sp>
        <p:sp>
          <p:nvSpPr>
            <p:cNvPr id="176312" name="Oval 44"/>
            <p:cNvSpPr>
              <a:spLocks noChangeAspect="1" noChangeArrowheads="1"/>
            </p:cNvSpPr>
            <p:nvPr/>
          </p:nvSpPr>
          <p:spPr bwMode="auto">
            <a:xfrm>
              <a:off x="3784" y="2538"/>
              <a:ext cx="53" cy="53"/>
            </a:xfrm>
            <a:prstGeom prst="ellipse">
              <a:avLst/>
            </a:prstGeom>
            <a:noFill/>
            <a:ln w="19050">
              <a:solidFill>
                <a:srgbClr val="000000"/>
              </a:solidFill>
              <a:round/>
              <a:headEnd/>
              <a:tailEnd/>
            </a:ln>
          </p:spPr>
          <p:txBody>
            <a:bodyPr/>
            <a:lstStyle/>
            <a:p>
              <a:endParaRPr lang="zh-CN" altLang="en-US"/>
            </a:p>
          </p:txBody>
        </p:sp>
        <p:sp>
          <p:nvSpPr>
            <p:cNvPr id="176313" name="Rectangle 45"/>
            <p:cNvSpPr>
              <a:spLocks noChangeAspect="1" noChangeArrowheads="1"/>
            </p:cNvSpPr>
            <p:nvPr/>
          </p:nvSpPr>
          <p:spPr bwMode="auto">
            <a:xfrm>
              <a:off x="3771" y="2414"/>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6314" name="Line 46"/>
            <p:cNvSpPr>
              <a:spLocks noChangeAspect="1" noChangeShapeType="1"/>
            </p:cNvSpPr>
            <p:nvPr/>
          </p:nvSpPr>
          <p:spPr bwMode="auto">
            <a:xfrm flipV="1">
              <a:off x="3961" y="3035"/>
              <a:ext cx="9" cy="54"/>
            </a:xfrm>
            <a:prstGeom prst="line">
              <a:avLst/>
            </a:prstGeom>
            <a:noFill/>
            <a:ln w="19050">
              <a:solidFill>
                <a:srgbClr val="0000FF"/>
              </a:solidFill>
              <a:round/>
              <a:headEnd/>
              <a:tailEnd/>
            </a:ln>
          </p:spPr>
          <p:txBody>
            <a:bodyPr/>
            <a:lstStyle/>
            <a:p>
              <a:endParaRPr lang="zh-CN" altLang="en-US"/>
            </a:p>
          </p:txBody>
        </p:sp>
        <p:sp>
          <p:nvSpPr>
            <p:cNvPr id="176315" name="Line 47"/>
            <p:cNvSpPr>
              <a:spLocks noChangeAspect="1" noChangeShapeType="1"/>
            </p:cNvSpPr>
            <p:nvPr/>
          </p:nvSpPr>
          <p:spPr bwMode="auto">
            <a:xfrm>
              <a:off x="3952" y="3035"/>
              <a:ext cx="9" cy="54"/>
            </a:xfrm>
            <a:prstGeom prst="line">
              <a:avLst/>
            </a:prstGeom>
            <a:noFill/>
            <a:ln w="19050">
              <a:solidFill>
                <a:srgbClr val="0000FF"/>
              </a:solidFill>
              <a:round/>
              <a:headEnd/>
              <a:tailEnd/>
            </a:ln>
          </p:spPr>
          <p:txBody>
            <a:bodyPr/>
            <a:lstStyle/>
            <a:p>
              <a:endParaRPr lang="zh-CN" altLang="en-US"/>
            </a:p>
          </p:txBody>
        </p:sp>
        <p:sp>
          <p:nvSpPr>
            <p:cNvPr id="176316" name="Line 48"/>
            <p:cNvSpPr>
              <a:spLocks noChangeAspect="1" noChangeShapeType="1"/>
            </p:cNvSpPr>
            <p:nvPr/>
          </p:nvSpPr>
          <p:spPr bwMode="auto">
            <a:xfrm flipH="1">
              <a:off x="3952" y="3035"/>
              <a:ext cx="18" cy="1"/>
            </a:xfrm>
            <a:prstGeom prst="line">
              <a:avLst/>
            </a:prstGeom>
            <a:noFill/>
            <a:ln w="19050">
              <a:solidFill>
                <a:srgbClr val="0000FF"/>
              </a:solidFill>
              <a:round/>
              <a:headEnd/>
              <a:tailEnd/>
            </a:ln>
          </p:spPr>
          <p:txBody>
            <a:bodyPr/>
            <a:lstStyle/>
            <a:p>
              <a:endParaRPr lang="zh-CN" altLang="en-US"/>
            </a:p>
          </p:txBody>
        </p:sp>
        <p:sp>
          <p:nvSpPr>
            <p:cNvPr id="176317" name="Line 49"/>
            <p:cNvSpPr>
              <a:spLocks noChangeAspect="1" noChangeShapeType="1"/>
            </p:cNvSpPr>
            <p:nvPr/>
          </p:nvSpPr>
          <p:spPr bwMode="auto">
            <a:xfrm>
              <a:off x="3952" y="3035"/>
              <a:ext cx="1" cy="1"/>
            </a:xfrm>
            <a:prstGeom prst="line">
              <a:avLst/>
            </a:prstGeom>
            <a:noFill/>
            <a:ln w="19050">
              <a:solidFill>
                <a:srgbClr val="0000FF"/>
              </a:solidFill>
              <a:round/>
              <a:headEnd/>
              <a:tailEnd/>
            </a:ln>
          </p:spPr>
          <p:txBody>
            <a:bodyPr/>
            <a:lstStyle/>
            <a:p>
              <a:endParaRPr lang="zh-CN" altLang="en-US"/>
            </a:p>
          </p:txBody>
        </p:sp>
        <p:sp>
          <p:nvSpPr>
            <p:cNvPr id="176318" name="Line 50"/>
            <p:cNvSpPr>
              <a:spLocks noChangeAspect="1" noChangeShapeType="1"/>
            </p:cNvSpPr>
            <p:nvPr/>
          </p:nvSpPr>
          <p:spPr bwMode="auto">
            <a:xfrm>
              <a:off x="3961" y="3089"/>
              <a:ext cx="0" cy="0"/>
            </a:xfrm>
            <a:prstGeom prst="line">
              <a:avLst/>
            </a:prstGeom>
            <a:noFill/>
            <a:ln w="19050">
              <a:solidFill>
                <a:srgbClr val="0000FF"/>
              </a:solidFill>
              <a:round/>
              <a:headEnd/>
              <a:tailEnd/>
            </a:ln>
          </p:spPr>
          <p:txBody>
            <a:bodyPr/>
            <a:lstStyle/>
            <a:p>
              <a:endParaRPr lang="zh-CN" altLang="en-US"/>
            </a:p>
          </p:txBody>
        </p:sp>
        <p:sp>
          <p:nvSpPr>
            <p:cNvPr id="176319" name="Line 51"/>
            <p:cNvSpPr>
              <a:spLocks noChangeAspect="1" noChangeShapeType="1"/>
            </p:cNvSpPr>
            <p:nvPr/>
          </p:nvSpPr>
          <p:spPr bwMode="auto">
            <a:xfrm>
              <a:off x="3961" y="3035"/>
              <a:ext cx="0" cy="54"/>
            </a:xfrm>
            <a:prstGeom prst="line">
              <a:avLst/>
            </a:prstGeom>
            <a:noFill/>
            <a:ln w="19050">
              <a:solidFill>
                <a:srgbClr val="0000FF"/>
              </a:solidFill>
              <a:round/>
              <a:headEnd/>
              <a:tailEnd/>
            </a:ln>
          </p:spPr>
          <p:txBody>
            <a:bodyPr/>
            <a:lstStyle/>
            <a:p>
              <a:endParaRPr lang="zh-CN" altLang="en-US"/>
            </a:p>
          </p:txBody>
        </p:sp>
        <p:sp>
          <p:nvSpPr>
            <p:cNvPr id="176320" name="Line 52"/>
            <p:cNvSpPr>
              <a:spLocks noChangeAspect="1" noChangeShapeType="1"/>
            </p:cNvSpPr>
            <p:nvPr/>
          </p:nvSpPr>
          <p:spPr bwMode="auto">
            <a:xfrm>
              <a:off x="3970" y="3035"/>
              <a:ext cx="1" cy="1"/>
            </a:xfrm>
            <a:prstGeom prst="line">
              <a:avLst/>
            </a:prstGeom>
            <a:noFill/>
            <a:ln w="19050">
              <a:solidFill>
                <a:srgbClr val="0000FF"/>
              </a:solidFill>
              <a:round/>
              <a:headEnd/>
              <a:tailEnd/>
            </a:ln>
          </p:spPr>
          <p:txBody>
            <a:bodyPr/>
            <a:lstStyle/>
            <a:p>
              <a:endParaRPr lang="zh-CN" altLang="en-US"/>
            </a:p>
          </p:txBody>
        </p:sp>
        <p:sp>
          <p:nvSpPr>
            <p:cNvPr id="176321" name="Line 53"/>
            <p:cNvSpPr>
              <a:spLocks noChangeAspect="1" noChangeShapeType="1"/>
            </p:cNvSpPr>
            <p:nvPr/>
          </p:nvSpPr>
          <p:spPr bwMode="auto">
            <a:xfrm>
              <a:off x="3961" y="2946"/>
              <a:ext cx="0" cy="89"/>
            </a:xfrm>
            <a:prstGeom prst="line">
              <a:avLst/>
            </a:prstGeom>
            <a:noFill/>
            <a:ln w="19050">
              <a:solidFill>
                <a:srgbClr val="400000"/>
              </a:solidFill>
              <a:round/>
              <a:headEnd/>
              <a:tailEnd/>
            </a:ln>
          </p:spPr>
          <p:txBody>
            <a:bodyPr/>
            <a:lstStyle/>
            <a:p>
              <a:endParaRPr lang="zh-CN" altLang="en-US"/>
            </a:p>
          </p:txBody>
        </p:sp>
        <p:sp>
          <p:nvSpPr>
            <p:cNvPr id="176322" name="Line 54"/>
            <p:cNvSpPr>
              <a:spLocks noChangeAspect="1" noChangeShapeType="1"/>
            </p:cNvSpPr>
            <p:nvPr/>
          </p:nvSpPr>
          <p:spPr bwMode="auto">
            <a:xfrm flipH="1">
              <a:off x="3562" y="2467"/>
              <a:ext cx="88" cy="62"/>
            </a:xfrm>
            <a:prstGeom prst="line">
              <a:avLst/>
            </a:prstGeom>
            <a:noFill/>
            <a:ln w="19050">
              <a:solidFill>
                <a:srgbClr val="0000FF"/>
              </a:solidFill>
              <a:round/>
              <a:headEnd/>
              <a:tailEnd/>
            </a:ln>
          </p:spPr>
          <p:txBody>
            <a:bodyPr/>
            <a:lstStyle/>
            <a:p>
              <a:endParaRPr lang="zh-CN" altLang="en-US"/>
            </a:p>
          </p:txBody>
        </p:sp>
        <p:sp>
          <p:nvSpPr>
            <p:cNvPr id="176323" name="Line 55"/>
            <p:cNvSpPr>
              <a:spLocks noChangeAspect="1" noChangeShapeType="1"/>
            </p:cNvSpPr>
            <p:nvPr/>
          </p:nvSpPr>
          <p:spPr bwMode="auto">
            <a:xfrm>
              <a:off x="3562" y="2582"/>
              <a:ext cx="88" cy="63"/>
            </a:xfrm>
            <a:prstGeom prst="line">
              <a:avLst/>
            </a:prstGeom>
            <a:noFill/>
            <a:ln w="19050">
              <a:solidFill>
                <a:srgbClr val="0000FF"/>
              </a:solidFill>
              <a:round/>
              <a:headEnd/>
              <a:tailEnd/>
            </a:ln>
          </p:spPr>
          <p:txBody>
            <a:bodyPr/>
            <a:lstStyle/>
            <a:p>
              <a:endParaRPr lang="zh-CN" altLang="en-US"/>
            </a:p>
          </p:txBody>
        </p:sp>
        <p:sp>
          <p:nvSpPr>
            <p:cNvPr id="176324" name="Line 56"/>
            <p:cNvSpPr>
              <a:spLocks noChangeAspect="1" noChangeShapeType="1"/>
            </p:cNvSpPr>
            <p:nvPr/>
          </p:nvSpPr>
          <p:spPr bwMode="auto">
            <a:xfrm>
              <a:off x="3562" y="2467"/>
              <a:ext cx="0" cy="178"/>
            </a:xfrm>
            <a:prstGeom prst="line">
              <a:avLst/>
            </a:prstGeom>
            <a:noFill/>
            <a:ln w="19050">
              <a:solidFill>
                <a:srgbClr val="0000FF"/>
              </a:solidFill>
              <a:round/>
              <a:headEnd/>
              <a:tailEnd/>
            </a:ln>
          </p:spPr>
          <p:txBody>
            <a:bodyPr/>
            <a:lstStyle/>
            <a:p>
              <a:endParaRPr lang="zh-CN" altLang="en-US"/>
            </a:p>
          </p:txBody>
        </p:sp>
        <p:sp>
          <p:nvSpPr>
            <p:cNvPr id="176325" name="Line 57"/>
            <p:cNvSpPr>
              <a:spLocks noChangeAspect="1" noChangeShapeType="1"/>
            </p:cNvSpPr>
            <p:nvPr/>
          </p:nvSpPr>
          <p:spPr bwMode="auto">
            <a:xfrm flipH="1">
              <a:off x="3472" y="2555"/>
              <a:ext cx="90" cy="1"/>
            </a:xfrm>
            <a:prstGeom prst="line">
              <a:avLst/>
            </a:prstGeom>
            <a:noFill/>
            <a:ln w="19050">
              <a:solidFill>
                <a:srgbClr val="0000FF"/>
              </a:solidFill>
              <a:round/>
              <a:headEnd/>
              <a:tailEnd/>
            </a:ln>
          </p:spPr>
          <p:txBody>
            <a:bodyPr/>
            <a:lstStyle/>
            <a:p>
              <a:endParaRPr lang="zh-CN" altLang="en-US"/>
            </a:p>
          </p:txBody>
        </p:sp>
        <p:sp>
          <p:nvSpPr>
            <p:cNvPr id="176326" name="Freeform 58"/>
            <p:cNvSpPr>
              <a:spLocks noChangeAspect="1"/>
            </p:cNvSpPr>
            <p:nvPr/>
          </p:nvSpPr>
          <p:spPr bwMode="auto">
            <a:xfrm>
              <a:off x="3597" y="2600"/>
              <a:ext cx="53" cy="45"/>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6327" name="Line 59"/>
            <p:cNvSpPr>
              <a:spLocks noChangeAspect="1" noChangeShapeType="1"/>
            </p:cNvSpPr>
            <p:nvPr/>
          </p:nvSpPr>
          <p:spPr bwMode="auto">
            <a:xfrm>
              <a:off x="3650" y="2378"/>
              <a:ext cx="1" cy="89"/>
            </a:xfrm>
            <a:prstGeom prst="line">
              <a:avLst/>
            </a:prstGeom>
            <a:noFill/>
            <a:ln w="19050">
              <a:solidFill>
                <a:srgbClr val="400000"/>
              </a:solidFill>
              <a:round/>
              <a:headEnd/>
              <a:tailEnd/>
            </a:ln>
          </p:spPr>
          <p:txBody>
            <a:bodyPr/>
            <a:lstStyle/>
            <a:p>
              <a:endParaRPr lang="zh-CN" altLang="en-US"/>
            </a:p>
          </p:txBody>
        </p:sp>
        <p:sp>
          <p:nvSpPr>
            <p:cNvPr id="176328" name="Line 60"/>
            <p:cNvSpPr>
              <a:spLocks noChangeAspect="1" noChangeShapeType="1"/>
            </p:cNvSpPr>
            <p:nvPr/>
          </p:nvSpPr>
          <p:spPr bwMode="auto">
            <a:xfrm flipV="1">
              <a:off x="3650" y="2645"/>
              <a:ext cx="1" cy="88"/>
            </a:xfrm>
            <a:prstGeom prst="line">
              <a:avLst/>
            </a:prstGeom>
            <a:noFill/>
            <a:ln w="19050">
              <a:solidFill>
                <a:srgbClr val="400000"/>
              </a:solidFill>
              <a:round/>
              <a:headEnd/>
              <a:tailEnd/>
            </a:ln>
          </p:spPr>
          <p:txBody>
            <a:bodyPr/>
            <a:lstStyle/>
            <a:p>
              <a:endParaRPr lang="zh-CN" altLang="en-US"/>
            </a:p>
          </p:txBody>
        </p:sp>
        <p:sp>
          <p:nvSpPr>
            <p:cNvPr id="176329" name="Line 61"/>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6330" name="Line 62"/>
            <p:cNvSpPr>
              <a:spLocks noChangeAspect="1" noChangeShapeType="1"/>
            </p:cNvSpPr>
            <p:nvPr/>
          </p:nvSpPr>
          <p:spPr bwMode="auto">
            <a:xfrm>
              <a:off x="4061" y="2911"/>
              <a:ext cx="0" cy="88"/>
            </a:xfrm>
            <a:prstGeom prst="line">
              <a:avLst/>
            </a:prstGeom>
            <a:noFill/>
            <a:ln w="19050">
              <a:solidFill>
                <a:srgbClr val="400000"/>
              </a:solidFill>
              <a:round/>
              <a:headEnd/>
              <a:tailEnd/>
            </a:ln>
          </p:spPr>
          <p:txBody>
            <a:bodyPr/>
            <a:lstStyle/>
            <a:p>
              <a:endParaRPr lang="zh-CN" altLang="en-US"/>
            </a:p>
          </p:txBody>
        </p:sp>
        <p:sp>
          <p:nvSpPr>
            <p:cNvPr id="176331" name="Line 63"/>
            <p:cNvSpPr>
              <a:spLocks noChangeAspect="1" noChangeShapeType="1"/>
            </p:cNvSpPr>
            <p:nvPr/>
          </p:nvSpPr>
          <p:spPr bwMode="auto">
            <a:xfrm flipV="1">
              <a:off x="4061" y="3177"/>
              <a:ext cx="0" cy="89"/>
            </a:xfrm>
            <a:prstGeom prst="line">
              <a:avLst/>
            </a:prstGeom>
            <a:noFill/>
            <a:ln w="19050">
              <a:solidFill>
                <a:srgbClr val="400000"/>
              </a:solidFill>
              <a:round/>
              <a:headEnd/>
              <a:tailEnd/>
            </a:ln>
          </p:spPr>
          <p:txBody>
            <a:bodyPr/>
            <a:lstStyle/>
            <a:p>
              <a:endParaRPr lang="zh-CN" altLang="en-US"/>
            </a:p>
          </p:txBody>
        </p:sp>
        <p:sp>
          <p:nvSpPr>
            <p:cNvPr id="176332" name="Line 64"/>
            <p:cNvSpPr>
              <a:spLocks noChangeAspect="1" noChangeShapeType="1"/>
            </p:cNvSpPr>
            <p:nvPr/>
          </p:nvSpPr>
          <p:spPr bwMode="auto">
            <a:xfrm>
              <a:off x="3615" y="1890"/>
              <a:ext cx="71" cy="1"/>
            </a:xfrm>
            <a:prstGeom prst="line">
              <a:avLst/>
            </a:prstGeom>
            <a:noFill/>
            <a:ln w="19050">
              <a:solidFill>
                <a:srgbClr val="0000FF"/>
              </a:solidFill>
              <a:round/>
              <a:headEnd/>
              <a:tailEnd/>
            </a:ln>
          </p:spPr>
          <p:txBody>
            <a:bodyPr/>
            <a:lstStyle/>
            <a:p>
              <a:endParaRPr lang="zh-CN" altLang="en-US"/>
            </a:p>
          </p:txBody>
        </p:sp>
        <p:sp>
          <p:nvSpPr>
            <p:cNvPr id="176333" name="Line 65"/>
            <p:cNvSpPr>
              <a:spLocks noChangeAspect="1" noChangeShapeType="1"/>
            </p:cNvSpPr>
            <p:nvPr/>
          </p:nvSpPr>
          <p:spPr bwMode="auto">
            <a:xfrm>
              <a:off x="3686" y="1890"/>
              <a:ext cx="0" cy="177"/>
            </a:xfrm>
            <a:prstGeom prst="line">
              <a:avLst/>
            </a:prstGeom>
            <a:noFill/>
            <a:ln w="19050">
              <a:solidFill>
                <a:srgbClr val="0000FF"/>
              </a:solidFill>
              <a:round/>
              <a:headEnd/>
              <a:tailEnd/>
            </a:ln>
          </p:spPr>
          <p:txBody>
            <a:bodyPr/>
            <a:lstStyle/>
            <a:p>
              <a:endParaRPr lang="zh-CN" altLang="en-US"/>
            </a:p>
          </p:txBody>
        </p:sp>
        <p:sp>
          <p:nvSpPr>
            <p:cNvPr id="176334" name="Line 66"/>
            <p:cNvSpPr>
              <a:spLocks noChangeAspect="1" noChangeShapeType="1"/>
            </p:cNvSpPr>
            <p:nvPr/>
          </p:nvSpPr>
          <p:spPr bwMode="auto">
            <a:xfrm flipH="1">
              <a:off x="3615" y="2067"/>
              <a:ext cx="71" cy="1"/>
            </a:xfrm>
            <a:prstGeom prst="line">
              <a:avLst/>
            </a:prstGeom>
            <a:noFill/>
            <a:ln w="19050">
              <a:solidFill>
                <a:srgbClr val="0000FF"/>
              </a:solidFill>
              <a:round/>
              <a:headEnd/>
              <a:tailEnd/>
            </a:ln>
          </p:spPr>
          <p:txBody>
            <a:bodyPr/>
            <a:lstStyle/>
            <a:p>
              <a:endParaRPr lang="zh-CN" altLang="en-US"/>
            </a:p>
          </p:txBody>
        </p:sp>
        <p:sp>
          <p:nvSpPr>
            <p:cNvPr id="176335" name="Line 67"/>
            <p:cNvSpPr>
              <a:spLocks noChangeAspect="1" noChangeShapeType="1"/>
            </p:cNvSpPr>
            <p:nvPr/>
          </p:nvSpPr>
          <p:spPr bwMode="auto">
            <a:xfrm>
              <a:off x="3650" y="1801"/>
              <a:ext cx="1" cy="89"/>
            </a:xfrm>
            <a:prstGeom prst="line">
              <a:avLst/>
            </a:prstGeom>
            <a:noFill/>
            <a:ln w="19050">
              <a:solidFill>
                <a:srgbClr val="400000"/>
              </a:solidFill>
              <a:round/>
              <a:headEnd/>
              <a:tailEnd/>
            </a:ln>
          </p:spPr>
          <p:txBody>
            <a:bodyPr/>
            <a:lstStyle/>
            <a:p>
              <a:endParaRPr lang="zh-CN" altLang="en-US"/>
            </a:p>
          </p:txBody>
        </p:sp>
        <p:sp>
          <p:nvSpPr>
            <p:cNvPr id="176336" name="Line 68"/>
            <p:cNvSpPr>
              <a:spLocks noChangeAspect="1" noChangeShapeType="1"/>
            </p:cNvSpPr>
            <p:nvPr/>
          </p:nvSpPr>
          <p:spPr bwMode="auto">
            <a:xfrm flipV="1">
              <a:off x="3650" y="2067"/>
              <a:ext cx="1" cy="89"/>
            </a:xfrm>
            <a:prstGeom prst="line">
              <a:avLst/>
            </a:prstGeom>
            <a:noFill/>
            <a:ln w="19050">
              <a:solidFill>
                <a:srgbClr val="400000"/>
              </a:solidFill>
              <a:round/>
              <a:headEnd/>
              <a:tailEnd/>
            </a:ln>
          </p:spPr>
          <p:txBody>
            <a:bodyPr/>
            <a:lstStyle/>
            <a:p>
              <a:endParaRPr lang="zh-CN" altLang="en-US"/>
            </a:p>
          </p:txBody>
        </p:sp>
        <p:sp>
          <p:nvSpPr>
            <p:cNvPr id="176337" name="Line 69"/>
            <p:cNvSpPr>
              <a:spLocks noChangeAspect="1" noChangeShapeType="1"/>
            </p:cNvSpPr>
            <p:nvPr/>
          </p:nvSpPr>
          <p:spPr bwMode="auto">
            <a:xfrm flipV="1">
              <a:off x="3206" y="2520"/>
              <a:ext cx="1" cy="71"/>
            </a:xfrm>
            <a:prstGeom prst="line">
              <a:avLst/>
            </a:prstGeom>
            <a:noFill/>
            <a:ln w="19050">
              <a:solidFill>
                <a:srgbClr val="0000FF"/>
              </a:solidFill>
              <a:round/>
              <a:headEnd/>
              <a:tailEnd/>
            </a:ln>
          </p:spPr>
          <p:txBody>
            <a:bodyPr/>
            <a:lstStyle/>
            <a:p>
              <a:endParaRPr lang="zh-CN" altLang="en-US"/>
            </a:p>
          </p:txBody>
        </p:sp>
        <p:sp>
          <p:nvSpPr>
            <p:cNvPr id="176338" name="Line 70"/>
            <p:cNvSpPr>
              <a:spLocks noChangeAspect="1" noChangeShapeType="1"/>
            </p:cNvSpPr>
            <p:nvPr/>
          </p:nvSpPr>
          <p:spPr bwMode="auto">
            <a:xfrm>
              <a:off x="3206" y="2520"/>
              <a:ext cx="178" cy="0"/>
            </a:xfrm>
            <a:prstGeom prst="line">
              <a:avLst/>
            </a:prstGeom>
            <a:noFill/>
            <a:ln w="19050">
              <a:solidFill>
                <a:srgbClr val="0000FF"/>
              </a:solidFill>
              <a:round/>
              <a:headEnd/>
              <a:tailEnd/>
            </a:ln>
          </p:spPr>
          <p:txBody>
            <a:bodyPr/>
            <a:lstStyle/>
            <a:p>
              <a:endParaRPr lang="zh-CN" altLang="en-US"/>
            </a:p>
          </p:txBody>
        </p:sp>
        <p:sp>
          <p:nvSpPr>
            <p:cNvPr id="176339" name="Line 71"/>
            <p:cNvSpPr>
              <a:spLocks noChangeAspect="1" noChangeShapeType="1"/>
            </p:cNvSpPr>
            <p:nvPr/>
          </p:nvSpPr>
          <p:spPr bwMode="auto">
            <a:xfrm>
              <a:off x="3384" y="2520"/>
              <a:ext cx="1" cy="71"/>
            </a:xfrm>
            <a:prstGeom prst="line">
              <a:avLst/>
            </a:prstGeom>
            <a:noFill/>
            <a:ln w="19050">
              <a:solidFill>
                <a:srgbClr val="0000FF"/>
              </a:solidFill>
              <a:round/>
              <a:headEnd/>
              <a:tailEnd/>
            </a:ln>
          </p:spPr>
          <p:txBody>
            <a:bodyPr/>
            <a:lstStyle/>
            <a:p>
              <a:endParaRPr lang="zh-CN" altLang="en-US"/>
            </a:p>
          </p:txBody>
        </p:sp>
        <p:sp>
          <p:nvSpPr>
            <p:cNvPr id="176340" name="Line 72"/>
            <p:cNvSpPr>
              <a:spLocks noChangeAspect="1" noChangeShapeType="1"/>
            </p:cNvSpPr>
            <p:nvPr/>
          </p:nvSpPr>
          <p:spPr bwMode="auto">
            <a:xfrm flipH="1">
              <a:off x="3206" y="2591"/>
              <a:ext cx="178" cy="1"/>
            </a:xfrm>
            <a:prstGeom prst="line">
              <a:avLst/>
            </a:prstGeom>
            <a:noFill/>
            <a:ln w="19050">
              <a:solidFill>
                <a:srgbClr val="0000FF"/>
              </a:solidFill>
              <a:round/>
              <a:headEnd/>
              <a:tailEnd/>
            </a:ln>
          </p:spPr>
          <p:txBody>
            <a:bodyPr/>
            <a:lstStyle/>
            <a:p>
              <a:endParaRPr lang="zh-CN" altLang="en-US"/>
            </a:p>
          </p:txBody>
        </p:sp>
        <p:sp>
          <p:nvSpPr>
            <p:cNvPr id="176341" name="Line 73"/>
            <p:cNvSpPr>
              <a:spLocks noChangeAspect="1" noChangeShapeType="1"/>
            </p:cNvSpPr>
            <p:nvPr/>
          </p:nvSpPr>
          <p:spPr bwMode="auto">
            <a:xfrm>
              <a:off x="3118" y="2555"/>
              <a:ext cx="88" cy="1"/>
            </a:xfrm>
            <a:prstGeom prst="line">
              <a:avLst/>
            </a:prstGeom>
            <a:noFill/>
            <a:ln w="19050">
              <a:solidFill>
                <a:srgbClr val="400000"/>
              </a:solidFill>
              <a:round/>
              <a:headEnd/>
              <a:tailEnd/>
            </a:ln>
          </p:spPr>
          <p:txBody>
            <a:bodyPr/>
            <a:lstStyle/>
            <a:p>
              <a:endParaRPr lang="zh-CN" altLang="en-US"/>
            </a:p>
          </p:txBody>
        </p:sp>
        <p:sp>
          <p:nvSpPr>
            <p:cNvPr id="176342" name="Line 74"/>
            <p:cNvSpPr>
              <a:spLocks noChangeAspect="1" noChangeShapeType="1"/>
            </p:cNvSpPr>
            <p:nvPr/>
          </p:nvSpPr>
          <p:spPr bwMode="auto">
            <a:xfrm flipH="1">
              <a:off x="3384" y="2555"/>
              <a:ext cx="88" cy="1"/>
            </a:xfrm>
            <a:prstGeom prst="line">
              <a:avLst/>
            </a:prstGeom>
            <a:noFill/>
            <a:ln w="19050">
              <a:solidFill>
                <a:srgbClr val="400000"/>
              </a:solidFill>
              <a:round/>
              <a:headEnd/>
              <a:tailEnd/>
            </a:ln>
          </p:spPr>
          <p:txBody>
            <a:bodyPr/>
            <a:lstStyle/>
            <a:p>
              <a:endParaRPr lang="zh-CN" altLang="en-US"/>
            </a:p>
          </p:txBody>
        </p:sp>
        <p:sp>
          <p:nvSpPr>
            <p:cNvPr id="176343" name="Line 75"/>
            <p:cNvSpPr>
              <a:spLocks noChangeAspect="1" noChangeShapeType="1"/>
            </p:cNvSpPr>
            <p:nvPr/>
          </p:nvSpPr>
          <p:spPr bwMode="auto">
            <a:xfrm>
              <a:off x="4636" y="2555"/>
              <a:ext cx="88" cy="1"/>
            </a:xfrm>
            <a:prstGeom prst="line">
              <a:avLst/>
            </a:prstGeom>
            <a:noFill/>
            <a:ln w="19050">
              <a:solidFill>
                <a:srgbClr val="400000"/>
              </a:solidFill>
              <a:round/>
              <a:headEnd/>
              <a:tailEnd/>
            </a:ln>
          </p:spPr>
          <p:txBody>
            <a:bodyPr/>
            <a:lstStyle/>
            <a:p>
              <a:endParaRPr lang="zh-CN" altLang="en-US"/>
            </a:p>
          </p:txBody>
        </p:sp>
        <p:sp>
          <p:nvSpPr>
            <p:cNvPr id="176344" name="Line 76"/>
            <p:cNvSpPr>
              <a:spLocks noChangeAspect="1" noChangeShapeType="1"/>
            </p:cNvSpPr>
            <p:nvPr/>
          </p:nvSpPr>
          <p:spPr bwMode="auto">
            <a:xfrm flipH="1">
              <a:off x="4664" y="2555"/>
              <a:ext cx="329" cy="1"/>
            </a:xfrm>
            <a:prstGeom prst="line">
              <a:avLst/>
            </a:prstGeom>
            <a:noFill/>
            <a:ln w="19050">
              <a:solidFill>
                <a:srgbClr val="400000"/>
              </a:solidFill>
              <a:round/>
              <a:headEnd/>
              <a:tailEnd/>
            </a:ln>
          </p:spPr>
          <p:txBody>
            <a:bodyPr/>
            <a:lstStyle/>
            <a:p>
              <a:endParaRPr lang="zh-CN" altLang="en-US"/>
            </a:p>
          </p:txBody>
        </p:sp>
        <p:sp>
          <p:nvSpPr>
            <p:cNvPr id="176345" name="Line 77"/>
            <p:cNvSpPr>
              <a:spLocks noChangeAspect="1" noChangeShapeType="1"/>
            </p:cNvSpPr>
            <p:nvPr/>
          </p:nvSpPr>
          <p:spPr bwMode="auto">
            <a:xfrm>
              <a:off x="5026" y="2680"/>
              <a:ext cx="1" cy="329"/>
            </a:xfrm>
            <a:prstGeom prst="line">
              <a:avLst/>
            </a:prstGeom>
            <a:noFill/>
            <a:ln w="19050">
              <a:solidFill>
                <a:srgbClr val="400000"/>
              </a:solidFill>
              <a:round/>
              <a:headEnd/>
              <a:tailEnd/>
            </a:ln>
          </p:spPr>
          <p:txBody>
            <a:bodyPr/>
            <a:lstStyle/>
            <a:p>
              <a:endParaRPr lang="zh-CN" altLang="en-US"/>
            </a:p>
          </p:txBody>
        </p:sp>
        <p:sp>
          <p:nvSpPr>
            <p:cNvPr id="176346" name="Line 78"/>
            <p:cNvSpPr>
              <a:spLocks noChangeAspect="1" noChangeShapeType="1"/>
            </p:cNvSpPr>
            <p:nvPr/>
          </p:nvSpPr>
          <p:spPr bwMode="auto">
            <a:xfrm>
              <a:off x="4423" y="1890"/>
              <a:ext cx="71" cy="1"/>
            </a:xfrm>
            <a:prstGeom prst="line">
              <a:avLst/>
            </a:prstGeom>
            <a:noFill/>
            <a:ln w="19050">
              <a:solidFill>
                <a:srgbClr val="0000FF"/>
              </a:solidFill>
              <a:round/>
              <a:headEnd/>
              <a:tailEnd/>
            </a:ln>
          </p:spPr>
          <p:txBody>
            <a:bodyPr/>
            <a:lstStyle/>
            <a:p>
              <a:endParaRPr lang="zh-CN" altLang="en-US"/>
            </a:p>
          </p:txBody>
        </p:sp>
        <p:sp>
          <p:nvSpPr>
            <p:cNvPr id="176347" name="Line 79"/>
            <p:cNvSpPr>
              <a:spLocks noChangeAspect="1" noChangeShapeType="1"/>
            </p:cNvSpPr>
            <p:nvPr/>
          </p:nvSpPr>
          <p:spPr bwMode="auto">
            <a:xfrm>
              <a:off x="4494" y="1884"/>
              <a:ext cx="1" cy="177"/>
            </a:xfrm>
            <a:prstGeom prst="line">
              <a:avLst/>
            </a:prstGeom>
            <a:noFill/>
            <a:ln w="19050">
              <a:solidFill>
                <a:srgbClr val="0000FF"/>
              </a:solidFill>
              <a:round/>
              <a:headEnd/>
              <a:tailEnd/>
            </a:ln>
          </p:spPr>
          <p:txBody>
            <a:bodyPr/>
            <a:lstStyle/>
            <a:p>
              <a:endParaRPr lang="zh-CN" altLang="en-US"/>
            </a:p>
          </p:txBody>
        </p:sp>
        <p:sp>
          <p:nvSpPr>
            <p:cNvPr id="176348" name="Line 80"/>
            <p:cNvSpPr>
              <a:spLocks noChangeAspect="1" noChangeShapeType="1"/>
            </p:cNvSpPr>
            <p:nvPr/>
          </p:nvSpPr>
          <p:spPr bwMode="auto">
            <a:xfrm flipH="1">
              <a:off x="4423" y="2067"/>
              <a:ext cx="71" cy="1"/>
            </a:xfrm>
            <a:prstGeom prst="line">
              <a:avLst/>
            </a:prstGeom>
            <a:noFill/>
            <a:ln w="19050">
              <a:solidFill>
                <a:srgbClr val="0000FF"/>
              </a:solidFill>
              <a:round/>
              <a:headEnd/>
              <a:tailEnd/>
            </a:ln>
          </p:spPr>
          <p:txBody>
            <a:bodyPr/>
            <a:lstStyle/>
            <a:p>
              <a:endParaRPr lang="zh-CN" altLang="en-US"/>
            </a:p>
          </p:txBody>
        </p:sp>
        <p:sp>
          <p:nvSpPr>
            <p:cNvPr id="176349" name="Line 81"/>
            <p:cNvSpPr>
              <a:spLocks noChangeAspect="1" noChangeShapeType="1"/>
            </p:cNvSpPr>
            <p:nvPr/>
          </p:nvSpPr>
          <p:spPr bwMode="auto">
            <a:xfrm flipV="1">
              <a:off x="4423" y="1890"/>
              <a:ext cx="0" cy="177"/>
            </a:xfrm>
            <a:prstGeom prst="line">
              <a:avLst/>
            </a:prstGeom>
            <a:noFill/>
            <a:ln w="19050">
              <a:solidFill>
                <a:srgbClr val="0000FF"/>
              </a:solidFill>
              <a:round/>
              <a:headEnd/>
              <a:tailEnd/>
            </a:ln>
          </p:spPr>
          <p:txBody>
            <a:bodyPr/>
            <a:lstStyle/>
            <a:p>
              <a:endParaRPr lang="zh-CN" altLang="en-US"/>
            </a:p>
          </p:txBody>
        </p:sp>
        <p:sp>
          <p:nvSpPr>
            <p:cNvPr id="176350" name="Line 82"/>
            <p:cNvSpPr>
              <a:spLocks noChangeAspect="1" noChangeShapeType="1"/>
            </p:cNvSpPr>
            <p:nvPr/>
          </p:nvSpPr>
          <p:spPr bwMode="auto">
            <a:xfrm>
              <a:off x="4458" y="1801"/>
              <a:ext cx="1" cy="89"/>
            </a:xfrm>
            <a:prstGeom prst="line">
              <a:avLst/>
            </a:prstGeom>
            <a:noFill/>
            <a:ln w="19050">
              <a:solidFill>
                <a:srgbClr val="400000"/>
              </a:solidFill>
              <a:round/>
              <a:headEnd/>
              <a:tailEnd/>
            </a:ln>
          </p:spPr>
          <p:txBody>
            <a:bodyPr/>
            <a:lstStyle/>
            <a:p>
              <a:endParaRPr lang="zh-CN" altLang="en-US"/>
            </a:p>
          </p:txBody>
        </p:sp>
        <p:sp>
          <p:nvSpPr>
            <p:cNvPr id="176351" name="Line 83"/>
            <p:cNvSpPr>
              <a:spLocks noChangeAspect="1" noChangeShapeType="1"/>
            </p:cNvSpPr>
            <p:nvPr/>
          </p:nvSpPr>
          <p:spPr bwMode="auto">
            <a:xfrm flipV="1">
              <a:off x="4458" y="2067"/>
              <a:ext cx="1" cy="89"/>
            </a:xfrm>
            <a:prstGeom prst="line">
              <a:avLst/>
            </a:prstGeom>
            <a:noFill/>
            <a:ln w="19050">
              <a:solidFill>
                <a:srgbClr val="400000"/>
              </a:solidFill>
              <a:round/>
              <a:headEnd/>
              <a:tailEnd/>
            </a:ln>
          </p:spPr>
          <p:txBody>
            <a:bodyPr/>
            <a:lstStyle/>
            <a:p>
              <a:endParaRPr lang="zh-CN" altLang="en-US"/>
            </a:p>
          </p:txBody>
        </p:sp>
        <p:sp>
          <p:nvSpPr>
            <p:cNvPr id="176352" name="Line 84"/>
            <p:cNvSpPr>
              <a:spLocks noChangeAspect="1" noChangeShapeType="1"/>
            </p:cNvSpPr>
            <p:nvPr/>
          </p:nvSpPr>
          <p:spPr bwMode="auto">
            <a:xfrm>
              <a:off x="4458" y="2467"/>
              <a:ext cx="89" cy="62"/>
            </a:xfrm>
            <a:prstGeom prst="line">
              <a:avLst/>
            </a:prstGeom>
            <a:noFill/>
            <a:ln w="19050">
              <a:solidFill>
                <a:srgbClr val="0000FF"/>
              </a:solidFill>
              <a:round/>
              <a:headEnd/>
              <a:tailEnd/>
            </a:ln>
          </p:spPr>
          <p:txBody>
            <a:bodyPr/>
            <a:lstStyle/>
            <a:p>
              <a:endParaRPr lang="zh-CN" altLang="en-US"/>
            </a:p>
          </p:txBody>
        </p:sp>
        <p:sp>
          <p:nvSpPr>
            <p:cNvPr id="176353" name="Line 85"/>
            <p:cNvSpPr>
              <a:spLocks noChangeAspect="1" noChangeShapeType="1"/>
            </p:cNvSpPr>
            <p:nvPr/>
          </p:nvSpPr>
          <p:spPr bwMode="auto">
            <a:xfrm flipH="1">
              <a:off x="4458" y="2582"/>
              <a:ext cx="89" cy="63"/>
            </a:xfrm>
            <a:prstGeom prst="line">
              <a:avLst/>
            </a:prstGeom>
            <a:noFill/>
            <a:ln w="19050">
              <a:solidFill>
                <a:srgbClr val="0000FF"/>
              </a:solidFill>
              <a:round/>
              <a:headEnd/>
              <a:tailEnd/>
            </a:ln>
          </p:spPr>
          <p:txBody>
            <a:bodyPr/>
            <a:lstStyle/>
            <a:p>
              <a:endParaRPr lang="zh-CN" altLang="en-US"/>
            </a:p>
          </p:txBody>
        </p:sp>
        <p:sp>
          <p:nvSpPr>
            <p:cNvPr id="176354" name="Line 86"/>
            <p:cNvSpPr>
              <a:spLocks noChangeAspect="1" noChangeShapeType="1"/>
            </p:cNvSpPr>
            <p:nvPr/>
          </p:nvSpPr>
          <p:spPr bwMode="auto">
            <a:xfrm>
              <a:off x="4547" y="2467"/>
              <a:ext cx="0" cy="178"/>
            </a:xfrm>
            <a:prstGeom prst="line">
              <a:avLst/>
            </a:prstGeom>
            <a:noFill/>
            <a:ln w="19050">
              <a:solidFill>
                <a:srgbClr val="0000FF"/>
              </a:solidFill>
              <a:round/>
              <a:headEnd/>
              <a:tailEnd/>
            </a:ln>
          </p:spPr>
          <p:txBody>
            <a:bodyPr/>
            <a:lstStyle/>
            <a:p>
              <a:endParaRPr lang="zh-CN" altLang="en-US"/>
            </a:p>
          </p:txBody>
        </p:sp>
        <p:sp>
          <p:nvSpPr>
            <p:cNvPr id="176355" name="Line 87"/>
            <p:cNvSpPr>
              <a:spLocks noChangeAspect="1" noChangeShapeType="1"/>
            </p:cNvSpPr>
            <p:nvPr/>
          </p:nvSpPr>
          <p:spPr bwMode="auto">
            <a:xfrm>
              <a:off x="4547" y="2555"/>
              <a:ext cx="89" cy="1"/>
            </a:xfrm>
            <a:prstGeom prst="line">
              <a:avLst/>
            </a:prstGeom>
            <a:noFill/>
            <a:ln w="19050">
              <a:solidFill>
                <a:srgbClr val="0000FF"/>
              </a:solidFill>
              <a:round/>
              <a:headEnd/>
              <a:tailEnd/>
            </a:ln>
          </p:spPr>
          <p:txBody>
            <a:bodyPr/>
            <a:lstStyle/>
            <a:p>
              <a:endParaRPr lang="zh-CN" altLang="en-US"/>
            </a:p>
          </p:txBody>
        </p:sp>
        <p:sp>
          <p:nvSpPr>
            <p:cNvPr id="176356" name="Freeform 88"/>
            <p:cNvSpPr>
              <a:spLocks noChangeAspect="1"/>
            </p:cNvSpPr>
            <p:nvPr/>
          </p:nvSpPr>
          <p:spPr bwMode="auto">
            <a:xfrm>
              <a:off x="4458" y="2600"/>
              <a:ext cx="53" cy="45"/>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6357" name="Line 89"/>
            <p:cNvSpPr>
              <a:spLocks noChangeAspect="1" noChangeShapeType="1"/>
            </p:cNvSpPr>
            <p:nvPr/>
          </p:nvSpPr>
          <p:spPr bwMode="auto">
            <a:xfrm>
              <a:off x="4458" y="2378"/>
              <a:ext cx="1" cy="89"/>
            </a:xfrm>
            <a:prstGeom prst="line">
              <a:avLst/>
            </a:prstGeom>
            <a:noFill/>
            <a:ln w="19050">
              <a:solidFill>
                <a:srgbClr val="400000"/>
              </a:solidFill>
              <a:round/>
              <a:headEnd/>
              <a:tailEnd/>
            </a:ln>
          </p:spPr>
          <p:txBody>
            <a:bodyPr/>
            <a:lstStyle/>
            <a:p>
              <a:endParaRPr lang="zh-CN" altLang="en-US"/>
            </a:p>
          </p:txBody>
        </p:sp>
        <p:sp>
          <p:nvSpPr>
            <p:cNvPr id="176358" name="Line 90"/>
            <p:cNvSpPr>
              <a:spLocks noChangeAspect="1" noChangeShapeType="1"/>
            </p:cNvSpPr>
            <p:nvPr/>
          </p:nvSpPr>
          <p:spPr bwMode="auto">
            <a:xfrm flipV="1">
              <a:off x="4458" y="2645"/>
              <a:ext cx="1" cy="88"/>
            </a:xfrm>
            <a:prstGeom prst="line">
              <a:avLst/>
            </a:prstGeom>
            <a:noFill/>
            <a:ln w="19050">
              <a:solidFill>
                <a:srgbClr val="400000"/>
              </a:solidFill>
              <a:round/>
              <a:headEnd/>
              <a:tailEnd/>
            </a:ln>
          </p:spPr>
          <p:txBody>
            <a:bodyPr/>
            <a:lstStyle/>
            <a:p>
              <a:endParaRPr lang="zh-CN" altLang="en-US"/>
            </a:p>
          </p:txBody>
        </p:sp>
        <p:sp>
          <p:nvSpPr>
            <p:cNvPr id="176359" name="Line 91"/>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6360" name="Line 92"/>
            <p:cNvSpPr>
              <a:spLocks noChangeAspect="1" noChangeShapeType="1"/>
            </p:cNvSpPr>
            <p:nvPr/>
          </p:nvSpPr>
          <p:spPr bwMode="auto">
            <a:xfrm flipV="1">
              <a:off x="3057" y="2962"/>
              <a:ext cx="1" cy="89"/>
            </a:xfrm>
            <a:prstGeom prst="line">
              <a:avLst/>
            </a:prstGeom>
            <a:noFill/>
            <a:ln w="19050">
              <a:solidFill>
                <a:srgbClr val="400000"/>
              </a:solidFill>
              <a:round/>
              <a:headEnd/>
              <a:tailEnd/>
            </a:ln>
          </p:spPr>
          <p:txBody>
            <a:bodyPr/>
            <a:lstStyle/>
            <a:p>
              <a:endParaRPr lang="zh-CN" altLang="en-US"/>
            </a:p>
          </p:txBody>
        </p:sp>
        <p:sp>
          <p:nvSpPr>
            <p:cNvPr id="176361" name="Rectangle 93"/>
            <p:cNvSpPr>
              <a:spLocks noChangeAspect="1" noChangeArrowheads="1"/>
            </p:cNvSpPr>
            <p:nvPr/>
          </p:nvSpPr>
          <p:spPr bwMode="auto">
            <a:xfrm>
              <a:off x="3615" y="1890"/>
              <a:ext cx="79"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362" name="Rectangle 94"/>
            <p:cNvSpPr>
              <a:spLocks noChangeAspect="1" noChangeArrowheads="1"/>
            </p:cNvSpPr>
            <p:nvPr/>
          </p:nvSpPr>
          <p:spPr bwMode="auto">
            <a:xfrm>
              <a:off x="3206" y="2520"/>
              <a:ext cx="187" cy="8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363" name="Rectangle 95"/>
            <p:cNvSpPr>
              <a:spLocks noChangeAspect="1" noChangeArrowheads="1"/>
            </p:cNvSpPr>
            <p:nvPr/>
          </p:nvSpPr>
          <p:spPr bwMode="auto">
            <a:xfrm>
              <a:off x="4423" y="1890"/>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364" name="Rectangle 96"/>
            <p:cNvSpPr>
              <a:spLocks noChangeAspect="1" noChangeArrowheads="1"/>
            </p:cNvSpPr>
            <p:nvPr/>
          </p:nvSpPr>
          <p:spPr bwMode="auto">
            <a:xfrm>
              <a:off x="4277" y="2985"/>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365" name="Line 97"/>
            <p:cNvSpPr>
              <a:spLocks noChangeAspect="1" noChangeShapeType="1"/>
            </p:cNvSpPr>
            <p:nvPr/>
          </p:nvSpPr>
          <p:spPr bwMode="auto">
            <a:xfrm>
              <a:off x="3650" y="2733"/>
              <a:ext cx="382" cy="1"/>
            </a:xfrm>
            <a:prstGeom prst="line">
              <a:avLst/>
            </a:prstGeom>
            <a:noFill/>
            <a:ln w="19050">
              <a:solidFill>
                <a:srgbClr val="400000"/>
              </a:solidFill>
              <a:round/>
              <a:headEnd/>
              <a:tailEnd/>
            </a:ln>
          </p:spPr>
          <p:txBody>
            <a:bodyPr/>
            <a:lstStyle/>
            <a:p>
              <a:endParaRPr lang="zh-CN" altLang="en-US"/>
            </a:p>
          </p:txBody>
        </p:sp>
        <p:sp>
          <p:nvSpPr>
            <p:cNvPr id="176366" name="Line 98"/>
            <p:cNvSpPr>
              <a:spLocks noChangeAspect="1" noChangeShapeType="1"/>
            </p:cNvSpPr>
            <p:nvPr/>
          </p:nvSpPr>
          <p:spPr bwMode="auto">
            <a:xfrm>
              <a:off x="4032" y="2733"/>
              <a:ext cx="426" cy="1"/>
            </a:xfrm>
            <a:prstGeom prst="line">
              <a:avLst/>
            </a:prstGeom>
            <a:noFill/>
            <a:ln w="19050">
              <a:solidFill>
                <a:srgbClr val="400000"/>
              </a:solidFill>
              <a:round/>
              <a:headEnd/>
              <a:tailEnd/>
            </a:ln>
          </p:spPr>
          <p:txBody>
            <a:bodyPr/>
            <a:lstStyle/>
            <a:p>
              <a:endParaRPr lang="zh-CN" altLang="en-US"/>
            </a:p>
          </p:txBody>
        </p:sp>
        <p:sp>
          <p:nvSpPr>
            <p:cNvPr id="176367" name="Line 99"/>
            <p:cNvSpPr>
              <a:spLocks noChangeAspect="1" noChangeShapeType="1"/>
            </p:cNvSpPr>
            <p:nvPr/>
          </p:nvSpPr>
          <p:spPr bwMode="auto">
            <a:xfrm>
              <a:off x="4991" y="2555"/>
              <a:ext cx="35" cy="1"/>
            </a:xfrm>
            <a:prstGeom prst="line">
              <a:avLst/>
            </a:prstGeom>
            <a:noFill/>
            <a:ln w="19050">
              <a:solidFill>
                <a:srgbClr val="400000"/>
              </a:solidFill>
              <a:round/>
              <a:headEnd/>
              <a:tailEnd/>
            </a:ln>
          </p:spPr>
          <p:txBody>
            <a:bodyPr/>
            <a:lstStyle/>
            <a:p>
              <a:endParaRPr lang="zh-CN" altLang="en-US"/>
            </a:p>
          </p:txBody>
        </p:sp>
        <p:sp>
          <p:nvSpPr>
            <p:cNvPr id="176368" name="Line 100"/>
            <p:cNvSpPr>
              <a:spLocks noChangeAspect="1" noChangeShapeType="1"/>
            </p:cNvSpPr>
            <p:nvPr/>
          </p:nvSpPr>
          <p:spPr bwMode="auto">
            <a:xfrm>
              <a:off x="5026" y="2555"/>
              <a:ext cx="1" cy="125"/>
            </a:xfrm>
            <a:prstGeom prst="line">
              <a:avLst/>
            </a:prstGeom>
            <a:noFill/>
            <a:ln w="19050">
              <a:solidFill>
                <a:srgbClr val="400000"/>
              </a:solidFill>
              <a:round/>
              <a:headEnd/>
              <a:tailEnd/>
            </a:ln>
          </p:spPr>
          <p:txBody>
            <a:bodyPr/>
            <a:lstStyle/>
            <a:p>
              <a:endParaRPr lang="zh-CN" altLang="en-US"/>
            </a:p>
          </p:txBody>
        </p:sp>
        <p:sp>
          <p:nvSpPr>
            <p:cNvPr id="176369" name="Line 101"/>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6370" name="Line 102"/>
            <p:cNvSpPr>
              <a:spLocks noChangeAspect="1" noChangeShapeType="1"/>
            </p:cNvSpPr>
            <p:nvPr/>
          </p:nvSpPr>
          <p:spPr bwMode="auto">
            <a:xfrm>
              <a:off x="3650" y="2156"/>
              <a:ext cx="1" cy="222"/>
            </a:xfrm>
            <a:prstGeom prst="line">
              <a:avLst/>
            </a:prstGeom>
            <a:noFill/>
            <a:ln w="19050">
              <a:solidFill>
                <a:srgbClr val="400000"/>
              </a:solidFill>
              <a:round/>
              <a:headEnd/>
              <a:tailEnd/>
            </a:ln>
          </p:spPr>
          <p:txBody>
            <a:bodyPr/>
            <a:lstStyle/>
            <a:p>
              <a:endParaRPr lang="zh-CN" altLang="en-US"/>
            </a:p>
          </p:txBody>
        </p:sp>
        <p:sp>
          <p:nvSpPr>
            <p:cNvPr id="176371" name="Line 103"/>
            <p:cNvSpPr>
              <a:spLocks noChangeAspect="1" noChangeShapeType="1"/>
            </p:cNvSpPr>
            <p:nvPr/>
          </p:nvSpPr>
          <p:spPr bwMode="auto">
            <a:xfrm flipV="1">
              <a:off x="4061" y="2733"/>
              <a:ext cx="0" cy="178"/>
            </a:xfrm>
            <a:prstGeom prst="line">
              <a:avLst/>
            </a:prstGeom>
            <a:noFill/>
            <a:ln w="19050">
              <a:solidFill>
                <a:srgbClr val="400000"/>
              </a:solidFill>
              <a:round/>
              <a:headEnd/>
              <a:tailEnd/>
            </a:ln>
          </p:spPr>
          <p:txBody>
            <a:bodyPr/>
            <a:lstStyle/>
            <a:p>
              <a:endParaRPr lang="zh-CN" altLang="en-US"/>
            </a:p>
          </p:txBody>
        </p:sp>
        <p:sp>
          <p:nvSpPr>
            <p:cNvPr id="176372" name="Oval 104"/>
            <p:cNvSpPr>
              <a:spLocks noChangeAspect="1" noChangeArrowheads="1"/>
            </p:cNvSpPr>
            <p:nvPr/>
          </p:nvSpPr>
          <p:spPr bwMode="auto">
            <a:xfrm>
              <a:off x="4045" y="2716"/>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6373" name="Line 105"/>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6374" name="Line 106"/>
            <p:cNvSpPr>
              <a:spLocks noChangeAspect="1" noChangeShapeType="1"/>
            </p:cNvSpPr>
            <p:nvPr/>
          </p:nvSpPr>
          <p:spPr bwMode="auto">
            <a:xfrm flipH="1">
              <a:off x="3091" y="2555"/>
              <a:ext cx="27" cy="1"/>
            </a:xfrm>
            <a:prstGeom prst="line">
              <a:avLst/>
            </a:prstGeom>
            <a:noFill/>
            <a:ln w="19050">
              <a:solidFill>
                <a:srgbClr val="400000"/>
              </a:solidFill>
              <a:round/>
              <a:headEnd/>
              <a:tailEnd/>
            </a:ln>
          </p:spPr>
          <p:txBody>
            <a:bodyPr/>
            <a:lstStyle/>
            <a:p>
              <a:endParaRPr lang="zh-CN" altLang="en-US"/>
            </a:p>
          </p:txBody>
        </p:sp>
        <p:sp>
          <p:nvSpPr>
            <p:cNvPr id="176375" name="Line 107"/>
            <p:cNvSpPr>
              <a:spLocks noChangeAspect="1" noChangeShapeType="1"/>
            </p:cNvSpPr>
            <p:nvPr/>
          </p:nvSpPr>
          <p:spPr bwMode="auto">
            <a:xfrm>
              <a:off x="3292" y="3051"/>
              <a:ext cx="0" cy="89"/>
            </a:xfrm>
            <a:prstGeom prst="line">
              <a:avLst/>
            </a:prstGeom>
            <a:noFill/>
            <a:ln w="19050">
              <a:solidFill>
                <a:srgbClr val="400000"/>
              </a:solidFill>
              <a:round/>
              <a:headEnd/>
              <a:tailEnd/>
            </a:ln>
          </p:spPr>
          <p:txBody>
            <a:bodyPr/>
            <a:lstStyle/>
            <a:p>
              <a:endParaRPr lang="zh-CN" altLang="en-US"/>
            </a:p>
          </p:txBody>
        </p:sp>
        <p:sp>
          <p:nvSpPr>
            <p:cNvPr id="176376" name="Line 108"/>
            <p:cNvSpPr>
              <a:spLocks noChangeAspect="1" noChangeShapeType="1"/>
            </p:cNvSpPr>
            <p:nvPr/>
          </p:nvSpPr>
          <p:spPr bwMode="auto">
            <a:xfrm>
              <a:off x="3203" y="3140"/>
              <a:ext cx="178" cy="1"/>
            </a:xfrm>
            <a:prstGeom prst="line">
              <a:avLst/>
            </a:prstGeom>
            <a:noFill/>
            <a:ln w="19050">
              <a:solidFill>
                <a:srgbClr val="400000"/>
              </a:solidFill>
              <a:round/>
              <a:headEnd/>
              <a:tailEnd/>
            </a:ln>
          </p:spPr>
          <p:txBody>
            <a:bodyPr/>
            <a:lstStyle/>
            <a:p>
              <a:endParaRPr lang="zh-CN" altLang="en-US"/>
            </a:p>
          </p:txBody>
        </p:sp>
        <p:sp>
          <p:nvSpPr>
            <p:cNvPr id="176377" name="Line 109"/>
            <p:cNvSpPr>
              <a:spLocks noChangeAspect="1" noChangeShapeType="1"/>
            </p:cNvSpPr>
            <p:nvPr/>
          </p:nvSpPr>
          <p:spPr bwMode="auto">
            <a:xfrm>
              <a:off x="3961" y="2787"/>
              <a:ext cx="0" cy="159"/>
            </a:xfrm>
            <a:prstGeom prst="line">
              <a:avLst/>
            </a:prstGeom>
            <a:noFill/>
            <a:ln w="19050">
              <a:solidFill>
                <a:srgbClr val="400000"/>
              </a:solidFill>
              <a:round/>
              <a:headEnd/>
              <a:tailEnd/>
            </a:ln>
          </p:spPr>
          <p:txBody>
            <a:bodyPr/>
            <a:lstStyle/>
            <a:p>
              <a:endParaRPr lang="zh-CN" altLang="en-US"/>
            </a:p>
          </p:txBody>
        </p:sp>
        <p:sp>
          <p:nvSpPr>
            <p:cNvPr id="176378" name="Line 110"/>
            <p:cNvSpPr>
              <a:spLocks noChangeAspect="1" noChangeShapeType="1"/>
            </p:cNvSpPr>
            <p:nvPr/>
          </p:nvSpPr>
          <p:spPr bwMode="auto">
            <a:xfrm>
              <a:off x="4218" y="2662"/>
              <a:ext cx="178" cy="1"/>
            </a:xfrm>
            <a:prstGeom prst="line">
              <a:avLst/>
            </a:prstGeom>
            <a:noFill/>
            <a:ln w="19050">
              <a:solidFill>
                <a:srgbClr val="400000"/>
              </a:solidFill>
              <a:round/>
              <a:headEnd/>
              <a:tailEnd/>
            </a:ln>
          </p:spPr>
          <p:txBody>
            <a:bodyPr/>
            <a:lstStyle/>
            <a:p>
              <a:endParaRPr lang="zh-CN" altLang="en-US"/>
            </a:p>
          </p:txBody>
        </p:sp>
        <p:sp>
          <p:nvSpPr>
            <p:cNvPr id="176379" name="Line 111"/>
            <p:cNvSpPr>
              <a:spLocks noChangeAspect="1" noChangeShapeType="1"/>
            </p:cNvSpPr>
            <p:nvPr/>
          </p:nvSpPr>
          <p:spPr bwMode="auto">
            <a:xfrm>
              <a:off x="4307" y="2626"/>
              <a:ext cx="1" cy="36"/>
            </a:xfrm>
            <a:prstGeom prst="line">
              <a:avLst/>
            </a:prstGeom>
            <a:noFill/>
            <a:ln w="19050">
              <a:solidFill>
                <a:srgbClr val="400000"/>
              </a:solidFill>
              <a:round/>
              <a:headEnd/>
              <a:tailEnd/>
            </a:ln>
          </p:spPr>
          <p:txBody>
            <a:bodyPr/>
            <a:lstStyle/>
            <a:p>
              <a:endParaRPr lang="zh-CN" altLang="en-US"/>
            </a:p>
          </p:txBody>
        </p:sp>
        <p:sp>
          <p:nvSpPr>
            <p:cNvPr id="176380" name="Line 112"/>
            <p:cNvSpPr>
              <a:spLocks noChangeAspect="1" noChangeShapeType="1"/>
            </p:cNvSpPr>
            <p:nvPr/>
          </p:nvSpPr>
          <p:spPr bwMode="auto">
            <a:xfrm>
              <a:off x="3721" y="2662"/>
              <a:ext cx="178" cy="1"/>
            </a:xfrm>
            <a:prstGeom prst="line">
              <a:avLst/>
            </a:prstGeom>
            <a:noFill/>
            <a:ln w="19050">
              <a:solidFill>
                <a:srgbClr val="400000"/>
              </a:solidFill>
              <a:round/>
              <a:headEnd/>
              <a:tailEnd/>
            </a:ln>
          </p:spPr>
          <p:txBody>
            <a:bodyPr/>
            <a:lstStyle/>
            <a:p>
              <a:endParaRPr lang="zh-CN" altLang="en-US"/>
            </a:p>
          </p:txBody>
        </p:sp>
        <p:sp>
          <p:nvSpPr>
            <p:cNvPr id="176381" name="Line 113"/>
            <p:cNvSpPr>
              <a:spLocks noChangeAspect="1" noChangeShapeType="1"/>
            </p:cNvSpPr>
            <p:nvPr/>
          </p:nvSpPr>
          <p:spPr bwMode="auto">
            <a:xfrm>
              <a:off x="3810" y="2626"/>
              <a:ext cx="0" cy="36"/>
            </a:xfrm>
            <a:prstGeom prst="line">
              <a:avLst/>
            </a:prstGeom>
            <a:noFill/>
            <a:ln w="19050">
              <a:solidFill>
                <a:srgbClr val="400000"/>
              </a:solidFill>
              <a:round/>
              <a:headEnd/>
              <a:tailEnd/>
            </a:ln>
          </p:spPr>
          <p:txBody>
            <a:bodyPr/>
            <a:lstStyle/>
            <a:p>
              <a:endParaRPr lang="zh-CN" altLang="en-US"/>
            </a:p>
          </p:txBody>
        </p:sp>
        <p:sp>
          <p:nvSpPr>
            <p:cNvPr id="176382" name="Line 114"/>
            <p:cNvSpPr>
              <a:spLocks noChangeAspect="1" noChangeShapeType="1"/>
            </p:cNvSpPr>
            <p:nvPr/>
          </p:nvSpPr>
          <p:spPr bwMode="auto">
            <a:xfrm>
              <a:off x="4458" y="2156"/>
              <a:ext cx="1" cy="18"/>
            </a:xfrm>
            <a:prstGeom prst="line">
              <a:avLst/>
            </a:prstGeom>
            <a:noFill/>
            <a:ln w="19050">
              <a:solidFill>
                <a:srgbClr val="400000"/>
              </a:solidFill>
              <a:round/>
              <a:headEnd/>
              <a:tailEnd/>
            </a:ln>
          </p:spPr>
          <p:txBody>
            <a:bodyPr/>
            <a:lstStyle/>
            <a:p>
              <a:endParaRPr lang="zh-CN" altLang="en-US"/>
            </a:p>
          </p:txBody>
        </p:sp>
        <p:sp>
          <p:nvSpPr>
            <p:cNvPr id="176383" name="Oval 115"/>
            <p:cNvSpPr>
              <a:spLocks noChangeAspect="1" noChangeArrowheads="1"/>
            </p:cNvSpPr>
            <p:nvPr/>
          </p:nvSpPr>
          <p:spPr bwMode="auto">
            <a:xfrm>
              <a:off x="4440"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384" name="Line 116"/>
            <p:cNvSpPr>
              <a:spLocks noChangeAspect="1" noChangeShapeType="1"/>
            </p:cNvSpPr>
            <p:nvPr/>
          </p:nvSpPr>
          <p:spPr bwMode="auto">
            <a:xfrm>
              <a:off x="3650" y="1801"/>
              <a:ext cx="382" cy="0"/>
            </a:xfrm>
            <a:prstGeom prst="line">
              <a:avLst/>
            </a:prstGeom>
            <a:noFill/>
            <a:ln w="19050">
              <a:solidFill>
                <a:srgbClr val="400000"/>
              </a:solidFill>
              <a:round/>
              <a:headEnd/>
              <a:tailEnd/>
            </a:ln>
          </p:spPr>
          <p:txBody>
            <a:bodyPr/>
            <a:lstStyle/>
            <a:p>
              <a:endParaRPr lang="zh-CN" altLang="en-US"/>
            </a:p>
          </p:txBody>
        </p:sp>
        <p:sp>
          <p:nvSpPr>
            <p:cNvPr id="176385" name="Oval 117"/>
            <p:cNvSpPr>
              <a:spLocks noChangeAspect="1" noChangeArrowheads="1"/>
            </p:cNvSpPr>
            <p:nvPr/>
          </p:nvSpPr>
          <p:spPr bwMode="auto">
            <a:xfrm>
              <a:off x="4014" y="1783"/>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386" name="Line 118"/>
            <p:cNvSpPr>
              <a:spLocks noChangeAspect="1" noChangeShapeType="1"/>
            </p:cNvSpPr>
            <p:nvPr/>
          </p:nvSpPr>
          <p:spPr bwMode="auto">
            <a:xfrm>
              <a:off x="4032" y="1712"/>
              <a:ext cx="0" cy="89"/>
            </a:xfrm>
            <a:prstGeom prst="line">
              <a:avLst/>
            </a:prstGeom>
            <a:noFill/>
            <a:ln w="19050">
              <a:solidFill>
                <a:srgbClr val="400000"/>
              </a:solidFill>
              <a:round/>
              <a:headEnd/>
              <a:tailEnd/>
            </a:ln>
          </p:spPr>
          <p:txBody>
            <a:bodyPr/>
            <a:lstStyle/>
            <a:p>
              <a:endParaRPr lang="zh-CN" altLang="en-US"/>
            </a:p>
          </p:txBody>
        </p:sp>
        <p:sp>
          <p:nvSpPr>
            <p:cNvPr id="176387" name="Line 119"/>
            <p:cNvSpPr>
              <a:spLocks noChangeAspect="1" noChangeShapeType="1"/>
            </p:cNvSpPr>
            <p:nvPr/>
          </p:nvSpPr>
          <p:spPr bwMode="auto">
            <a:xfrm flipH="1">
              <a:off x="3659" y="2174"/>
              <a:ext cx="80" cy="0"/>
            </a:xfrm>
            <a:prstGeom prst="line">
              <a:avLst/>
            </a:prstGeom>
            <a:noFill/>
            <a:ln w="19050">
              <a:solidFill>
                <a:srgbClr val="400000"/>
              </a:solidFill>
              <a:round/>
              <a:headEnd/>
              <a:tailEnd/>
            </a:ln>
          </p:spPr>
          <p:txBody>
            <a:bodyPr/>
            <a:lstStyle/>
            <a:p>
              <a:endParaRPr lang="zh-CN" altLang="en-US"/>
            </a:p>
          </p:txBody>
        </p:sp>
        <p:sp>
          <p:nvSpPr>
            <p:cNvPr id="176388" name="Oval 120"/>
            <p:cNvSpPr>
              <a:spLocks noChangeAspect="1" noChangeArrowheads="1"/>
            </p:cNvSpPr>
            <p:nvPr/>
          </p:nvSpPr>
          <p:spPr bwMode="auto">
            <a:xfrm>
              <a:off x="3641"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389" name="Line 121"/>
            <p:cNvSpPr>
              <a:spLocks noChangeAspect="1" noChangeShapeType="1"/>
            </p:cNvSpPr>
            <p:nvPr/>
          </p:nvSpPr>
          <p:spPr bwMode="auto">
            <a:xfrm>
              <a:off x="4032" y="1801"/>
              <a:ext cx="426" cy="0"/>
            </a:xfrm>
            <a:prstGeom prst="line">
              <a:avLst/>
            </a:prstGeom>
            <a:noFill/>
            <a:ln w="19050">
              <a:solidFill>
                <a:srgbClr val="400000"/>
              </a:solidFill>
              <a:round/>
              <a:headEnd/>
              <a:tailEnd/>
            </a:ln>
          </p:spPr>
          <p:txBody>
            <a:bodyPr/>
            <a:lstStyle/>
            <a:p>
              <a:endParaRPr lang="zh-CN" altLang="en-US"/>
            </a:p>
          </p:txBody>
        </p:sp>
        <p:sp>
          <p:nvSpPr>
            <p:cNvPr id="176390" name="Line 122"/>
            <p:cNvSpPr>
              <a:spLocks noChangeAspect="1" noChangeShapeType="1"/>
            </p:cNvSpPr>
            <p:nvPr/>
          </p:nvSpPr>
          <p:spPr bwMode="auto">
            <a:xfrm flipH="1">
              <a:off x="3650" y="2174"/>
              <a:ext cx="9" cy="0"/>
            </a:xfrm>
            <a:prstGeom prst="line">
              <a:avLst/>
            </a:prstGeom>
            <a:noFill/>
            <a:ln w="19050">
              <a:solidFill>
                <a:srgbClr val="400000"/>
              </a:solidFill>
              <a:round/>
              <a:headEnd/>
              <a:tailEnd/>
            </a:ln>
          </p:spPr>
          <p:txBody>
            <a:bodyPr/>
            <a:lstStyle/>
            <a:p>
              <a:endParaRPr lang="zh-CN" altLang="en-US"/>
            </a:p>
          </p:txBody>
        </p:sp>
        <p:sp>
          <p:nvSpPr>
            <p:cNvPr id="176391" name="Line 123"/>
            <p:cNvSpPr>
              <a:spLocks noChangeAspect="1" noChangeShapeType="1"/>
            </p:cNvSpPr>
            <p:nvPr/>
          </p:nvSpPr>
          <p:spPr bwMode="auto">
            <a:xfrm>
              <a:off x="4369" y="2174"/>
              <a:ext cx="89" cy="0"/>
            </a:xfrm>
            <a:prstGeom prst="line">
              <a:avLst/>
            </a:prstGeom>
            <a:noFill/>
            <a:ln w="19050">
              <a:solidFill>
                <a:srgbClr val="400000"/>
              </a:solidFill>
              <a:round/>
              <a:headEnd/>
              <a:tailEnd/>
            </a:ln>
          </p:spPr>
          <p:txBody>
            <a:bodyPr/>
            <a:lstStyle/>
            <a:p>
              <a:endParaRPr lang="zh-CN" altLang="en-US"/>
            </a:p>
          </p:txBody>
        </p:sp>
        <p:sp>
          <p:nvSpPr>
            <p:cNvPr id="176392" name="Line 124"/>
            <p:cNvSpPr>
              <a:spLocks noChangeAspect="1" noChangeShapeType="1"/>
            </p:cNvSpPr>
            <p:nvPr/>
          </p:nvSpPr>
          <p:spPr bwMode="auto">
            <a:xfrm>
              <a:off x="4458" y="2174"/>
              <a:ext cx="1" cy="204"/>
            </a:xfrm>
            <a:prstGeom prst="line">
              <a:avLst/>
            </a:prstGeom>
            <a:noFill/>
            <a:ln w="19050">
              <a:solidFill>
                <a:srgbClr val="400000"/>
              </a:solidFill>
              <a:round/>
              <a:headEnd/>
              <a:tailEnd/>
            </a:ln>
          </p:spPr>
          <p:txBody>
            <a:bodyPr/>
            <a:lstStyle/>
            <a:p>
              <a:endParaRPr lang="zh-CN" altLang="en-US"/>
            </a:p>
          </p:txBody>
        </p:sp>
        <p:sp>
          <p:nvSpPr>
            <p:cNvPr id="176393" name="Rectangle 125"/>
            <p:cNvSpPr>
              <a:spLocks noChangeAspect="1" noChangeArrowheads="1"/>
            </p:cNvSpPr>
            <p:nvPr/>
          </p:nvSpPr>
          <p:spPr bwMode="auto">
            <a:xfrm>
              <a:off x="4390" y="2974"/>
              <a:ext cx="56"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394" name="Rectangle 126"/>
            <p:cNvSpPr>
              <a:spLocks noChangeAspect="1" noChangeArrowheads="1"/>
            </p:cNvSpPr>
            <p:nvPr/>
          </p:nvSpPr>
          <p:spPr bwMode="auto">
            <a:xfrm>
              <a:off x="4538" y="2325"/>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6395" name="Rectangle 127"/>
            <p:cNvSpPr>
              <a:spLocks noChangeAspect="1" noChangeArrowheads="1"/>
            </p:cNvSpPr>
            <p:nvPr/>
          </p:nvSpPr>
          <p:spPr bwMode="auto">
            <a:xfrm>
              <a:off x="3032" y="2584"/>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6396" name="Rectangle 128"/>
            <p:cNvSpPr>
              <a:spLocks noChangeAspect="1" noChangeArrowheads="1"/>
            </p:cNvSpPr>
            <p:nvPr/>
          </p:nvSpPr>
          <p:spPr bwMode="auto">
            <a:xfrm>
              <a:off x="3189" y="2325"/>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397" name="Rectangle 129"/>
            <p:cNvSpPr>
              <a:spLocks noChangeAspect="1" noChangeArrowheads="1"/>
            </p:cNvSpPr>
            <p:nvPr/>
          </p:nvSpPr>
          <p:spPr bwMode="auto">
            <a:xfrm>
              <a:off x="3277" y="239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6398" name="Rectangle 130"/>
            <p:cNvSpPr>
              <a:spLocks noChangeAspect="1" noChangeArrowheads="1"/>
            </p:cNvSpPr>
            <p:nvPr/>
          </p:nvSpPr>
          <p:spPr bwMode="auto">
            <a:xfrm>
              <a:off x="3428" y="2334"/>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6399" name="Rectangle 131"/>
            <p:cNvSpPr>
              <a:spLocks noChangeAspect="1" noChangeArrowheads="1"/>
            </p:cNvSpPr>
            <p:nvPr/>
          </p:nvSpPr>
          <p:spPr bwMode="auto">
            <a:xfrm>
              <a:off x="4272" y="1659"/>
              <a:ext cx="106"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CC</a:t>
              </a:r>
              <a:endParaRPr lang="en-US" altLang="zh-CN" sz="1000">
                <a:ea typeface="宋体" pitchFamily="2" charset="-122"/>
              </a:endParaRPr>
            </a:p>
          </p:txBody>
        </p:sp>
        <p:sp>
          <p:nvSpPr>
            <p:cNvPr id="176400" name="Rectangle 132"/>
            <p:cNvSpPr>
              <a:spLocks noChangeAspect="1" noChangeArrowheads="1"/>
            </p:cNvSpPr>
            <p:nvPr/>
          </p:nvSpPr>
          <p:spPr bwMode="auto">
            <a:xfrm>
              <a:off x="3517" y="2396"/>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1</a:t>
              </a:r>
              <a:endParaRPr lang="en-US" altLang="zh-CN" sz="1000">
                <a:ea typeface="宋体" pitchFamily="2" charset="-122"/>
              </a:endParaRPr>
            </a:p>
          </p:txBody>
        </p:sp>
        <p:sp>
          <p:nvSpPr>
            <p:cNvPr id="176401" name="Rectangle 133"/>
            <p:cNvSpPr>
              <a:spLocks noChangeAspect="1" noChangeArrowheads="1"/>
            </p:cNvSpPr>
            <p:nvPr/>
          </p:nvSpPr>
          <p:spPr bwMode="auto">
            <a:xfrm>
              <a:off x="4529" y="191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402" name="Rectangle 134"/>
            <p:cNvSpPr>
              <a:spLocks noChangeAspect="1" noChangeArrowheads="1"/>
            </p:cNvSpPr>
            <p:nvPr/>
          </p:nvSpPr>
          <p:spPr bwMode="auto">
            <a:xfrm>
              <a:off x="4316" y="3345"/>
              <a:ext cx="9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EE</a:t>
              </a:r>
              <a:endParaRPr lang="en-US" altLang="zh-CN" sz="1000">
                <a:ea typeface="宋体" pitchFamily="2" charset="-122"/>
              </a:endParaRPr>
            </a:p>
          </p:txBody>
        </p:sp>
        <p:sp>
          <p:nvSpPr>
            <p:cNvPr id="176403" name="Rectangle 135"/>
            <p:cNvSpPr>
              <a:spLocks noChangeAspect="1" noChangeArrowheads="1"/>
            </p:cNvSpPr>
            <p:nvPr/>
          </p:nvSpPr>
          <p:spPr bwMode="auto">
            <a:xfrm>
              <a:off x="3017" y="3239"/>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04" name="Rectangle 136"/>
            <p:cNvSpPr>
              <a:spLocks noChangeAspect="1" noChangeArrowheads="1"/>
            </p:cNvSpPr>
            <p:nvPr/>
          </p:nvSpPr>
          <p:spPr bwMode="auto">
            <a:xfrm>
              <a:off x="4423" y="310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6405" name="Rectangle 137"/>
            <p:cNvSpPr>
              <a:spLocks noChangeAspect="1" noChangeArrowheads="1"/>
            </p:cNvSpPr>
            <p:nvPr/>
          </p:nvSpPr>
          <p:spPr bwMode="auto">
            <a:xfrm>
              <a:off x="4646" y="2387"/>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2</a:t>
              </a:r>
              <a:endParaRPr lang="en-US" altLang="zh-CN" sz="1000">
                <a:ea typeface="宋体" pitchFamily="2" charset="-122"/>
              </a:endParaRPr>
            </a:p>
          </p:txBody>
        </p:sp>
        <p:sp>
          <p:nvSpPr>
            <p:cNvPr id="176406" name="Rectangle 138"/>
            <p:cNvSpPr>
              <a:spLocks noChangeAspect="1" noChangeArrowheads="1"/>
            </p:cNvSpPr>
            <p:nvPr/>
          </p:nvSpPr>
          <p:spPr bwMode="auto">
            <a:xfrm>
              <a:off x="4241" y="3249"/>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07" name="Rectangle 139"/>
            <p:cNvSpPr>
              <a:spLocks noChangeAspect="1" noChangeArrowheads="1"/>
            </p:cNvSpPr>
            <p:nvPr/>
          </p:nvSpPr>
          <p:spPr bwMode="auto">
            <a:xfrm>
              <a:off x="3427" y="1888"/>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408" name="Rectangle 140"/>
            <p:cNvSpPr>
              <a:spLocks noChangeAspect="1" noChangeArrowheads="1"/>
            </p:cNvSpPr>
            <p:nvPr/>
          </p:nvSpPr>
          <p:spPr bwMode="auto">
            <a:xfrm>
              <a:off x="3512" y="1933"/>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6409" name="Rectangle 141"/>
            <p:cNvSpPr>
              <a:spLocks noChangeAspect="1" noChangeArrowheads="1"/>
            </p:cNvSpPr>
            <p:nvPr/>
          </p:nvSpPr>
          <p:spPr bwMode="auto">
            <a:xfrm>
              <a:off x="3019" y="280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6410" name="Rectangle 142"/>
            <p:cNvSpPr>
              <a:spLocks noChangeAspect="1" noChangeArrowheads="1"/>
            </p:cNvSpPr>
            <p:nvPr/>
          </p:nvSpPr>
          <p:spPr bwMode="auto">
            <a:xfrm>
              <a:off x="4618" y="198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6411" name="Rectangle 143"/>
            <p:cNvSpPr>
              <a:spLocks noChangeAspect="1" noChangeArrowheads="1"/>
            </p:cNvSpPr>
            <p:nvPr/>
          </p:nvSpPr>
          <p:spPr bwMode="auto">
            <a:xfrm>
              <a:off x="4183" y="157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12" name="Rectangle 144"/>
            <p:cNvSpPr>
              <a:spLocks noChangeAspect="1" noChangeArrowheads="1"/>
            </p:cNvSpPr>
            <p:nvPr/>
          </p:nvSpPr>
          <p:spPr bwMode="auto">
            <a:xfrm>
              <a:off x="3019" y="3451"/>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6413" name="Rectangle 145"/>
            <p:cNvSpPr>
              <a:spLocks noChangeAspect="1" noChangeArrowheads="1"/>
            </p:cNvSpPr>
            <p:nvPr/>
          </p:nvSpPr>
          <p:spPr bwMode="auto">
            <a:xfrm>
              <a:off x="3088" y="3310"/>
              <a:ext cx="62"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i2</a:t>
              </a:r>
              <a:endParaRPr lang="en-US" altLang="zh-CN" sz="1000">
                <a:ea typeface="宋体" pitchFamily="2" charset="-122"/>
              </a:endParaRPr>
            </a:p>
          </p:txBody>
        </p:sp>
        <p:sp>
          <p:nvSpPr>
            <p:cNvPr id="176414" name="Rectangle 146"/>
            <p:cNvSpPr>
              <a:spLocks noChangeAspect="1" noChangeArrowheads="1"/>
            </p:cNvSpPr>
            <p:nvPr/>
          </p:nvSpPr>
          <p:spPr bwMode="auto">
            <a:xfrm>
              <a:off x="3008" y="265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15" name="Rectangle 147"/>
            <p:cNvSpPr>
              <a:spLocks noChangeAspect="1" noChangeArrowheads="1"/>
            </p:cNvSpPr>
            <p:nvPr/>
          </p:nvSpPr>
          <p:spPr bwMode="auto">
            <a:xfrm>
              <a:off x="3025" y="3183"/>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sp>
          <p:nvSpPr>
            <p:cNvPr id="176416" name="Rectangle 148"/>
            <p:cNvSpPr>
              <a:spLocks noChangeAspect="1" noChangeArrowheads="1"/>
            </p:cNvSpPr>
            <p:nvPr/>
          </p:nvSpPr>
          <p:spPr bwMode="auto">
            <a:xfrm>
              <a:off x="4014" y="1934"/>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6417" name="Rectangle 149"/>
            <p:cNvSpPr>
              <a:spLocks noChangeAspect="1" noChangeArrowheads="1"/>
            </p:cNvSpPr>
            <p:nvPr/>
          </p:nvSpPr>
          <p:spPr bwMode="auto">
            <a:xfrm>
              <a:off x="3088" y="2727"/>
              <a:ext cx="62"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i1</a:t>
              </a:r>
              <a:endParaRPr lang="en-US" altLang="zh-CN" sz="1000">
                <a:ea typeface="宋体" pitchFamily="2" charset="-122"/>
              </a:endParaRPr>
            </a:p>
          </p:txBody>
        </p:sp>
        <p:sp>
          <p:nvSpPr>
            <p:cNvPr id="176418" name="Rectangle 150"/>
            <p:cNvSpPr>
              <a:spLocks noChangeAspect="1" noChangeArrowheads="1"/>
            </p:cNvSpPr>
            <p:nvPr/>
          </p:nvSpPr>
          <p:spPr bwMode="auto">
            <a:xfrm>
              <a:off x="4085" y="2005"/>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FF0000"/>
                  </a:solidFill>
                  <a:ea typeface="宋体" pitchFamily="2" charset="-122"/>
                </a:rPr>
                <a:t>o</a:t>
              </a:r>
              <a:endParaRPr lang="en-US" altLang="zh-CN" sz="1000">
                <a:ea typeface="宋体" pitchFamily="2" charset="-122"/>
              </a:endParaRPr>
            </a:p>
          </p:txBody>
        </p:sp>
        <p:sp>
          <p:nvSpPr>
            <p:cNvPr id="176419" name="Rectangle 151"/>
            <p:cNvSpPr>
              <a:spLocks noChangeAspect="1" noChangeArrowheads="1"/>
            </p:cNvSpPr>
            <p:nvPr/>
          </p:nvSpPr>
          <p:spPr bwMode="auto">
            <a:xfrm>
              <a:off x="2854" y="306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6420" name="Rectangle 152"/>
            <p:cNvSpPr>
              <a:spLocks noChangeAspect="1" noChangeArrowheads="1"/>
            </p:cNvSpPr>
            <p:nvPr/>
          </p:nvSpPr>
          <p:spPr bwMode="auto">
            <a:xfrm>
              <a:off x="2789" y="298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6421" name="Rectangle 153"/>
            <p:cNvSpPr>
              <a:spLocks noChangeAspect="1" noChangeArrowheads="1"/>
            </p:cNvSpPr>
            <p:nvPr/>
          </p:nvSpPr>
          <p:spPr bwMode="auto">
            <a:xfrm>
              <a:off x="3810" y="2867"/>
              <a:ext cx="4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I</a:t>
              </a:r>
              <a:endParaRPr lang="en-US" altLang="zh-CN" sz="1800">
                <a:ea typeface="宋体" pitchFamily="2" charset="-122"/>
              </a:endParaRPr>
            </a:p>
          </p:txBody>
        </p:sp>
        <p:sp>
          <p:nvSpPr>
            <p:cNvPr id="176422" name="Rectangle 154"/>
            <p:cNvSpPr>
              <a:spLocks noChangeAspect="1" noChangeArrowheads="1"/>
            </p:cNvSpPr>
            <p:nvPr/>
          </p:nvSpPr>
          <p:spPr bwMode="auto">
            <a:xfrm>
              <a:off x="3878" y="297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6423" name="Rectangle 155"/>
            <p:cNvSpPr>
              <a:spLocks noChangeAspect="1" noChangeArrowheads="1"/>
            </p:cNvSpPr>
            <p:nvPr/>
          </p:nvSpPr>
          <p:spPr bwMode="auto">
            <a:xfrm>
              <a:off x="4039" y="2547"/>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E</a:t>
              </a:r>
              <a:endParaRPr lang="en-US" altLang="zh-CN" sz="1800">
                <a:ea typeface="宋体" pitchFamily="2" charset="-122"/>
              </a:endParaRPr>
            </a:p>
          </p:txBody>
        </p:sp>
        <p:sp>
          <p:nvSpPr>
            <p:cNvPr id="176424" name="Rectangle 156"/>
            <p:cNvSpPr>
              <a:spLocks noChangeAspect="1" noChangeArrowheads="1"/>
            </p:cNvSpPr>
            <p:nvPr/>
          </p:nvSpPr>
          <p:spPr bwMode="auto">
            <a:xfrm>
              <a:off x="4316"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o2</a:t>
              </a:r>
              <a:endParaRPr lang="en-US" altLang="zh-CN" sz="1000">
                <a:ea typeface="宋体" pitchFamily="2" charset="-122"/>
              </a:endParaRPr>
            </a:p>
          </p:txBody>
        </p:sp>
        <p:sp>
          <p:nvSpPr>
            <p:cNvPr id="176425" name="Rectangle 157"/>
            <p:cNvSpPr>
              <a:spLocks noChangeAspect="1" noChangeArrowheads="1"/>
            </p:cNvSpPr>
            <p:nvPr/>
          </p:nvSpPr>
          <p:spPr bwMode="auto">
            <a:xfrm>
              <a:off x="4254"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26" name="Rectangle 158"/>
            <p:cNvSpPr>
              <a:spLocks noChangeAspect="1" noChangeArrowheads="1"/>
            </p:cNvSpPr>
            <p:nvPr/>
          </p:nvSpPr>
          <p:spPr bwMode="auto">
            <a:xfrm>
              <a:off x="4272" y="2218"/>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6427" name="Rectangle 159"/>
            <p:cNvSpPr>
              <a:spLocks noChangeAspect="1" noChangeArrowheads="1"/>
            </p:cNvSpPr>
            <p:nvPr/>
          </p:nvSpPr>
          <p:spPr bwMode="auto">
            <a:xfrm>
              <a:off x="3787" y="2221"/>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6428" name="Rectangle 160"/>
            <p:cNvSpPr>
              <a:spLocks noChangeAspect="1" noChangeArrowheads="1"/>
            </p:cNvSpPr>
            <p:nvPr/>
          </p:nvSpPr>
          <p:spPr bwMode="auto">
            <a:xfrm>
              <a:off x="3757"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429" name="Rectangle 161"/>
            <p:cNvSpPr>
              <a:spLocks noChangeAspect="1" noChangeArrowheads="1"/>
            </p:cNvSpPr>
            <p:nvPr/>
          </p:nvSpPr>
          <p:spPr bwMode="auto">
            <a:xfrm>
              <a:off x="3819"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o1</a:t>
              </a:r>
              <a:endParaRPr lang="en-US" altLang="zh-CN" sz="1000">
                <a:ea typeface="宋体" pitchFamily="2" charset="-122"/>
              </a:endParaRPr>
            </a:p>
          </p:txBody>
        </p:sp>
        <p:sp>
          <p:nvSpPr>
            <p:cNvPr id="176430" name="Oval 162"/>
            <p:cNvSpPr>
              <a:spLocks noChangeAspect="1" noChangeArrowheads="1"/>
            </p:cNvSpPr>
            <p:nvPr/>
          </p:nvSpPr>
          <p:spPr bwMode="auto">
            <a:xfrm>
              <a:off x="3982" y="2993"/>
              <a:ext cx="178" cy="178"/>
            </a:xfrm>
            <a:prstGeom prst="ellipse">
              <a:avLst/>
            </a:prstGeom>
            <a:noFill/>
            <a:ln w="19050">
              <a:solidFill>
                <a:srgbClr val="0000FF"/>
              </a:solidFill>
              <a:round/>
              <a:headEnd/>
              <a:tailEnd/>
            </a:ln>
          </p:spPr>
          <p:txBody>
            <a:bodyPr/>
            <a:lstStyle/>
            <a:p>
              <a:endParaRPr lang="zh-CN" altLang="en-US"/>
            </a:p>
          </p:txBody>
        </p:sp>
        <p:sp>
          <p:nvSpPr>
            <p:cNvPr id="176431" name="Line 163"/>
            <p:cNvSpPr>
              <a:spLocks noChangeAspect="1" noChangeShapeType="1"/>
            </p:cNvSpPr>
            <p:nvPr/>
          </p:nvSpPr>
          <p:spPr bwMode="auto">
            <a:xfrm>
              <a:off x="3995" y="3086"/>
              <a:ext cx="165" cy="0"/>
            </a:xfrm>
            <a:prstGeom prst="line">
              <a:avLst/>
            </a:prstGeom>
            <a:noFill/>
            <a:ln w="9525">
              <a:solidFill>
                <a:schemeClr val="accent2"/>
              </a:solidFill>
              <a:round/>
              <a:headEnd/>
              <a:tailEnd/>
            </a:ln>
          </p:spPr>
          <p:txBody>
            <a:bodyPr wrap="none"/>
            <a:lstStyle/>
            <a:p>
              <a:endParaRPr lang="zh-CN" altLang="en-US"/>
            </a:p>
          </p:txBody>
        </p:sp>
        <p:sp>
          <p:nvSpPr>
            <p:cNvPr id="176432" name="Line 164"/>
            <p:cNvSpPr>
              <a:spLocks noChangeAspect="1" noChangeShapeType="1"/>
            </p:cNvSpPr>
            <p:nvPr/>
          </p:nvSpPr>
          <p:spPr bwMode="auto">
            <a:xfrm>
              <a:off x="4061" y="2842"/>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6433" name="Line 165"/>
            <p:cNvSpPr>
              <a:spLocks noChangeAspect="1" noChangeShapeType="1"/>
            </p:cNvSpPr>
            <p:nvPr/>
          </p:nvSpPr>
          <p:spPr bwMode="auto">
            <a:xfrm>
              <a:off x="4061" y="3237"/>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6434" name="Line 166"/>
            <p:cNvSpPr>
              <a:spLocks noChangeAspect="1" noChangeShapeType="1"/>
            </p:cNvSpPr>
            <p:nvPr/>
          </p:nvSpPr>
          <p:spPr bwMode="auto">
            <a:xfrm>
              <a:off x="4312" y="2842"/>
              <a:ext cx="0" cy="132"/>
            </a:xfrm>
            <a:prstGeom prst="line">
              <a:avLst/>
            </a:prstGeom>
            <a:noFill/>
            <a:ln w="9525">
              <a:solidFill>
                <a:schemeClr val="tx1"/>
              </a:solidFill>
              <a:prstDash val="dashDot"/>
              <a:round/>
              <a:headEnd/>
              <a:tailEnd/>
            </a:ln>
          </p:spPr>
          <p:txBody>
            <a:bodyPr wrap="none"/>
            <a:lstStyle/>
            <a:p>
              <a:endParaRPr lang="zh-CN" altLang="en-US"/>
            </a:p>
          </p:txBody>
        </p:sp>
        <p:sp>
          <p:nvSpPr>
            <p:cNvPr id="176435" name="Line 167"/>
            <p:cNvSpPr>
              <a:spLocks noChangeAspect="1" noChangeShapeType="1"/>
            </p:cNvSpPr>
            <p:nvPr/>
          </p:nvSpPr>
          <p:spPr bwMode="auto">
            <a:xfrm>
              <a:off x="4318" y="3171"/>
              <a:ext cx="0" cy="66"/>
            </a:xfrm>
            <a:prstGeom prst="line">
              <a:avLst/>
            </a:prstGeom>
            <a:noFill/>
            <a:ln w="9525">
              <a:solidFill>
                <a:schemeClr val="tx1"/>
              </a:solidFill>
              <a:prstDash val="dashDot"/>
              <a:round/>
              <a:headEnd/>
              <a:tailEnd/>
            </a:ln>
          </p:spPr>
          <p:txBody>
            <a:bodyPr wrap="none"/>
            <a:lstStyle/>
            <a:p>
              <a:endParaRPr lang="zh-CN" altLang="en-US"/>
            </a:p>
          </p:txBody>
        </p:sp>
        <p:sp>
          <p:nvSpPr>
            <p:cNvPr id="176436" name="Line 168"/>
            <p:cNvSpPr>
              <a:spLocks noChangeAspect="1" noChangeShapeType="1"/>
            </p:cNvSpPr>
            <p:nvPr/>
          </p:nvSpPr>
          <p:spPr bwMode="auto">
            <a:xfrm>
              <a:off x="3052" y="3050"/>
              <a:ext cx="246" cy="1"/>
            </a:xfrm>
            <a:prstGeom prst="line">
              <a:avLst/>
            </a:prstGeom>
            <a:noFill/>
            <a:ln w="19050">
              <a:solidFill>
                <a:srgbClr val="400000"/>
              </a:solidFill>
              <a:round/>
              <a:headEnd/>
              <a:tailEnd/>
            </a:ln>
          </p:spPr>
          <p:txBody>
            <a:bodyPr/>
            <a:lstStyle/>
            <a:p>
              <a:endParaRPr lang="zh-CN" altLang="en-US"/>
            </a:p>
          </p:txBody>
        </p:sp>
        <p:sp>
          <p:nvSpPr>
            <p:cNvPr id="176437" name="Oval 169"/>
            <p:cNvSpPr>
              <a:spLocks noChangeAspect="1" noChangeArrowheads="1"/>
            </p:cNvSpPr>
            <p:nvPr/>
          </p:nvSpPr>
          <p:spPr bwMode="auto">
            <a:xfrm>
              <a:off x="3031" y="2525"/>
              <a:ext cx="53" cy="53"/>
            </a:xfrm>
            <a:prstGeom prst="ellipse">
              <a:avLst/>
            </a:prstGeom>
            <a:noFill/>
            <a:ln w="19050">
              <a:solidFill>
                <a:srgbClr val="000000"/>
              </a:solidFill>
              <a:round/>
              <a:headEnd/>
              <a:tailEnd/>
            </a:ln>
          </p:spPr>
          <p:txBody>
            <a:bodyPr/>
            <a:lstStyle/>
            <a:p>
              <a:endParaRPr lang="zh-CN" altLang="en-US"/>
            </a:p>
          </p:txBody>
        </p:sp>
        <p:sp>
          <p:nvSpPr>
            <p:cNvPr id="176438" name="Oval 170"/>
            <p:cNvSpPr>
              <a:spLocks noChangeAspect="1" noChangeArrowheads="1"/>
            </p:cNvSpPr>
            <p:nvPr/>
          </p:nvSpPr>
          <p:spPr bwMode="auto">
            <a:xfrm>
              <a:off x="3028" y="3545"/>
              <a:ext cx="53" cy="53"/>
            </a:xfrm>
            <a:prstGeom prst="ellipse">
              <a:avLst/>
            </a:prstGeom>
            <a:noFill/>
            <a:ln w="19050">
              <a:solidFill>
                <a:srgbClr val="000000"/>
              </a:solidFill>
              <a:round/>
              <a:headEnd/>
              <a:tailEnd/>
            </a:ln>
          </p:spPr>
          <p:txBody>
            <a:bodyPr/>
            <a:lstStyle/>
            <a:p>
              <a:endParaRPr lang="zh-CN" altLang="en-US"/>
            </a:p>
          </p:txBody>
        </p:sp>
        <p:sp>
          <p:nvSpPr>
            <p:cNvPr id="176439" name="Oval 171"/>
            <p:cNvSpPr>
              <a:spLocks noChangeAspect="1" noChangeArrowheads="1"/>
            </p:cNvSpPr>
            <p:nvPr/>
          </p:nvSpPr>
          <p:spPr bwMode="auto">
            <a:xfrm>
              <a:off x="3031" y="2904"/>
              <a:ext cx="53" cy="53"/>
            </a:xfrm>
            <a:prstGeom prst="ellipse">
              <a:avLst/>
            </a:prstGeom>
            <a:noFill/>
            <a:ln w="19050">
              <a:solidFill>
                <a:srgbClr val="000000"/>
              </a:solidFill>
              <a:round/>
              <a:headEnd/>
              <a:tailEnd/>
            </a:ln>
          </p:spPr>
          <p:txBody>
            <a:bodyPr/>
            <a:lstStyle/>
            <a:p>
              <a:endParaRPr lang="zh-CN" altLang="en-US"/>
            </a:p>
          </p:txBody>
        </p:sp>
        <p:sp>
          <p:nvSpPr>
            <p:cNvPr id="176440" name="Oval 172"/>
            <p:cNvSpPr>
              <a:spLocks noChangeAspect="1" noChangeArrowheads="1"/>
            </p:cNvSpPr>
            <p:nvPr/>
          </p:nvSpPr>
          <p:spPr bwMode="auto">
            <a:xfrm>
              <a:off x="3028" y="3150"/>
              <a:ext cx="53" cy="53"/>
            </a:xfrm>
            <a:prstGeom prst="ellipse">
              <a:avLst/>
            </a:prstGeom>
            <a:noFill/>
            <a:ln w="19050">
              <a:solidFill>
                <a:srgbClr val="000000"/>
              </a:solidFill>
              <a:round/>
              <a:headEnd/>
              <a:tailEnd/>
            </a:ln>
          </p:spPr>
          <p:txBody>
            <a:bodyPr/>
            <a:lstStyle/>
            <a:p>
              <a:endParaRPr lang="zh-CN" altLang="en-US"/>
            </a:p>
          </p:txBody>
        </p:sp>
        <p:sp>
          <p:nvSpPr>
            <p:cNvPr id="176441" name="Oval 173"/>
            <p:cNvSpPr>
              <a:spLocks noChangeAspect="1" noChangeArrowheads="1"/>
            </p:cNvSpPr>
            <p:nvPr/>
          </p:nvSpPr>
          <p:spPr bwMode="auto">
            <a:xfrm>
              <a:off x="3040" y="3030"/>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6442" name="Line 174"/>
            <p:cNvSpPr>
              <a:spLocks noChangeAspect="1" noChangeShapeType="1"/>
            </p:cNvSpPr>
            <p:nvPr/>
          </p:nvSpPr>
          <p:spPr bwMode="auto">
            <a:xfrm flipV="1">
              <a:off x="3057" y="3067"/>
              <a:ext cx="1" cy="88"/>
            </a:xfrm>
            <a:prstGeom prst="line">
              <a:avLst/>
            </a:prstGeom>
            <a:noFill/>
            <a:ln w="19050">
              <a:solidFill>
                <a:srgbClr val="400000"/>
              </a:solidFill>
              <a:round/>
              <a:headEnd/>
              <a:tailEnd/>
            </a:ln>
          </p:spPr>
          <p:txBody>
            <a:bodyPr/>
            <a:lstStyle/>
            <a:p>
              <a:endParaRPr lang="zh-CN" altLang="en-US"/>
            </a:p>
          </p:txBody>
        </p:sp>
        <p:sp>
          <p:nvSpPr>
            <p:cNvPr id="176443" name="Line 175"/>
            <p:cNvSpPr>
              <a:spLocks noChangeAspect="1" noChangeShapeType="1"/>
            </p:cNvSpPr>
            <p:nvPr/>
          </p:nvSpPr>
          <p:spPr bwMode="auto">
            <a:xfrm>
              <a:off x="5024" y="2972"/>
              <a:ext cx="1" cy="329"/>
            </a:xfrm>
            <a:prstGeom prst="line">
              <a:avLst/>
            </a:prstGeom>
            <a:noFill/>
            <a:ln w="19050">
              <a:solidFill>
                <a:srgbClr val="400000"/>
              </a:solidFill>
              <a:round/>
              <a:headEnd/>
              <a:tailEnd/>
            </a:ln>
          </p:spPr>
          <p:txBody>
            <a:bodyPr/>
            <a:lstStyle/>
            <a:p>
              <a:endParaRPr lang="zh-CN" altLang="en-US"/>
            </a:p>
          </p:txBody>
        </p:sp>
        <p:sp>
          <p:nvSpPr>
            <p:cNvPr id="176444" name="Line 176"/>
            <p:cNvSpPr>
              <a:spLocks noChangeAspect="1" noChangeShapeType="1"/>
            </p:cNvSpPr>
            <p:nvPr/>
          </p:nvSpPr>
          <p:spPr bwMode="auto">
            <a:xfrm>
              <a:off x="5026" y="3257"/>
              <a:ext cx="1" cy="329"/>
            </a:xfrm>
            <a:prstGeom prst="line">
              <a:avLst/>
            </a:prstGeom>
            <a:noFill/>
            <a:ln w="19050">
              <a:solidFill>
                <a:srgbClr val="400000"/>
              </a:solidFill>
              <a:round/>
              <a:headEnd/>
              <a:tailEnd/>
            </a:ln>
          </p:spPr>
          <p:txBody>
            <a:bodyPr/>
            <a:lstStyle/>
            <a:p>
              <a:endParaRPr lang="zh-CN" altLang="en-US"/>
            </a:p>
          </p:txBody>
        </p:sp>
        <p:sp>
          <p:nvSpPr>
            <p:cNvPr id="176445" name="Line 177"/>
            <p:cNvSpPr>
              <a:spLocks noChangeAspect="1" noChangeShapeType="1"/>
            </p:cNvSpPr>
            <p:nvPr/>
          </p:nvSpPr>
          <p:spPr bwMode="auto">
            <a:xfrm flipH="1">
              <a:off x="4698" y="3577"/>
              <a:ext cx="328" cy="1"/>
            </a:xfrm>
            <a:prstGeom prst="line">
              <a:avLst/>
            </a:prstGeom>
            <a:noFill/>
            <a:ln w="19050">
              <a:solidFill>
                <a:srgbClr val="400000"/>
              </a:solidFill>
              <a:round/>
              <a:headEnd/>
              <a:tailEnd/>
            </a:ln>
          </p:spPr>
          <p:txBody>
            <a:bodyPr/>
            <a:lstStyle/>
            <a:p>
              <a:endParaRPr lang="zh-CN" altLang="en-US"/>
            </a:p>
          </p:txBody>
        </p:sp>
        <p:sp>
          <p:nvSpPr>
            <p:cNvPr id="176446" name="Line 178"/>
            <p:cNvSpPr>
              <a:spLocks noChangeAspect="1" noChangeShapeType="1"/>
            </p:cNvSpPr>
            <p:nvPr/>
          </p:nvSpPr>
          <p:spPr bwMode="auto">
            <a:xfrm flipH="1">
              <a:off x="4368" y="3578"/>
              <a:ext cx="329" cy="0"/>
            </a:xfrm>
            <a:prstGeom prst="line">
              <a:avLst/>
            </a:prstGeom>
            <a:noFill/>
            <a:ln w="19050">
              <a:solidFill>
                <a:srgbClr val="400000"/>
              </a:solidFill>
              <a:round/>
              <a:headEnd/>
              <a:tailEnd/>
            </a:ln>
          </p:spPr>
          <p:txBody>
            <a:bodyPr/>
            <a:lstStyle/>
            <a:p>
              <a:endParaRPr lang="zh-CN" altLang="en-US"/>
            </a:p>
          </p:txBody>
        </p:sp>
        <p:sp>
          <p:nvSpPr>
            <p:cNvPr id="176447" name="Line 179"/>
            <p:cNvSpPr>
              <a:spLocks noChangeAspect="1" noChangeShapeType="1"/>
            </p:cNvSpPr>
            <p:nvPr/>
          </p:nvSpPr>
          <p:spPr bwMode="auto">
            <a:xfrm flipH="1">
              <a:off x="4138" y="3578"/>
              <a:ext cx="329" cy="0"/>
            </a:xfrm>
            <a:prstGeom prst="line">
              <a:avLst/>
            </a:prstGeom>
            <a:noFill/>
            <a:ln w="19050">
              <a:solidFill>
                <a:srgbClr val="400000"/>
              </a:solidFill>
              <a:round/>
              <a:headEnd/>
              <a:tailEnd/>
            </a:ln>
          </p:spPr>
          <p:txBody>
            <a:bodyPr/>
            <a:lstStyle/>
            <a:p>
              <a:endParaRPr lang="zh-CN" altLang="en-US"/>
            </a:p>
          </p:txBody>
        </p:sp>
        <p:sp>
          <p:nvSpPr>
            <p:cNvPr id="176448" name="Line 180"/>
            <p:cNvSpPr>
              <a:spLocks noChangeAspect="1" noChangeShapeType="1"/>
            </p:cNvSpPr>
            <p:nvPr/>
          </p:nvSpPr>
          <p:spPr bwMode="auto">
            <a:xfrm flipH="1">
              <a:off x="3810" y="3578"/>
              <a:ext cx="328" cy="0"/>
            </a:xfrm>
            <a:prstGeom prst="line">
              <a:avLst/>
            </a:prstGeom>
            <a:noFill/>
            <a:ln w="19050">
              <a:solidFill>
                <a:srgbClr val="400000"/>
              </a:solidFill>
              <a:round/>
              <a:headEnd/>
              <a:tailEnd/>
            </a:ln>
          </p:spPr>
          <p:txBody>
            <a:bodyPr/>
            <a:lstStyle/>
            <a:p>
              <a:endParaRPr lang="zh-CN" altLang="en-US"/>
            </a:p>
          </p:txBody>
        </p:sp>
        <p:sp>
          <p:nvSpPr>
            <p:cNvPr id="176449" name="Line 181"/>
            <p:cNvSpPr>
              <a:spLocks noChangeAspect="1" noChangeShapeType="1"/>
            </p:cNvSpPr>
            <p:nvPr/>
          </p:nvSpPr>
          <p:spPr bwMode="auto">
            <a:xfrm flipH="1">
              <a:off x="3513" y="3578"/>
              <a:ext cx="329" cy="0"/>
            </a:xfrm>
            <a:prstGeom prst="line">
              <a:avLst/>
            </a:prstGeom>
            <a:noFill/>
            <a:ln w="19050">
              <a:solidFill>
                <a:srgbClr val="400000"/>
              </a:solidFill>
              <a:round/>
              <a:headEnd/>
              <a:tailEnd/>
            </a:ln>
          </p:spPr>
          <p:txBody>
            <a:bodyPr/>
            <a:lstStyle/>
            <a:p>
              <a:endParaRPr lang="zh-CN" altLang="en-US"/>
            </a:p>
          </p:txBody>
        </p:sp>
        <p:sp>
          <p:nvSpPr>
            <p:cNvPr id="176450" name="Line 182"/>
            <p:cNvSpPr>
              <a:spLocks noChangeAspect="1" noChangeShapeType="1"/>
            </p:cNvSpPr>
            <p:nvPr/>
          </p:nvSpPr>
          <p:spPr bwMode="auto">
            <a:xfrm flipH="1">
              <a:off x="3184" y="3578"/>
              <a:ext cx="328" cy="0"/>
            </a:xfrm>
            <a:prstGeom prst="line">
              <a:avLst/>
            </a:prstGeom>
            <a:noFill/>
            <a:ln w="19050">
              <a:solidFill>
                <a:srgbClr val="400000"/>
              </a:solidFill>
              <a:round/>
              <a:headEnd/>
              <a:tailEnd/>
            </a:ln>
          </p:spPr>
          <p:txBody>
            <a:bodyPr/>
            <a:lstStyle/>
            <a:p>
              <a:endParaRPr lang="zh-CN" altLang="en-US"/>
            </a:p>
          </p:txBody>
        </p:sp>
        <p:sp>
          <p:nvSpPr>
            <p:cNvPr id="176451" name="Line 183"/>
            <p:cNvSpPr>
              <a:spLocks noChangeAspect="1" noChangeShapeType="1"/>
            </p:cNvSpPr>
            <p:nvPr/>
          </p:nvSpPr>
          <p:spPr bwMode="auto">
            <a:xfrm flipH="1">
              <a:off x="3086" y="3578"/>
              <a:ext cx="328" cy="0"/>
            </a:xfrm>
            <a:prstGeom prst="line">
              <a:avLst/>
            </a:prstGeom>
            <a:noFill/>
            <a:ln w="19050">
              <a:solidFill>
                <a:srgbClr val="400000"/>
              </a:solidFill>
              <a:round/>
              <a:headEnd/>
              <a:tailEnd/>
            </a:ln>
          </p:spPr>
          <p:txBody>
            <a:bodyPr/>
            <a:lstStyle/>
            <a:p>
              <a:endParaRPr lang="zh-CN" altLang="en-US"/>
            </a:p>
          </p:txBody>
        </p:sp>
        <p:sp>
          <p:nvSpPr>
            <p:cNvPr id="176452" name="Rectangle 184"/>
            <p:cNvSpPr>
              <a:spLocks noChangeAspect="1" noChangeArrowheads="1"/>
            </p:cNvSpPr>
            <p:nvPr/>
          </p:nvSpPr>
          <p:spPr bwMode="auto">
            <a:xfrm>
              <a:off x="2789" y="2459"/>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6453" name="Rectangle 185"/>
            <p:cNvSpPr>
              <a:spLocks noChangeAspect="1" noChangeArrowheads="1"/>
            </p:cNvSpPr>
            <p:nvPr/>
          </p:nvSpPr>
          <p:spPr bwMode="auto">
            <a:xfrm>
              <a:off x="2795" y="3499"/>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6454" name="Rectangle 186"/>
            <p:cNvSpPr>
              <a:spLocks noChangeAspect="1" noChangeArrowheads="1"/>
            </p:cNvSpPr>
            <p:nvPr/>
          </p:nvSpPr>
          <p:spPr bwMode="auto">
            <a:xfrm>
              <a:off x="4145" y="3294"/>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grpSp>
      <p:grpSp>
        <p:nvGrpSpPr>
          <p:cNvPr id="5" name="Group 187"/>
          <p:cNvGrpSpPr>
            <a:grpSpLocks/>
          </p:cNvGrpSpPr>
          <p:nvPr/>
        </p:nvGrpSpPr>
        <p:grpSpPr bwMode="auto">
          <a:xfrm>
            <a:off x="5432425" y="385763"/>
            <a:ext cx="3273425" cy="3371850"/>
            <a:chOff x="2965" y="1570"/>
            <a:chExt cx="2062" cy="2124"/>
          </a:xfrm>
        </p:grpSpPr>
        <p:sp>
          <p:nvSpPr>
            <p:cNvPr id="176151" name="Line 188"/>
            <p:cNvSpPr>
              <a:spLocks noChangeAspect="1" noChangeShapeType="1"/>
            </p:cNvSpPr>
            <p:nvPr/>
          </p:nvSpPr>
          <p:spPr bwMode="auto">
            <a:xfrm flipH="1">
              <a:off x="3739" y="2174"/>
              <a:ext cx="36" cy="0"/>
            </a:xfrm>
            <a:prstGeom prst="line">
              <a:avLst/>
            </a:prstGeom>
            <a:noFill/>
            <a:ln w="19050">
              <a:solidFill>
                <a:srgbClr val="000000"/>
              </a:solidFill>
              <a:round/>
              <a:headEnd/>
              <a:tailEnd/>
            </a:ln>
          </p:spPr>
          <p:txBody>
            <a:bodyPr/>
            <a:lstStyle/>
            <a:p>
              <a:endParaRPr lang="zh-CN" altLang="en-US"/>
            </a:p>
          </p:txBody>
        </p:sp>
        <p:sp>
          <p:nvSpPr>
            <p:cNvPr id="176152" name="Oval 189"/>
            <p:cNvSpPr>
              <a:spLocks noChangeAspect="1" noChangeArrowheads="1"/>
            </p:cNvSpPr>
            <p:nvPr/>
          </p:nvSpPr>
          <p:spPr bwMode="auto">
            <a:xfrm>
              <a:off x="3775" y="2148"/>
              <a:ext cx="53" cy="52"/>
            </a:xfrm>
            <a:prstGeom prst="ellipse">
              <a:avLst/>
            </a:prstGeom>
            <a:noFill/>
            <a:ln w="19050">
              <a:solidFill>
                <a:srgbClr val="000000"/>
              </a:solidFill>
              <a:round/>
              <a:headEnd/>
              <a:tailEnd/>
            </a:ln>
          </p:spPr>
          <p:txBody>
            <a:bodyPr/>
            <a:lstStyle/>
            <a:p>
              <a:endParaRPr lang="zh-CN" altLang="en-US"/>
            </a:p>
          </p:txBody>
        </p:sp>
        <p:sp>
          <p:nvSpPr>
            <p:cNvPr id="176153" name="Rectangle 190"/>
            <p:cNvSpPr>
              <a:spLocks noChangeAspect="1" noChangeArrowheads="1"/>
            </p:cNvSpPr>
            <p:nvPr/>
          </p:nvSpPr>
          <p:spPr bwMode="auto">
            <a:xfrm>
              <a:off x="3863" y="2045"/>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6154" name="Line 191"/>
            <p:cNvSpPr>
              <a:spLocks noChangeAspect="1" noChangeShapeType="1"/>
            </p:cNvSpPr>
            <p:nvPr/>
          </p:nvSpPr>
          <p:spPr bwMode="auto">
            <a:xfrm>
              <a:off x="4032" y="1677"/>
              <a:ext cx="0" cy="35"/>
            </a:xfrm>
            <a:prstGeom prst="line">
              <a:avLst/>
            </a:prstGeom>
            <a:noFill/>
            <a:ln w="19050">
              <a:solidFill>
                <a:srgbClr val="000000"/>
              </a:solidFill>
              <a:round/>
              <a:headEnd/>
              <a:tailEnd/>
            </a:ln>
          </p:spPr>
          <p:txBody>
            <a:bodyPr/>
            <a:lstStyle/>
            <a:p>
              <a:endParaRPr lang="zh-CN" altLang="en-US"/>
            </a:p>
          </p:txBody>
        </p:sp>
        <p:sp>
          <p:nvSpPr>
            <p:cNvPr id="176155" name="Oval 192"/>
            <p:cNvSpPr>
              <a:spLocks noChangeAspect="1" noChangeArrowheads="1"/>
            </p:cNvSpPr>
            <p:nvPr/>
          </p:nvSpPr>
          <p:spPr bwMode="auto">
            <a:xfrm>
              <a:off x="4006" y="1624"/>
              <a:ext cx="53" cy="53"/>
            </a:xfrm>
            <a:prstGeom prst="ellipse">
              <a:avLst/>
            </a:prstGeom>
            <a:noFill/>
            <a:ln w="19050">
              <a:solidFill>
                <a:srgbClr val="000000"/>
              </a:solidFill>
              <a:round/>
              <a:headEnd/>
              <a:tailEnd/>
            </a:ln>
          </p:spPr>
          <p:txBody>
            <a:bodyPr/>
            <a:lstStyle/>
            <a:p>
              <a:endParaRPr lang="zh-CN" altLang="en-US"/>
            </a:p>
          </p:txBody>
        </p:sp>
        <p:sp>
          <p:nvSpPr>
            <p:cNvPr id="176156" name="Rectangle 193"/>
            <p:cNvSpPr>
              <a:spLocks noChangeAspect="1" noChangeArrowheads="1"/>
            </p:cNvSpPr>
            <p:nvPr/>
          </p:nvSpPr>
          <p:spPr bwMode="auto">
            <a:xfrm>
              <a:off x="4105" y="1570"/>
              <a:ext cx="63"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a:t>
              </a:r>
              <a:endParaRPr lang="en-US" altLang="zh-CN" sz="1400">
                <a:ea typeface="宋体" pitchFamily="2" charset="-122"/>
              </a:endParaRPr>
            </a:p>
          </p:txBody>
        </p:sp>
        <p:sp>
          <p:nvSpPr>
            <p:cNvPr id="176157" name="Line 194"/>
            <p:cNvSpPr>
              <a:spLocks noChangeAspect="1" noChangeShapeType="1"/>
            </p:cNvSpPr>
            <p:nvPr/>
          </p:nvSpPr>
          <p:spPr bwMode="auto">
            <a:xfrm flipV="1">
              <a:off x="4061" y="3266"/>
              <a:ext cx="0" cy="35"/>
            </a:xfrm>
            <a:prstGeom prst="line">
              <a:avLst/>
            </a:prstGeom>
            <a:noFill/>
            <a:ln w="19050">
              <a:solidFill>
                <a:srgbClr val="000000"/>
              </a:solidFill>
              <a:round/>
              <a:headEnd/>
              <a:tailEnd/>
            </a:ln>
          </p:spPr>
          <p:txBody>
            <a:bodyPr/>
            <a:lstStyle/>
            <a:p>
              <a:endParaRPr lang="zh-CN" altLang="en-US"/>
            </a:p>
          </p:txBody>
        </p:sp>
        <p:sp>
          <p:nvSpPr>
            <p:cNvPr id="176158" name="Oval 195"/>
            <p:cNvSpPr>
              <a:spLocks noChangeAspect="1" noChangeArrowheads="1"/>
            </p:cNvSpPr>
            <p:nvPr/>
          </p:nvSpPr>
          <p:spPr bwMode="auto">
            <a:xfrm>
              <a:off x="4041" y="3301"/>
              <a:ext cx="53" cy="54"/>
            </a:xfrm>
            <a:prstGeom prst="ellipse">
              <a:avLst/>
            </a:prstGeom>
            <a:noFill/>
            <a:ln w="19050">
              <a:solidFill>
                <a:srgbClr val="000000"/>
              </a:solidFill>
              <a:round/>
              <a:headEnd/>
              <a:tailEnd/>
            </a:ln>
          </p:spPr>
          <p:txBody>
            <a:bodyPr/>
            <a:lstStyle/>
            <a:p>
              <a:endParaRPr lang="zh-CN" altLang="en-US"/>
            </a:p>
          </p:txBody>
        </p:sp>
        <p:sp>
          <p:nvSpPr>
            <p:cNvPr id="176159" name="Rectangle 196"/>
            <p:cNvSpPr>
              <a:spLocks noChangeAspect="1" noChangeArrowheads="1"/>
            </p:cNvSpPr>
            <p:nvPr/>
          </p:nvSpPr>
          <p:spPr bwMode="auto">
            <a:xfrm>
              <a:off x="4121" y="3150"/>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000000"/>
                  </a:solidFill>
                  <a:ea typeface="宋体" pitchFamily="2" charset="-122"/>
                </a:rPr>
                <a:t>_</a:t>
              </a:r>
              <a:endParaRPr lang="en-US" altLang="zh-CN" sz="1000">
                <a:ea typeface="宋体" pitchFamily="2" charset="-122"/>
              </a:endParaRPr>
            </a:p>
          </p:txBody>
        </p:sp>
        <p:sp>
          <p:nvSpPr>
            <p:cNvPr id="176160" name="Line 197"/>
            <p:cNvSpPr>
              <a:spLocks noChangeAspect="1" noChangeShapeType="1"/>
            </p:cNvSpPr>
            <p:nvPr/>
          </p:nvSpPr>
          <p:spPr bwMode="auto">
            <a:xfrm>
              <a:off x="4333" y="2174"/>
              <a:ext cx="36" cy="0"/>
            </a:xfrm>
            <a:prstGeom prst="line">
              <a:avLst/>
            </a:prstGeom>
            <a:noFill/>
            <a:ln w="19050">
              <a:solidFill>
                <a:srgbClr val="000000"/>
              </a:solidFill>
              <a:round/>
              <a:headEnd/>
              <a:tailEnd/>
            </a:ln>
          </p:spPr>
          <p:txBody>
            <a:bodyPr/>
            <a:lstStyle/>
            <a:p>
              <a:endParaRPr lang="zh-CN" altLang="en-US"/>
            </a:p>
          </p:txBody>
        </p:sp>
        <p:sp>
          <p:nvSpPr>
            <p:cNvPr id="176161" name="Oval 198"/>
            <p:cNvSpPr>
              <a:spLocks noChangeAspect="1" noChangeArrowheads="1"/>
            </p:cNvSpPr>
            <p:nvPr/>
          </p:nvSpPr>
          <p:spPr bwMode="auto">
            <a:xfrm>
              <a:off x="4281" y="2148"/>
              <a:ext cx="52" cy="52"/>
            </a:xfrm>
            <a:prstGeom prst="ellipse">
              <a:avLst/>
            </a:prstGeom>
            <a:noFill/>
            <a:ln w="19050">
              <a:solidFill>
                <a:srgbClr val="000000"/>
              </a:solidFill>
              <a:round/>
              <a:headEnd/>
              <a:tailEnd/>
            </a:ln>
          </p:spPr>
          <p:txBody>
            <a:bodyPr/>
            <a:lstStyle/>
            <a:p>
              <a:endParaRPr lang="zh-CN" altLang="en-US"/>
            </a:p>
          </p:txBody>
        </p:sp>
        <p:sp>
          <p:nvSpPr>
            <p:cNvPr id="176162" name="Rectangle 199"/>
            <p:cNvSpPr>
              <a:spLocks noChangeAspect="1" noChangeArrowheads="1"/>
            </p:cNvSpPr>
            <p:nvPr/>
          </p:nvSpPr>
          <p:spPr bwMode="auto">
            <a:xfrm>
              <a:off x="4201" y="204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6163" name="Line 200"/>
            <p:cNvSpPr>
              <a:spLocks noChangeAspect="1" noChangeShapeType="1"/>
            </p:cNvSpPr>
            <p:nvPr/>
          </p:nvSpPr>
          <p:spPr bwMode="auto">
            <a:xfrm>
              <a:off x="4307" y="2591"/>
              <a:ext cx="1" cy="35"/>
            </a:xfrm>
            <a:prstGeom prst="line">
              <a:avLst/>
            </a:prstGeom>
            <a:noFill/>
            <a:ln w="19050">
              <a:solidFill>
                <a:srgbClr val="000000"/>
              </a:solidFill>
              <a:round/>
              <a:headEnd/>
              <a:tailEnd/>
            </a:ln>
          </p:spPr>
          <p:txBody>
            <a:bodyPr/>
            <a:lstStyle/>
            <a:p>
              <a:endParaRPr lang="zh-CN" altLang="en-US"/>
            </a:p>
          </p:txBody>
        </p:sp>
        <p:sp>
          <p:nvSpPr>
            <p:cNvPr id="176164" name="Oval 201"/>
            <p:cNvSpPr>
              <a:spLocks noChangeAspect="1" noChangeArrowheads="1"/>
            </p:cNvSpPr>
            <p:nvPr/>
          </p:nvSpPr>
          <p:spPr bwMode="auto">
            <a:xfrm>
              <a:off x="4281" y="2538"/>
              <a:ext cx="52" cy="53"/>
            </a:xfrm>
            <a:prstGeom prst="ellipse">
              <a:avLst/>
            </a:prstGeom>
            <a:noFill/>
            <a:ln w="19050">
              <a:solidFill>
                <a:srgbClr val="000000"/>
              </a:solidFill>
              <a:round/>
              <a:headEnd/>
              <a:tailEnd/>
            </a:ln>
          </p:spPr>
          <p:txBody>
            <a:bodyPr/>
            <a:lstStyle/>
            <a:p>
              <a:endParaRPr lang="zh-CN" altLang="en-US"/>
            </a:p>
          </p:txBody>
        </p:sp>
        <p:sp>
          <p:nvSpPr>
            <p:cNvPr id="176165" name="Rectangle 202"/>
            <p:cNvSpPr>
              <a:spLocks noChangeAspect="1" noChangeArrowheads="1"/>
            </p:cNvSpPr>
            <p:nvPr/>
          </p:nvSpPr>
          <p:spPr bwMode="auto">
            <a:xfrm>
              <a:off x="4259" y="241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6166" name="Line 203"/>
            <p:cNvSpPr>
              <a:spLocks noChangeAspect="1" noChangeShapeType="1"/>
            </p:cNvSpPr>
            <p:nvPr/>
          </p:nvSpPr>
          <p:spPr bwMode="auto">
            <a:xfrm>
              <a:off x="3810" y="2591"/>
              <a:ext cx="0" cy="35"/>
            </a:xfrm>
            <a:prstGeom prst="line">
              <a:avLst/>
            </a:prstGeom>
            <a:noFill/>
            <a:ln w="19050">
              <a:solidFill>
                <a:srgbClr val="000000"/>
              </a:solidFill>
              <a:round/>
              <a:headEnd/>
              <a:tailEnd/>
            </a:ln>
          </p:spPr>
          <p:txBody>
            <a:bodyPr/>
            <a:lstStyle/>
            <a:p>
              <a:endParaRPr lang="zh-CN" altLang="en-US"/>
            </a:p>
          </p:txBody>
        </p:sp>
        <p:sp>
          <p:nvSpPr>
            <p:cNvPr id="176167" name="Oval 204"/>
            <p:cNvSpPr>
              <a:spLocks noChangeAspect="1" noChangeArrowheads="1"/>
            </p:cNvSpPr>
            <p:nvPr/>
          </p:nvSpPr>
          <p:spPr bwMode="auto">
            <a:xfrm>
              <a:off x="3784" y="2538"/>
              <a:ext cx="53" cy="53"/>
            </a:xfrm>
            <a:prstGeom prst="ellipse">
              <a:avLst/>
            </a:prstGeom>
            <a:noFill/>
            <a:ln w="19050">
              <a:solidFill>
                <a:srgbClr val="000000"/>
              </a:solidFill>
              <a:round/>
              <a:headEnd/>
              <a:tailEnd/>
            </a:ln>
          </p:spPr>
          <p:txBody>
            <a:bodyPr/>
            <a:lstStyle/>
            <a:p>
              <a:endParaRPr lang="zh-CN" altLang="en-US"/>
            </a:p>
          </p:txBody>
        </p:sp>
        <p:sp>
          <p:nvSpPr>
            <p:cNvPr id="176168" name="Rectangle 205"/>
            <p:cNvSpPr>
              <a:spLocks noChangeAspect="1" noChangeArrowheads="1"/>
            </p:cNvSpPr>
            <p:nvPr/>
          </p:nvSpPr>
          <p:spPr bwMode="auto">
            <a:xfrm>
              <a:off x="3771" y="2414"/>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6169" name="Line 206"/>
            <p:cNvSpPr>
              <a:spLocks noChangeAspect="1" noChangeShapeType="1"/>
            </p:cNvSpPr>
            <p:nvPr/>
          </p:nvSpPr>
          <p:spPr bwMode="auto">
            <a:xfrm flipV="1">
              <a:off x="3961" y="3035"/>
              <a:ext cx="9" cy="54"/>
            </a:xfrm>
            <a:prstGeom prst="line">
              <a:avLst/>
            </a:prstGeom>
            <a:noFill/>
            <a:ln w="19050">
              <a:solidFill>
                <a:srgbClr val="0000FF"/>
              </a:solidFill>
              <a:round/>
              <a:headEnd/>
              <a:tailEnd/>
            </a:ln>
          </p:spPr>
          <p:txBody>
            <a:bodyPr/>
            <a:lstStyle/>
            <a:p>
              <a:endParaRPr lang="zh-CN" altLang="en-US"/>
            </a:p>
          </p:txBody>
        </p:sp>
        <p:sp>
          <p:nvSpPr>
            <p:cNvPr id="176170" name="Line 207"/>
            <p:cNvSpPr>
              <a:spLocks noChangeAspect="1" noChangeShapeType="1"/>
            </p:cNvSpPr>
            <p:nvPr/>
          </p:nvSpPr>
          <p:spPr bwMode="auto">
            <a:xfrm>
              <a:off x="3952" y="3035"/>
              <a:ext cx="9" cy="54"/>
            </a:xfrm>
            <a:prstGeom prst="line">
              <a:avLst/>
            </a:prstGeom>
            <a:noFill/>
            <a:ln w="19050">
              <a:solidFill>
                <a:srgbClr val="0000FF"/>
              </a:solidFill>
              <a:round/>
              <a:headEnd/>
              <a:tailEnd/>
            </a:ln>
          </p:spPr>
          <p:txBody>
            <a:bodyPr/>
            <a:lstStyle/>
            <a:p>
              <a:endParaRPr lang="zh-CN" altLang="en-US"/>
            </a:p>
          </p:txBody>
        </p:sp>
        <p:sp>
          <p:nvSpPr>
            <p:cNvPr id="176171" name="Line 208"/>
            <p:cNvSpPr>
              <a:spLocks noChangeAspect="1" noChangeShapeType="1"/>
            </p:cNvSpPr>
            <p:nvPr/>
          </p:nvSpPr>
          <p:spPr bwMode="auto">
            <a:xfrm flipH="1">
              <a:off x="3952" y="3035"/>
              <a:ext cx="18" cy="1"/>
            </a:xfrm>
            <a:prstGeom prst="line">
              <a:avLst/>
            </a:prstGeom>
            <a:noFill/>
            <a:ln w="19050">
              <a:solidFill>
                <a:srgbClr val="0000FF"/>
              </a:solidFill>
              <a:round/>
              <a:headEnd/>
              <a:tailEnd/>
            </a:ln>
          </p:spPr>
          <p:txBody>
            <a:bodyPr/>
            <a:lstStyle/>
            <a:p>
              <a:endParaRPr lang="zh-CN" altLang="en-US"/>
            </a:p>
          </p:txBody>
        </p:sp>
        <p:sp>
          <p:nvSpPr>
            <p:cNvPr id="176172" name="Line 209"/>
            <p:cNvSpPr>
              <a:spLocks noChangeAspect="1" noChangeShapeType="1"/>
            </p:cNvSpPr>
            <p:nvPr/>
          </p:nvSpPr>
          <p:spPr bwMode="auto">
            <a:xfrm>
              <a:off x="3952" y="3035"/>
              <a:ext cx="1" cy="1"/>
            </a:xfrm>
            <a:prstGeom prst="line">
              <a:avLst/>
            </a:prstGeom>
            <a:noFill/>
            <a:ln w="19050">
              <a:solidFill>
                <a:srgbClr val="0000FF"/>
              </a:solidFill>
              <a:round/>
              <a:headEnd/>
              <a:tailEnd/>
            </a:ln>
          </p:spPr>
          <p:txBody>
            <a:bodyPr/>
            <a:lstStyle/>
            <a:p>
              <a:endParaRPr lang="zh-CN" altLang="en-US"/>
            </a:p>
          </p:txBody>
        </p:sp>
        <p:sp>
          <p:nvSpPr>
            <p:cNvPr id="176173" name="Line 210"/>
            <p:cNvSpPr>
              <a:spLocks noChangeAspect="1" noChangeShapeType="1"/>
            </p:cNvSpPr>
            <p:nvPr/>
          </p:nvSpPr>
          <p:spPr bwMode="auto">
            <a:xfrm>
              <a:off x="3961" y="3089"/>
              <a:ext cx="0" cy="0"/>
            </a:xfrm>
            <a:prstGeom prst="line">
              <a:avLst/>
            </a:prstGeom>
            <a:noFill/>
            <a:ln w="19050">
              <a:solidFill>
                <a:srgbClr val="0000FF"/>
              </a:solidFill>
              <a:round/>
              <a:headEnd/>
              <a:tailEnd/>
            </a:ln>
          </p:spPr>
          <p:txBody>
            <a:bodyPr/>
            <a:lstStyle/>
            <a:p>
              <a:endParaRPr lang="zh-CN" altLang="en-US"/>
            </a:p>
          </p:txBody>
        </p:sp>
        <p:sp>
          <p:nvSpPr>
            <p:cNvPr id="176174" name="Line 211"/>
            <p:cNvSpPr>
              <a:spLocks noChangeAspect="1" noChangeShapeType="1"/>
            </p:cNvSpPr>
            <p:nvPr/>
          </p:nvSpPr>
          <p:spPr bwMode="auto">
            <a:xfrm>
              <a:off x="3961" y="3035"/>
              <a:ext cx="0" cy="54"/>
            </a:xfrm>
            <a:prstGeom prst="line">
              <a:avLst/>
            </a:prstGeom>
            <a:noFill/>
            <a:ln w="19050">
              <a:solidFill>
                <a:srgbClr val="0000FF"/>
              </a:solidFill>
              <a:round/>
              <a:headEnd/>
              <a:tailEnd/>
            </a:ln>
          </p:spPr>
          <p:txBody>
            <a:bodyPr/>
            <a:lstStyle/>
            <a:p>
              <a:endParaRPr lang="zh-CN" altLang="en-US"/>
            </a:p>
          </p:txBody>
        </p:sp>
        <p:sp>
          <p:nvSpPr>
            <p:cNvPr id="176175" name="Line 212"/>
            <p:cNvSpPr>
              <a:spLocks noChangeAspect="1" noChangeShapeType="1"/>
            </p:cNvSpPr>
            <p:nvPr/>
          </p:nvSpPr>
          <p:spPr bwMode="auto">
            <a:xfrm>
              <a:off x="3970" y="3035"/>
              <a:ext cx="1" cy="1"/>
            </a:xfrm>
            <a:prstGeom prst="line">
              <a:avLst/>
            </a:prstGeom>
            <a:noFill/>
            <a:ln w="19050">
              <a:solidFill>
                <a:srgbClr val="0000FF"/>
              </a:solidFill>
              <a:round/>
              <a:headEnd/>
              <a:tailEnd/>
            </a:ln>
          </p:spPr>
          <p:txBody>
            <a:bodyPr/>
            <a:lstStyle/>
            <a:p>
              <a:endParaRPr lang="zh-CN" altLang="en-US"/>
            </a:p>
          </p:txBody>
        </p:sp>
        <p:sp>
          <p:nvSpPr>
            <p:cNvPr id="176176" name="Line 213"/>
            <p:cNvSpPr>
              <a:spLocks noChangeAspect="1" noChangeShapeType="1"/>
            </p:cNvSpPr>
            <p:nvPr/>
          </p:nvSpPr>
          <p:spPr bwMode="auto">
            <a:xfrm>
              <a:off x="3961" y="2946"/>
              <a:ext cx="0" cy="89"/>
            </a:xfrm>
            <a:prstGeom prst="line">
              <a:avLst/>
            </a:prstGeom>
            <a:noFill/>
            <a:ln w="19050">
              <a:solidFill>
                <a:srgbClr val="400000"/>
              </a:solidFill>
              <a:round/>
              <a:headEnd/>
              <a:tailEnd/>
            </a:ln>
          </p:spPr>
          <p:txBody>
            <a:bodyPr/>
            <a:lstStyle/>
            <a:p>
              <a:endParaRPr lang="zh-CN" altLang="en-US"/>
            </a:p>
          </p:txBody>
        </p:sp>
        <p:sp>
          <p:nvSpPr>
            <p:cNvPr id="176177" name="Line 214"/>
            <p:cNvSpPr>
              <a:spLocks noChangeAspect="1" noChangeShapeType="1"/>
            </p:cNvSpPr>
            <p:nvPr/>
          </p:nvSpPr>
          <p:spPr bwMode="auto">
            <a:xfrm flipH="1">
              <a:off x="3562" y="2467"/>
              <a:ext cx="88" cy="62"/>
            </a:xfrm>
            <a:prstGeom prst="line">
              <a:avLst/>
            </a:prstGeom>
            <a:noFill/>
            <a:ln w="19050">
              <a:solidFill>
                <a:srgbClr val="0000FF"/>
              </a:solidFill>
              <a:round/>
              <a:headEnd/>
              <a:tailEnd/>
            </a:ln>
          </p:spPr>
          <p:txBody>
            <a:bodyPr/>
            <a:lstStyle/>
            <a:p>
              <a:endParaRPr lang="zh-CN" altLang="en-US"/>
            </a:p>
          </p:txBody>
        </p:sp>
        <p:sp>
          <p:nvSpPr>
            <p:cNvPr id="176178" name="Line 215"/>
            <p:cNvSpPr>
              <a:spLocks noChangeAspect="1" noChangeShapeType="1"/>
            </p:cNvSpPr>
            <p:nvPr/>
          </p:nvSpPr>
          <p:spPr bwMode="auto">
            <a:xfrm>
              <a:off x="3562" y="2582"/>
              <a:ext cx="88" cy="63"/>
            </a:xfrm>
            <a:prstGeom prst="line">
              <a:avLst/>
            </a:prstGeom>
            <a:noFill/>
            <a:ln w="19050">
              <a:solidFill>
                <a:srgbClr val="0000FF"/>
              </a:solidFill>
              <a:round/>
              <a:headEnd/>
              <a:tailEnd/>
            </a:ln>
          </p:spPr>
          <p:txBody>
            <a:bodyPr/>
            <a:lstStyle/>
            <a:p>
              <a:endParaRPr lang="zh-CN" altLang="en-US"/>
            </a:p>
          </p:txBody>
        </p:sp>
        <p:sp>
          <p:nvSpPr>
            <p:cNvPr id="176179" name="Line 216"/>
            <p:cNvSpPr>
              <a:spLocks noChangeAspect="1" noChangeShapeType="1"/>
            </p:cNvSpPr>
            <p:nvPr/>
          </p:nvSpPr>
          <p:spPr bwMode="auto">
            <a:xfrm>
              <a:off x="3562" y="2467"/>
              <a:ext cx="0" cy="178"/>
            </a:xfrm>
            <a:prstGeom prst="line">
              <a:avLst/>
            </a:prstGeom>
            <a:noFill/>
            <a:ln w="19050">
              <a:solidFill>
                <a:srgbClr val="0000FF"/>
              </a:solidFill>
              <a:round/>
              <a:headEnd/>
              <a:tailEnd/>
            </a:ln>
          </p:spPr>
          <p:txBody>
            <a:bodyPr/>
            <a:lstStyle/>
            <a:p>
              <a:endParaRPr lang="zh-CN" altLang="en-US"/>
            </a:p>
          </p:txBody>
        </p:sp>
        <p:sp>
          <p:nvSpPr>
            <p:cNvPr id="176180" name="Line 217"/>
            <p:cNvSpPr>
              <a:spLocks noChangeAspect="1" noChangeShapeType="1"/>
            </p:cNvSpPr>
            <p:nvPr/>
          </p:nvSpPr>
          <p:spPr bwMode="auto">
            <a:xfrm flipH="1">
              <a:off x="3472" y="2555"/>
              <a:ext cx="90" cy="1"/>
            </a:xfrm>
            <a:prstGeom prst="line">
              <a:avLst/>
            </a:prstGeom>
            <a:noFill/>
            <a:ln w="19050">
              <a:solidFill>
                <a:srgbClr val="0000FF"/>
              </a:solidFill>
              <a:round/>
              <a:headEnd/>
              <a:tailEnd/>
            </a:ln>
          </p:spPr>
          <p:txBody>
            <a:bodyPr/>
            <a:lstStyle/>
            <a:p>
              <a:endParaRPr lang="zh-CN" altLang="en-US"/>
            </a:p>
          </p:txBody>
        </p:sp>
        <p:sp>
          <p:nvSpPr>
            <p:cNvPr id="176181" name="Freeform 218"/>
            <p:cNvSpPr>
              <a:spLocks noChangeAspect="1"/>
            </p:cNvSpPr>
            <p:nvPr/>
          </p:nvSpPr>
          <p:spPr bwMode="auto">
            <a:xfrm>
              <a:off x="3597" y="2600"/>
              <a:ext cx="53" cy="45"/>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6182" name="Line 219"/>
            <p:cNvSpPr>
              <a:spLocks noChangeAspect="1" noChangeShapeType="1"/>
            </p:cNvSpPr>
            <p:nvPr/>
          </p:nvSpPr>
          <p:spPr bwMode="auto">
            <a:xfrm>
              <a:off x="3650" y="2378"/>
              <a:ext cx="1" cy="89"/>
            </a:xfrm>
            <a:prstGeom prst="line">
              <a:avLst/>
            </a:prstGeom>
            <a:noFill/>
            <a:ln w="19050">
              <a:solidFill>
                <a:srgbClr val="400000"/>
              </a:solidFill>
              <a:round/>
              <a:headEnd/>
              <a:tailEnd/>
            </a:ln>
          </p:spPr>
          <p:txBody>
            <a:bodyPr/>
            <a:lstStyle/>
            <a:p>
              <a:endParaRPr lang="zh-CN" altLang="en-US"/>
            </a:p>
          </p:txBody>
        </p:sp>
        <p:sp>
          <p:nvSpPr>
            <p:cNvPr id="176183" name="Line 220"/>
            <p:cNvSpPr>
              <a:spLocks noChangeAspect="1" noChangeShapeType="1"/>
            </p:cNvSpPr>
            <p:nvPr/>
          </p:nvSpPr>
          <p:spPr bwMode="auto">
            <a:xfrm flipV="1">
              <a:off x="3650" y="2645"/>
              <a:ext cx="1" cy="88"/>
            </a:xfrm>
            <a:prstGeom prst="line">
              <a:avLst/>
            </a:prstGeom>
            <a:noFill/>
            <a:ln w="19050">
              <a:solidFill>
                <a:srgbClr val="400000"/>
              </a:solidFill>
              <a:round/>
              <a:headEnd/>
              <a:tailEnd/>
            </a:ln>
          </p:spPr>
          <p:txBody>
            <a:bodyPr/>
            <a:lstStyle/>
            <a:p>
              <a:endParaRPr lang="zh-CN" altLang="en-US"/>
            </a:p>
          </p:txBody>
        </p:sp>
        <p:sp>
          <p:nvSpPr>
            <p:cNvPr id="176184" name="Line 221"/>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6185" name="Line 222"/>
            <p:cNvSpPr>
              <a:spLocks noChangeAspect="1" noChangeShapeType="1"/>
            </p:cNvSpPr>
            <p:nvPr/>
          </p:nvSpPr>
          <p:spPr bwMode="auto">
            <a:xfrm>
              <a:off x="4061" y="2911"/>
              <a:ext cx="0" cy="88"/>
            </a:xfrm>
            <a:prstGeom prst="line">
              <a:avLst/>
            </a:prstGeom>
            <a:noFill/>
            <a:ln w="19050">
              <a:solidFill>
                <a:srgbClr val="400000"/>
              </a:solidFill>
              <a:round/>
              <a:headEnd/>
              <a:tailEnd/>
            </a:ln>
          </p:spPr>
          <p:txBody>
            <a:bodyPr/>
            <a:lstStyle/>
            <a:p>
              <a:endParaRPr lang="zh-CN" altLang="en-US"/>
            </a:p>
          </p:txBody>
        </p:sp>
        <p:sp>
          <p:nvSpPr>
            <p:cNvPr id="176186" name="Line 223"/>
            <p:cNvSpPr>
              <a:spLocks noChangeAspect="1" noChangeShapeType="1"/>
            </p:cNvSpPr>
            <p:nvPr/>
          </p:nvSpPr>
          <p:spPr bwMode="auto">
            <a:xfrm flipV="1">
              <a:off x="4061" y="3177"/>
              <a:ext cx="0" cy="89"/>
            </a:xfrm>
            <a:prstGeom prst="line">
              <a:avLst/>
            </a:prstGeom>
            <a:noFill/>
            <a:ln w="19050">
              <a:solidFill>
                <a:srgbClr val="400000"/>
              </a:solidFill>
              <a:round/>
              <a:headEnd/>
              <a:tailEnd/>
            </a:ln>
          </p:spPr>
          <p:txBody>
            <a:bodyPr/>
            <a:lstStyle/>
            <a:p>
              <a:endParaRPr lang="zh-CN" altLang="en-US"/>
            </a:p>
          </p:txBody>
        </p:sp>
        <p:sp>
          <p:nvSpPr>
            <p:cNvPr id="176187" name="Line 224"/>
            <p:cNvSpPr>
              <a:spLocks noChangeAspect="1" noChangeShapeType="1"/>
            </p:cNvSpPr>
            <p:nvPr/>
          </p:nvSpPr>
          <p:spPr bwMode="auto">
            <a:xfrm>
              <a:off x="3615" y="1890"/>
              <a:ext cx="71" cy="1"/>
            </a:xfrm>
            <a:prstGeom prst="line">
              <a:avLst/>
            </a:prstGeom>
            <a:noFill/>
            <a:ln w="19050">
              <a:solidFill>
                <a:srgbClr val="0000FF"/>
              </a:solidFill>
              <a:round/>
              <a:headEnd/>
              <a:tailEnd/>
            </a:ln>
          </p:spPr>
          <p:txBody>
            <a:bodyPr/>
            <a:lstStyle/>
            <a:p>
              <a:endParaRPr lang="zh-CN" altLang="en-US"/>
            </a:p>
          </p:txBody>
        </p:sp>
        <p:sp>
          <p:nvSpPr>
            <p:cNvPr id="176188" name="Line 225"/>
            <p:cNvSpPr>
              <a:spLocks noChangeAspect="1" noChangeShapeType="1"/>
            </p:cNvSpPr>
            <p:nvPr/>
          </p:nvSpPr>
          <p:spPr bwMode="auto">
            <a:xfrm>
              <a:off x="3686" y="1890"/>
              <a:ext cx="0" cy="177"/>
            </a:xfrm>
            <a:prstGeom prst="line">
              <a:avLst/>
            </a:prstGeom>
            <a:noFill/>
            <a:ln w="19050">
              <a:solidFill>
                <a:srgbClr val="0000FF"/>
              </a:solidFill>
              <a:round/>
              <a:headEnd/>
              <a:tailEnd/>
            </a:ln>
          </p:spPr>
          <p:txBody>
            <a:bodyPr/>
            <a:lstStyle/>
            <a:p>
              <a:endParaRPr lang="zh-CN" altLang="en-US"/>
            </a:p>
          </p:txBody>
        </p:sp>
        <p:sp>
          <p:nvSpPr>
            <p:cNvPr id="176189" name="Line 226"/>
            <p:cNvSpPr>
              <a:spLocks noChangeAspect="1" noChangeShapeType="1"/>
            </p:cNvSpPr>
            <p:nvPr/>
          </p:nvSpPr>
          <p:spPr bwMode="auto">
            <a:xfrm flipH="1">
              <a:off x="3615" y="2067"/>
              <a:ext cx="71" cy="1"/>
            </a:xfrm>
            <a:prstGeom prst="line">
              <a:avLst/>
            </a:prstGeom>
            <a:noFill/>
            <a:ln w="19050">
              <a:solidFill>
                <a:srgbClr val="0000FF"/>
              </a:solidFill>
              <a:round/>
              <a:headEnd/>
              <a:tailEnd/>
            </a:ln>
          </p:spPr>
          <p:txBody>
            <a:bodyPr/>
            <a:lstStyle/>
            <a:p>
              <a:endParaRPr lang="zh-CN" altLang="en-US"/>
            </a:p>
          </p:txBody>
        </p:sp>
        <p:sp>
          <p:nvSpPr>
            <p:cNvPr id="176190" name="Line 227"/>
            <p:cNvSpPr>
              <a:spLocks noChangeAspect="1" noChangeShapeType="1"/>
            </p:cNvSpPr>
            <p:nvPr/>
          </p:nvSpPr>
          <p:spPr bwMode="auto">
            <a:xfrm>
              <a:off x="3650" y="1801"/>
              <a:ext cx="1" cy="89"/>
            </a:xfrm>
            <a:prstGeom prst="line">
              <a:avLst/>
            </a:prstGeom>
            <a:noFill/>
            <a:ln w="19050">
              <a:solidFill>
                <a:srgbClr val="400000"/>
              </a:solidFill>
              <a:round/>
              <a:headEnd/>
              <a:tailEnd/>
            </a:ln>
          </p:spPr>
          <p:txBody>
            <a:bodyPr/>
            <a:lstStyle/>
            <a:p>
              <a:endParaRPr lang="zh-CN" altLang="en-US"/>
            </a:p>
          </p:txBody>
        </p:sp>
        <p:sp>
          <p:nvSpPr>
            <p:cNvPr id="176191" name="Line 228"/>
            <p:cNvSpPr>
              <a:spLocks noChangeAspect="1" noChangeShapeType="1"/>
            </p:cNvSpPr>
            <p:nvPr/>
          </p:nvSpPr>
          <p:spPr bwMode="auto">
            <a:xfrm flipV="1">
              <a:off x="3650" y="2067"/>
              <a:ext cx="1" cy="89"/>
            </a:xfrm>
            <a:prstGeom prst="line">
              <a:avLst/>
            </a:prstGeom>
            <a:noFill/>
            <a:ln w="19050">
              <a:solidFill>
                <a:srgbClr val="400000"/>
              </a:solidFill>
              <a:round/>
              <a:headEnd/>
              <a:tailEnd/>
            </a:ln>
          </p:spPr>
          <p:txBody>
            <a:bodyPr/>
            <a:lstStyle/>
            <a:p>
              <a:endParaRPr lang="zh-CN" altLang="en-US"/>
            </a:p>
          </p:txBody>
        </p:sp>
        <p:sp>
          <p:nvSpPr>
            <p:cNvPr id="176192" name="Line 229"/>
            <p:cNvSpPr>
              <a:spLocks noChangeAspect="1" noChangeShapeType="1"/>
            </p:cNvSpPr>
            <p:nvPr/>
          </p:nvSpPr>
          <p:spPr bwMode="auto">
            <a:xfrm flipV="1">
              <a:off x="3206" y="2520"/>
              <a:ext cx="1" cy="71"/>
            </a:xfrm>
            <a:prstGeom prst="line">
              <a:avLst/>
            </a:prstGeom>
            <a:noFill/>
            <a:ln w="19050">
              <a:solidFill>
                <a:srgbClr val="0000FF"/>
              </a:solidFill>
              <a:round/>
              <a:headEnd/>
              <a:tailEnd/>
            </a:ln>
          </p:spPr>
          <p:txBody>
            <a:bodyPr/>
            <a:lstStyle/>
            <a:p>
              <a:endParaRPr lang="zh-CN" altLang="en-US"/>
            </a:p>
          </p:txBody>
        </p:sp>
        <p:sp>
          <p:nvSpPr>
            <p:cNvPr id="176193" name="Line 230"/>
            <p:cNvSpPr>
              <a:spLocks noChangeAspect="1" noChangeShapeType="1"/>
            </p:cNvSpPr>
            <p:nvPr/>
          </p:nvSpPr>
          <p:spPr bwMode="auto">
            <a:xfrm>
              <a:off x="3206" y="2520"/>
              <a:ext cx="178" cy="0"/>
            </a:xfrm>
            <a:prstGeom prst="line">
              <a:avLst/>
            </a:prstGeom>
            <a:noFill/>
            <a:ln w="19050">
              <a:solidFill>
                <a:srgbClr val="0000FF"/>
              </a:solidFill>
              <a:round/>
              <a:headEnd/>
              <a:tailEnd/>
            </a:ln>
          </p:spPr>
          <p:txBody>
            <a:bodyPr/>
            <a:lstStyle/>
            <a:p>
              <a:endParaRPr lang="zh-CN" altLang="en-US"/>
            </a:p>
          </p:txBody>
        </p:sp>
        <p:sp>
          <p:nvSpPr>
            <p:cNvPr id="176194" name="Line 231"/>
            <p:cNvSpPr>
              <a:spLocks noChangeAspect="1" noChangeShapeType="1"/>
            </p:cNvSpPr>
            <p:nvPr/>
          </p:nvSpPr>
          <p:spPr bwMode="auto">
            <a:xfrm>
              <a:off x="3384" y="2520"/>
              <a:ext cx="1" cy="71"/>
            </a:xfrm>
            <a:prstGeom prst="line">
              <a:avLst/>
            </a:prstGeom>
            <a:noFill/>
            <a:ln w="19050">
              <a:solidFill>
                <a:srgbClr val="0000FF"/>
              </a:solidFill>
              <a:round/>
              <a:headEnd/>
              <a:tailEnd/>
            </a:ln>
          </p:spPr>
          <p:txBody>
            <a:bodyPr/>
            <a:lstStyle/>
            <a:p>
              <a:endParaRPr lang="zh-CN" altLang="en-US"/>
            </a:p>
          </p:txBody>
        </p:sp>
        <p:sp>
          <p:nvSpPr>
            <p:cNvPr id="176195" name="Line 232"/>
            <p:cNvSpPr>
              <a:spLocks noChangeAspect="1" noChangeShapeType="1"/>
            </p:cNvSpPr>
            <p:nvPr/>
          </p:nvSpPr>
          <p:spPr bwMode="auto">
            <a:xfrm flipH="1">
              <a:off x="3206" y="2591"/>
              <a:ext cx="178" cy="1"/>
            </a:xfrm>
            <a:prstGeom prst="line">
              <a:avLst/>
            </a:prstGeom>
            <a:noFill/>
            <a:ln w="19050">
              <a:solidFill>
                <a:srgbClr val="0000FF"/>
              </a:solidFill>
              <a:round/>
              <a:headEnd/>
              <a:tailEnd/>
            </a:ln>
          </p:spPr>
          <p:txBody>
            <a:bodyPr/>
            <a:lstStyle/>
            <a:p>
              <a:endParaRPr lang="zh-CN" altLang="en-US"/>
            </a:p>
          </p:txBody>
        </p:sp>
        <p:sp>
          <p:nvSpPr>
            <p:cNvPr id="176196" name="Line 233"/>
            <p:cNvSpPr>
              <a:spLocks noChangeAspect="1" noChangeShapeType="1"/>
            </p:cNvSpPr>
            <p:nvPr/>
          </p:nvSpPr>
          <p:spPr bwMode="auto">
            <a:xfrm>
              <a:off x="3118" y="2555"/>
              <a:ext cx="88" cy="1"/>
            </a:xfrm>
            <a:prstGeom prst="line">
              <a:avLst/>
            </a:prstGeom>
            <a:noFill/>
            <a:ln w="19050">
              <a:solidFill>
                <a:srgbClr val="400000"/>
              </a:solidFill>
              <a:round/>
              <a:headEnd/>
              <a:tailEnd/>
            </a:ln>
          </p:spPr>
          <p:txBody>
            <a:bodyPr/>
            <a:lstStyle/>
            <a:p>
              <a:endParaRPr lang="zh-CN" altLang="en-US"/>
            </a:p>
          </p:txBody>
        </p:sp>
        <p:sp>
          <p:nvSpPr>
            <p:cNvPr id="176197" name="Line 234"/>
            <p:cNvSpPr>
              <a:spLocks noChangeAspect="1" noChangeShapeType="1"/>
            </p:cNvSpPr>
            <p:nvPr/>
          </p:nvSpPr>
          <p:spPr bwMode="auto">
            <a:xfrm flipH="1">
              <a:off x="3384" y="2555"/>
              <a:ext cx="88" cy="1"/>
            </a:xfrm>
            <a:prstGeom prst="line">
              <a:avLst/>
            </a:prstGeom>
            <a:noFill/>
            <a:ln w="19050">
              <a:solidFill>
                <a:srgbClr val="400000"/>
              </a:solidFill>
              <a:round/>
              <a:headEnd/>
              <a:tailEnd/>
            </a:ln>
          </p:spPr>
          <p:txBody>
            <a:bodyPr/>
            <a:lstStyle/>
            <a:p>
              <a:endParaRPr lang="zh-CN" altLang="en-US"/>
            </a:p>
          </p:txBody>
        </p:sp>
        <p:sp>
          <p:nvSpPr>
            <p:cNvPr id="176198" name="Line 235"/>
            <p:cNvSpPr>
              <a:spLocks noChangeAspect="1" noChangeShapeType="1"/>
            </p:cNvSpPr>
            <p:nvPr/>
          </p:nvSpPr>
          <p:spPr bwMode="auto">
            <a:xfrm>
              <a:off x="4636" y="2555"/>
              <a:ext cx="88" cy="1"/>
            </a:xfrm>
            <a:prstGeom prst="line">
              <a:avLst/>
            </a:prstGeom>
            <a:noFill/>
            <a:ln w="19050">
              <a:solidFill>
                <a:srgbClr val="400000"/>
              </a:solidFill>
              <a:round/>
              <a:headEnd/>
              <a:tailEnd/>
            </a:ln>
          </p:spPr>
          <p:txBody>
            <a:bodyPr/>
            <a:lstStyle/>
            <a:p>
              <a:endParaRPr lang="zh-CN" altLang="en-US"/>
            </a:p>
          </p:txBody>
        </p:sp>
        <p:sp>
          <p:nvSpPr>
            <p:cNvPr id="176199" name="Line 236"/>
            <p:cNvSpPr>
              <a:spLocks noChangeAspect="1" noChangeShapeType="1"/>
            </p:cNvSpPr>
            <p:nvPr/>
          </p:nvSpPr>
          <p:spPr bwMode="auto">
            <a:xfrm flipH="1">
              <a:off x="4664" y="2555"/>
              <a:ext cx="329" cy="1"/>
            </a:xfrm>
            <a:prstGeom prst="line">
              <a:avLst/>
            </a:prstGeom>
            <a:noFill/>
            <a:ln w="19050">
              <a:solidFill>
                <a:srgbClr val="400000"/>
              </a:solidFill>
              <a:round/>
              <a:headEnd/>
              <a:tailEnd/>
            </a:ln>
          </p:spPr>
          <p:txBody>
            <a:bodyPr/>
            <a:lstStyle/>
            <a:p>
              <a:endParaRPr lang="zh-CN" altLang="en-US"/>
            </a:p>
          </p:txBody>
        </p:sp>
        <p:sp>
          <p:nvSpPr>
            <p:cNvPr id="176200" name="Line 237"/>
            <p:cNvSpPr>
              <a:spLocks noChangeAspect="1" noChangeShapeType="1"/>
            </p:cNvSpPr>
            <p:nvPr/>
          </p:nvSpPr>
          <p:spPr bwMode="auto">
            <a:xfrm>
              <a:off x="5026" y="2680"/>
              <a:ext cx="1" cy="329"/>
            </a:xfrm>
            <a:prstGeom prst="line">
              <a:avLst/>
            </a:prstGeom>
            <a:noFill/>
            <a:ln w="19050">
              <a:solidFill>
                <a:srgbClr val="400000"/>
              </a:solidFill>
              <a:round/>
              <a:headEnd/>
              <a:tailEnd/>
            </a:ln>
          </p:spPr>
          <p:txBody>
            <a:bodyPr/>
            <a:lstStyle/>
            <a:p>
              <a:endParaRPr lang="zh-CN" altLang="en-US"/>
            </a:p>
          </p:txBody>
        </p:sp>
        <p:sp>
          <p:nvSpPr>
            <p:cNvPr id="176201" name="Line 238"/>
            <p:cNvSpPr>
              <a:spLocks noChangeAspect="1" noChangeShapeType="1"/>
            </p:cNvSpPr>
            <p:nvPr/>
          </p:nvSpPr>
          <p:spPr bwMode="auto">
            <a:xfrm>
              <a:off x="4423" y="1890"/>
              <a:ext cx="71" cy="1"/>
            </a:xfrm>
            <a:prstGeom prst="line">
              <a:avLst/>
            </a:prstGeom>
            <a:noFill/>
            <a:ln w="19050">
              <a:solidFill>
                <a:srgbClr val="0000FF"/>
              </a:solidFill>
              <a:round/>
              <a:headEnd/>
              <a:tailEnd/>
            </a:ln>
          </p:spPr>
          <p:txBody>
            <a:bodyPr/>
            <a:lstStyle/>
            <a:p>
              <a:endParaRPr lang="zh-CN" altLang="en-US"/>
            </a:p>
          </p:txBody>
        </p:sp>
        <p:sp>
          <p:nvSpPr>
            <p:cNvPr id="176202" name="Line 239"/>
            <p:cNvSpPr>
              <a:spLocks noChangeAspect="1" noChangeShapeType="1"/>
            </p:cNvSpPr>
            <p:nvPr/>
          </p:nvSpPr>
          <p:spPr bwMode="auto">
            <a:xfrm>
              <a:off x="4494" y="1884"/>
              <a:ext cx="1" cy="177"/>
            </a:xfrm>
            <a:prstGeom prst="line">
              <a:avLst/>
            </a:prstGeom>
            <a:noFill/>
            <a:ln w="19050">
              <a:solidFill>
                <a:srgbClr val="0000FF"/>
              </a:solidFill>
              <a:round/>
              <a:headEnd/>
              <a:tailEnd/>
            </a:ln>
          </p:spPr>
          <p:txBody>
            <a:bodyPr/>
            <a:lstStyle/>
            <a:p>
              <a:endParaRPr lang="zh-CN" altLang="en-US"/>
            </a:p>
          </p:txBody>
        </p:sp>
        <p:sp>
          <p:nvSpPr>
            <p:cNvPr id="176203" name="Line 240"/>
            <p:cNvSpPr>
              <a:spLocks noChangeAspect="1" noChangeShapeType="1"/>
            </p:cNvSpPr>
            <p:nvPr/>
          </p:nvSpPr>
          <p:spPr bwMode="auto">
            <a:xfrm flipH="1">
              <a:off x="4423" y="2067"/>
              <a:ext cx="71" cy="1"/>
            </a:xfrm>
            <a:prstGeom prst="line">
              <a:avLst/>
            </a:prstGeom>
            <a:noFill/>
            <a:ln w="19050">
              <a:solidFill>
                <a:srgbClr val="0000FF"/>
              </a:solidFill>
              <a:round/>
              <a:headEnd/>
              <a:tailEnd/>
            </a:ln>
          </p:spPr>
          <p:txBody>
            <a:bodyPr/>
            <a:lstStyle/>
            <a:p>
              <a:endParaRPr lang="zh-CN" altLang="en-US"/>
            </a:p>
          </p:txBody>
        </p:sp>
        <p:sp>
          <p:nvSpPr>
            <p:cNvPr id="176204" name="Line 241"/>
            <p:cNvSpPr>
              <a:spLocks noChangeAspect="1" noChangeShapeType="1"/>
            </p:cNvSpPr>
            <p:nvPr/>
          </p:nvSpPr>
          <p:spPr bwMode="auto">
            <a:xfrm flipV="1">
              <a:off x="4423" y="1890"/>
              <a:ext cx="0" cy="177"/>
            </a:xfrm>
            <a:prstGeom prst="line">
              <a:avLst/>
            </a:prstGeom>
            <a:noFill/>
            <a:ln w="19050">
              <a:solidFill>
                <a:srgbClr val="0000FF"/>
              </a:solidFill>
              <a:round/>
              <a:headEnd/>
              <a:tailEnd/>
            </a:ln>
          </p:spPr>
          <p:txBody>
            <a:bodyPr/>
            <a:lstStyle/>
            <a:p>
              <a:endParaRPr lang="zh-CN" altLang="en-US"/>
            </a:p>
          </p:txBody>
        </p:sp>
        <p:sp>
          <p:nvSpPr>
            <p:cNvPr id="176205" name="Line 242"/>
            <p:cNvSpPr>
              <a:spLocks noChangeAspect="1" noChangeShapeType="1"/>
            </p:cNvSpPr>
            <p:nvPr/>
          </p:nvSpPr>
          <p:spPr bwMode="auto">
            <a:xfrm>
              <a:off x="4458" y="1801"/>
              <a:ext cx="1" cy="89"/>
            </a:xfrm>
            <a:prstGeom prst="line">
              <a:avLst/>
            </a:prstGeom>
            <a:noFill/>
            <a:ln w="19050">
              <a:solidFill>
                <a:srgbClr val="400000"/>
              </a:solidFill>
              <a:round/>
              <a:headEnd/>
              <a:tailEnd/>
            </a:ln>
          </p:spPr>
          <p:txBody>
            <a:bodyPr/>
            <a:lstStyle/>
            <a:p>
              <a:endParaRPr lang="zh-CN" altLang="en-US"/>
            </a:p>
          </p:txBody>
        </p:sp>
        <p:sp>
          <p:nvSpPr>
            <p:cNvPr id="176206" name="Line 243"/>
            <p:cNvSpPr>
              <a:spLocks noChangeAspect="1" noChangeShapeType="1"/>
            </p:cNvSpPr>
            <p:nvPr/>
          </p:nvSpPr>
          <p:spPr bwMode="auto">
            <a:xfrm flipV="1">
              <a:off x="4458" y="2067"/>
              <a:ext cx="1" cy="89"/>
            </a:xfrm>
            <a:prstGeom prst="line">
              <a:avLst/>
            </a:prstGeom>
            <a:noFill/>
            <a:ln w="19050">
              <a:solidFill>
                <a:srgbClr val="400000"/>
              </a:solidFill>
              <a:round/>
              <a:headEnd/>
              <a:tailEnd/>
            </a:ln>
          </p:spPr>
          <p:txBody>
            <a:bodyPr/>
            <a:lstStyle/>
            <a:p>
              <a:endParaRPr lang="zh-CN" altLang="en-US"/>
            </a:p>
          </p:txBody>
        </p:sp>
        <p:sp>
          <p:nvSpPr>
            <p:cNvPr id="176207" name="Line 244"/>
            <p:cNvSpPr>
              <a:spLocks noChangeAspect="1" noChangeShapeType="1"/>
            </p:cNvSpPr>
            <p:nvPr/>
          </p:nvSpPr>
          <p:spPr bwMode="auto">
            <a:xfrm>
              <a:off x="4458" y="2467"/>
              <a:ext cx="89" cy="62"/>
            </a:xfrm>
            <a:prstGeom prst="line">
              <a:avLst/>
            </a:prstGeom>
            <a:noFill/>
            <a:ln w="19050">
              <a:solidFill>
                <a:srgbClr val="0000FF"/>
              </a:solidFill>
              <a:round/>
              <a:headEnd/>
              <a:tailEnd/>
            </a:ln>
          </p:spPr>
          <p:txBody>
            <a:bodyPr/>
            <a:lstStyle/>
            <a:p>
              <a:endParaRPr lang="zh-CN" altLang="en-US"/>
            </a:p>
          </p:txBody>
        </p:sp>
        <p:sp>
          <p:nvSpPr>
            <p:cNvPr id="176208" name="Line 245"/>
            <p:cNvSpPr>
              <a:spLocks noChangeAspect="1" noChangeShapeType="1"/>
            </p:cNvSpPr>
            <p:nvPr/>
          </p:nvSpPr>
          <p:spPr bwMode="auto">
            <a:xfrm flipH="1">
              <a:off x="4458" y="2582"/>
              <a:ext cx="89" cy="63"/>
            </a:xfrm>
            <a:prstGeom prst="line">
              <a:avLst/>
            </a:prstGeom>
            <a:noFill/>
            <a:ln w="19050">
              <a:solidFill>
                <a:srgbClr val="0000FF"/>
              </a:solidFill>
              <a:round/>
              <a:headEnd/>
              <a:tailEnd/>
            </a:ln>
          </p:spPr>
          <p:txBody>
            <a:bodyPr/>
            <a:lstStyle/>
            <a:p>
              <a:endParaRPr lang="zh-CN" altLang="en-US"/>
            </a:p>
          </p:txBody>
        </p:sp>
        <p:sp>
          <p:nvSpPr>
            <p:cNvPr id="176209" name="Line 246"/>
            <p:cNvSpPr>
              <a:spLocks noChangeAspect="1" noChangeShapeType="1"/>
            </p:cNvSpPr>
            <p:nvPr/>
          </p:nvSpPr>
          <p:spPr bwMode="auto">
            <a:xfrm>
              <a:off x="4547" y="2467"/>
              <a:ext cx="0" cy="178"/>
            </a:xfrm>
            <a:prstGeom prst="line">
              <a:avLst/>
            </a:prstGeom>
            <a:noFill/>
            <a:ln w="19050">
              <a:solidFill>
                <a:srgbClr val="0000FF"/>
              </a:solidFill>
              <a:round/>
              <a:headEnd/>
              <a:tailEnd/>
            </a:ln>
          </p:spPr>
          <p:txBody>
            <a:bodyPr/>
            <a:lstStyle/>
            <a:p>
              <a:endParaRPr lang="zh-CN" altLang="en-US"/>
            </a:p>
          </p:txBody>
        </p:sp>
        <p:sp>
          <p:nvSpPr>
            <p:cNvPr id="176210" name="Line 247"/>
            <p:cNvSpPr>
              <a:spLocks noChangeAspect="1" noChangeShapeType="1"/>
            </p:cNvSpPr>
            <p:nvPr/>
          </p:nvSpPr>
          <p:spPr bwMode="auto">
            <a:xfrm>
              <a:off x="4547" y="2555"/>
              <a:ext cx="89" cy="1"/>
            </a:xfrm>
            <a:prstGeom prst="line">
              <a:avLst/>
            </a:prstGeom>
            <a:noFill/>
            <a:ln w="19050">
              <a:solidFill>
                <a:srgbClr val="0000FF"/>
              </a:solidFill>
              <a:round/>
              <a:headEnd/>
              <a:tailEnd/>
            </a:ln>
          </p:spPr>
          <p:txBody>
            <a:bodyPr/>
            <a:lstStyle/>
            <a:p>
              <a:endParaRPr lang="zh-CN" altLang="en-US"/>
            </a:p>
          </p:txBody>
        </p:sp>
        <p:sp>
          <p:nvSpPr>
            <p:cNvPr id="176211" name="Freeform 248"/>
            <p:cNvSpPr>
              <a:spLocks noChangeAspect="1"/>
            </p:cNvSpPr>
            <p:nvPr/>
          </p:nvSpPr>
          <p:spPr bwMode="auto">
            <a:xfrm>
              <a:off x="4458" y="2600"/>
              <a:ext cx="53" cy="45"/>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6212" name="Line 249"/>
            <p:cNvSpPr>
              <a:spLocks noChangeAspect="1" noChangeShapeType="1"/>
            </p:cNvSpPr>
            <p:nvPr/>
          </p:nvSpPr>
          <p:spPr bwMode="auto">
            <a:xfrm>
              <a:off x="4458" y="2378"/>
              <a:ext cx="1" cy="89"/>
            </a:xfrm>
            <a:prstGeom prst="line">
              <a:avLst/>
            </a:prstGeom>
            <a:noFill/>
            <a:ln w="19050">
              <a:solidFill>
                <a:srgbClr val="400000"/>
              </a:solidFill>
              <a:round/>
              <a:headEnd/>
              <a:tailEnd/>
            </a:ln>
          </p:spPr>
          <p:txBody>
            <a:bodyPr/>
            <a:lstStyle/>
            <a:p>
              <a:endParaRPr lang="zh-CN" altLang="en-US"/>
            </a:p>
          </p:txBody>
        </p:sp>
        <p:sp>
          <p:nvSpPr>
            <p:cNvPr id="176213" name="Line 250"/>
            <p:cNvSpPr>
              <a:spLocks noChangeAspect="1" noChangeShapeType="1"/>
            </p:cNvSpPr>
            <p:nvPr/>
          </p:nvSpPr>
          <p:spPr bwMode="auto">
            <a:xfrm flipV="1">
              <a:off x="4458" y="2645"/>
              <a:ext cx="1" cy="88"/>
            </a:xfrm>
            <a:prstGeom prst="line">
              <a:avLst/>
            </a:prstGeom>
            <a:noFill/>
            <a:ln w="19050">
              <a:solidFill>
                <a:srgbClr val="400000"/>
              </a:solidFill>
              <a:round/>
              <a:headEnd/>
              <a:tailEnd/>
            </a:ln>
          </p:spPr>
          <p:txBody>
            <a:bodyPr/>
            <a:lstStyle/>
            <a:p>
              <a:endParaRPr lang="zh-CN" altLang="en-US"/>
            </a:p>
          </p:txBody>
        </p:sp>
        <p:sp>
          <p:nvSpPr>
            <p:cNvPr id="176214" name="Line 251"/>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6215" name="Rectangle 252"/>
            <p:cNvSpPr>
              <a:spLocks noChangeAspect="1" noChangeArrowheads="1"/>
            </p:cNvSpPr>
            <p:nvPr/>
          </p:nvSpPr>
          <p:spPr bwMode="auto">
            <a:xfrm>
              <a:off x="3615" y="1890"/>
              <a:ext cx="79"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216" name="Rectangle 253"/>
            <p:cNvSpPr>
              <a:spLocks noChangeAspect="1" noChangeArrowheads="1"/>
            </p:cNvSpPr>
            <p:nvPr/>
          </p:nvSpPr>
          <p:spPr bwMode="auto">
            <a:xfrm>
              <a:off x="3206" y="2520"/>
              <a:ext cx="187" cy="8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217" name="Rectangle 254"/>
            <p:cNvSpPr>
              <a:spLocks noChangeAspect="1" noChangeArrowheads="1"/>
            </p:cNvSpPr>
            <p:nvPr/>
          </p:nvSpPr>
          <p:spPr bwMode="auto">
            <a:xfrm>
              <a:off x="4423" y="1890"/>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218" name="Rectangle 255"/>
            <p:cNvSpPr>
              <a:spLocks noChangeAspect="1" noChangeArrowheads="1"/>
            </p:cNvSpPr>
            <p:nvPr/>
          </p:nvSpPr>
          <p:spPr bwMode="auto">
            <a:xfrm>
              <a:off x="4277" y="2985"/>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6219" name="Line 256"/>
            <p:cNvSpPr>
              <a:spLocks noChangeAspect="1" noChangeShapeType="1"/>
            </p:cNvSpPr>
            <p:nvPr/>
          </p:nvSpPr>
          <p:spPr bwMode="auto">
            <a:xfrm>
              <a:off x="3650" y="2733"/>
              <a:ext cx="382" cy="1"/>
            </a:xfrm>
            <a:prstGeom prst="line">
              <a:avLst/>
            </a:prstGeom>
            <a:noFill/>
            <a:ln w="19050">
              <a:solidFill>
                <a:srgbClr val="400000"/>
              </a:solidFill>
              <a:round/>
              <a:headEnd/>
              <a:tailEnd/>
            </a:ln>
          </p:spPr>
          <p:txBody>
            <a:bodyPr/>
            <a:lstStyle/>
            <a:p>
              <a:endParaRPr lang="zh-CN" altLang="en-US"/>
            </a:p>
          </p:txBody>
        </p:sp>
        <p:sp>
          <p:nvSpPr>
            <p:cNvPr id="176220" name="Line 257"/>
            <p:cNvSpPr>
              <a:spLocks noChangeAspect="1" noChangeShapeType="1"/>
            </p:cNvSpPr>
            <p:nvPr/>
          </p:nvSpPr>
          <p:spPr bwMode="auto">
            <a:xfrm>
              <a:off x="4032" y="2733"/>
              <a:ext cx="426" cy="1"/>
            </a:xfrm>
            <a:prstGeom prst="line">
              <a:avLst/>
            </a:prstGeom>
            <a:noFill/>
            <a:ln w="19050">
              <a:solidFill>
                <a:srgbClr val="400000"/>
              </a:solidFill>
              <a:round/>
              <a:headEnd/>
              <a:tailEnd/>
            </a:ln>
          </p:spPr>
          <p:txBody>
            <a:bodyPr/>
            <a:lstStyle/>
            <a:p>
              <a:endParaRPr lang="zh-CN" altLang="en-US"/>
            </a:p>
          </p:txBody>
        </p:sp>
        <p:sp>
          <p:nvSpPr>
            <p:cNvPr id="176221" name="Line 258"/>
            <p:cNvSpPr>
              <a:spLocks noChangeAspect="1" noChangeShapeType="1"/>
            </p:cNvSpPr>
            <p:nvPr/>
          </p:nvSpPr>
          <p:spPr bwMode="auto">
            <a:xfrm>
              <a:off x="4991" y="2555"/>
              <a:ext cx="35" cy="1"/>
            </a:xfrm>
            <a:prstGeom prst="line">
              <a:avLst/>
            </a:prstGeom>
            <a:noFill/>
            <a:ln w="19050">
              <a:solidFill>
                <a:srgbClr val="400000"/>
              </a:solidFill>
              <a:round/>
              <a:headEnd/>
              <a:tailEnd/>
            </a:ln>
          </p:spPr>
          <p:txBody>
            <a:bodyPr/>
            <a:lstStyle/>
            <a:p>
              <a:endParaRPr lang="zh-CN" altLang="en-US"/>
            </a:p>
          </p:txBody>
        </p:sp>
        <p:sp>
          <p:nvSpPr>
            <p:cNvPr id="176222" name="Line 259"/>
            <p:cNvSpPr>
              <a:spLocks noChangeAspect="1" noChangeShapeType="1"/>
            </p:cNvSpPr>
            <p:nvPr/>
          </p:nvSpPr>
          <p:spPr bwMode="auto">
            <a:xfrm>
              <a:off x="5026" y="2555"/>
              <a:ext cx="1" cy="125"/>
            </a:xfrm>
            <a:prstGeom prst="line">
              <a:avLst/>
            </a:prstGeom>
            <a:noFill/>
            <a:ln w="19050">
              <a:solidFill>
                <a:srgbClr val="400000"/>
              </a:solidFill>
              <a:round/>
              <a:headEnd/>
              <a:tailEnd/>
            </a:ln>
          </p:spPr>
          <p:txBody>
            <a:bodyPr/>
            <a:lstStyle/>
            <a:p>
              <a:endParaRPr lang="zh-CN" altLang="en-US"/>
            </a:p>
          </p:txBody>
        </p:sp>
        <p:sp>
          <p:nvSpPr>
            <p:cNvPr id="176223" name="Line 260"/>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6224" name="Line 261"/>
            <p:cNvSpPr>
              <a:spLocks noChangeAspect="1" noChangeShapeType="1"/>
            </p:cNvSpPr>
            <p:nvPr/>
          </p:nvSpPr>
          <p:spPr bwMode="auto">
            <a:xfrm>
              <a:off x="3650" y="2156"/>
              <a:ext cx="1" cy="222"/>
            </a:xfrm>
            <a:prstGeom prst="line">
              <a:avLst/>
            </a:prstGeom>
            <a:noFill/>
            <a:ln w="19050">
              <a:solidFill>
                <a:srgbClr val="400000"/>
              </a:solidFill>
              <a:round/>
              <a:headEnd/>
              <a:tailEnd/>
            </a:ln>
          </p:spPr>
          <p:txBody>
            <a:bodyPr/>
            <a:lstStyle/>
            <a:p>
              <a:endParaRPr lang="zh-CN" altLang="en-US"/>
            </a:p>
          </p:txBody>
        </p:sp>
        <p:sp>
          <p:nvSpPr>
            <p:cNvPr id="176225" name="Line 262"/>
            <p:cNvSpPr>
              <a:spLocks noChangeAspect="1" noChangeShapeType="1"/>
            </p:cNvSpPr>
            <p:nvPr/>
          </p:nvSpPr>
          <p:spPr bwMode="auto">
            <a:xfrm flipV="1">
              <a:off x="4061" y="2733"/>
              <a:ext cx="0" cy="178"/>
            </a:xfrm>
            <a:prstGeom prst="line">
              <a:avLst/>
            </a:prstGeom>
            <a:noFill/>
            <a:ln w="19050">
              <a:solidFill>
                <a:srgbClr val="400000"/>
              </a:solidFill>
              <a:round/>
              <a:headEnd/>
              <a:tailEnd/>
            </a:ln>
          </p:spPr>
          <p:txBody>
            <a:bodyPr/>
            <a:lstStyle/>
            <a:p>
              <a:endParaRPr lang="zh-CN" altLang="en-US"/>
            </a:p>
          </p:txBody>
        </p:sp>
        <p:sp>
          <p:nvSpPr>
            <p:cNvPr id="176226" name="Oval 263"/>
            <p:cNvSpPr>
              <a:spLocks noChangeAspect="1" noChangeArrowheads="1"/>
            </p:cNvSpPr>
            <p:nvPr/>
          </p:nvSpPr>
          <p:spPr bwMode="auto">
            <a:xfrm>
              <a:off x="4045" y="2716"/>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6227" name="Line 264"/>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6228" name="Line 265"/>
            <p:cNvSpPr>
              <a:spLocks noChangeAspect="1" noChangeShapeType="1"/>
            </p:cNvSpPr>
            <p:nvPr/>
          </p:nvSpPr>
          <p:spPr bwMode="auto">
            <a:xfrm flipH="1">
              <a:off x="3091" y="2555"/>
              <a:ext cx="27" cy="1"/>
            </a:xfrm>
            <a:prstGeom prst="line">
              <a:avLst/>
            </a:prstGeom>
            <a:noFill/>
            <a:ln w="19050">
              <a:solidFill>
                <a:srgbClr val="400000"/>
              </a:solidFill>
              <a:round/>
              <a:headEnd/>
              <a:tailEnd/>
            </a:ln>
          </p:spPr>
          <p:txBody>
            <a:bodyPr/>
            <a:lstStyle/>
            <a:p>
              <a:endParaRPr lang="zh-CN" altLang="en-US"/>
            </a:p>
          </p:txBody>
        </p:sp>
        <p:sp>
          <p:nvSpPr>
            <p:cNvPr id="176229" name="Line 266"/>
            <p:cNvSpPr>
              <a:spLocks noChangeAspect="1" noChangeShapeType="1"/>
            </p:cNvSpPr>
            <p:nvPr/>
          </p:nvSpPr>
          <p:spPr bwMode="auto">
            <a:xfrm>
              <a:off x="3054" y="3604"/>
              <a:ext cx="0" cy="89"/>
            </a:xfrm>
            <a:prstGeom prst="line">
              <a:avLst/>
            </a:prstGeom>
            <a:noFill/>
            <a:ln w="19050">
              <a:solidFill>
                <a:srgbClr val="400000"/>
              </a:solidFill>
              <a:round/>
              <a:headEnd/>
              <a:tailEnd/>
            </a:ln>
          </p:spPr>
          <p:txBody>
            <a:bodyPr/>
            <a:lstStyle/>
            <a:p>
              <a:endParaRPr lang="zh-CN" altLang="en-US"/>
            </a:p>
          </p:txBody>
        </p:sp>
        <p:sp>
          <p:nvSpPr>
            <p:cNvPr id="176230" name="Line 267"/>
            <p:cNvSpPr>
              <a:spLocks noChangeAspect="1" noChangeShapeType="1"/>
            </p:cNvSpPr>
            <p:nvPr/>
          </p:nvSpPr>
          <p:spPr bwMode="auto">
            <a:xfrm>
              <a:off x="2965" y="3693"/>
              <a:ext cx="178" cy="1"/>
            </a:xfrm>
            <a:prstGeom prst="line">
              <a:avLst/>
            </a:prstGeom>
            <a:noFill/>
            <a:ln w="19050">
              <a:solidFill>
                <a:srgbClr val="400000"/>
              </a:solidFill>
              <a:round/>
              <a:headEnd/>
              <a:tailEnd/>
            </a:ln>
          </p:spPr>
          <p:txBody>
            <a:bodyPr/>
            <a:lstStyle/>
            <a:p>
              <a:endParaRPr lang="zh-CN" altLang="en-US"/>
            </a:p>
          </p:txBody>
        </p:sp>
        <p:sp>
          <p:nvSpPr>
            <p:cNvPr id="176231" name="Line 268"/>
            <p:cNvSpPr>
              <a:spLocks noChangeAspect="1" noChangeShapeType="1"/>
            </p:cNvSpPr>
            <p:nvPr/>
          </p:nvSpPr>
          <p:spPr bwMode="auto">
            <a:xfrm>
              <a:off x="3961" y="2787"/>
              <a:ext cx="0" cy="159"/>
            </a:xfrm>
            <a:prstGeom prst="line">
              <a:avLst/>
            </a:prstGeom>
            <a:noFill/>
            <a:ln w="19050">
              <a:solidFill>
                <a:srgbClr val="400000"/>
              </a:solidFill>
              <a:round/>
              <a:headEnd/>
              <a:tailEnd/>
            </a:ln>
          </p:spPr>
          <p:txBody>
            <a:bodyPr/>
            <a:lstStyle/>
            <a:p>
              <a:endParaRPr lang="zh-CN" altLang="en-US"/>
            </a:p>
          </p:txBody>
        </p:sp>
        <p:sp>
          <p:nvSpPr>
            <p:cNvPr id="176232" name="Line 269"/>
            <p:cNvSpPr>
              <a:spLocks noChangeAspect="1" noChangeShapeType="1"/>
            </p:cNvSpPr>
            <p:nvPr/>
          </p:nvSpPr>
          <p:spPr bwMode="auto">
            <a:xfrm>
              <a:off x="4218" y="2662"/>
              <a:ext cx="178" cy="1"/>
            </a:xfrm>
            <a:prstGeom prst="line">
              <a:avLst/>
            </a:prstGeom>
            <a:noFill/>
            <a:ln w="19050">
              <a:solidFill>
                <a:srgbClr val="400000"/>
              </a:solidFill>
              <a:round/>
              <a:headEnd/>
              <a:tailEnd/>
            </a:ln>
          </p:spPr>
          <p:txBody>
            <a:bodyPr/>
            <a:lstStyle/>
            <a:p>
              <a:endParaRPr lang="zh-CN" altLang="en-US"/>
            </a:p>
          </p:txBody>
        </p:sp>
        <p:sp>
          <p:nvSpPr>
            <p:cNvPr id="176233" name="Line 270"/>
            <p:cNvSpPr>
              <a:spLocks noChangeAspect="1" noChangeShapeType="1"/>
            </p:cNvSpPr>
            <p:nvPr/>
          </p:nvSpPr>
          <p:spPr bwMode="auto">
            <a:xfrm>
              <a:off x="4307" y="2626"/>
              <a:ext cx="1" cy="36"/>
            </a:xfrm>
            <a:prstGeom prst="line">
              <a:avLst/>
            </a:prstGeom>
            <a:noFill/>
            <a:ln w="19050">
              <a:solidFill>
                <a:srgbClr val="400000"/>
              </a:solidFill>
              <a:round/>
              <a:headEnd/>
              <a:tailEnd/>
            </a:ln>
          </p:spPr>
          <p:txBody>
            <a:bodyPr/>
            <a:lstStyle/>
            <a:p>
              <a:endParaRPr lang="zh-CN" altLang="en-US"/>
            </a:p>
          </p:txBody>
        </p:sp>
        <p:sp>
          <p:nvSpPr>
            <p:cNvPr id="176234" name="Line 271"/>
            <p:cNvSpPr>
              <a:spLocks noChangeAspect="1" noChangeShapeType="1"/>
            </p:cNvSpPr>
            <p:nvPr/>
          </p:nvSpPr>
          <p:spPr bwMode="auto">
            <a:xfrm>
              <a:off x="3721" y="2662"/>
              <a:ext cx="178" cy="1"/>
            </a:xfrm>
            <a:prstGeom prst="line">
              <a:avLst/>
            </a:prstGeom>
            <a:noFill/>
            <a:ln w="19050">
              <a:solidFill>
                <a:srgbClr val="400000"/>
              </a:solidFill>
              <a:round/>
              <a:headEnd/>
              <a:tailEnd/>
            </a:ln>
          </p:spPr>
          <p:txBody>
            <a:bodyPr/>
            <a:lstStyle/>
            <a:p>
              <a:endParaRPr lang="zh-CN" altLang="en-US"/>
            </a:p>
          </p:txBody>
        </p:sp>
        <p:sp>
          <p:nvSpPr>
            <p:cNvPr id="176235" name="Line 272"/>
            <p:cNvSpPr>
              <a:spLocks noChangeAspect="1" noChangeShapeType="1"/>
            </p:cNvSpPr>
            <p:nvPr/>
          </p:nvSpPr>
          <p:spPr bwMode="auto">
            <a:xfrm>
              <a:off x="3810" y="2626"/>
              <a:ext cx="0" cy="36"/>
            </a:xfrm>
            <a:prstGeom prst="line">
              <a:avLst/>
            </a:prstGeom>
            <a:noFill/>
            <a:ln w="19050">
              <a:solidFill>
                <a:srgbClr val="400000"/>
              </a:solidFill>
              <a:round/>
              <a:headEnd/>
              <a:tailEnd/>
            </a:ln>
          </p:spPr>
          <p:txBody>
            <a:bodyPr/>
            <a:lstStyle/>
            <a:p>
              <a:endParaRPr lang="zh-CN" altLang="en-US"/>
            </a:p>
          </p:txBody>
        </p:sp>
        <p:sp>
          <p:nvSpPr>
            <p:cNvPr id="176236" name="Line 273"/>
            <p:cNvSpPr>
              <a:spLocks noChangeAspect="1" noChangeShapeType="1"/>
            </p:cNvSpPr>
            <p:nvPr/>
          </p:nvSpPr>
          <p:spPr bwMode="auto">
            <a:xfrm>
              <a:off x="4458" y="2156"/>
              <a:ext cx="1" cy="18"/>
            </a:xfrm>
            <a:prstGeom prst="line">
              <a:avLst/>
            </a:prstGeom>
            <a:noFill/>
            <a:ln w="19050">
              <a:solidFill>
                <a:srgbClr val="400000"/>
              </a:solidFill>
              <a:round/>
              <a:headEnd/>
              <a:tailEnd/>
            </a:ln>
          </p:spPr>
          <p:txBody>
            <a:bodyPr/>
            <a:lstStyle/>
            <a:p>
              <a:endParaRPr lang="zh-CN" altLang="en-US"/>
            </a:p>
          </p:txBody>
        </p:sp>
        <p:sp>
          <p:nvSpPr>
            <p:cNvPr id="176237" name="Oval 274"/>
            <p:cNvSpPr>
              <a:spLocks noChangeAspect="1" noChangeArrowheads="1"/>
            </p:cNvSpPr>
            <p:nvPr/>
          </p:nvSpPr>
          <p:spPr bwMode="auto">
            <a:xfrm>
              <a:off x="4440"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238" name="Line 275"/>
            <p:cNvSpPr>
              <a:spLocks noChangeAspect="1" noChangeShapeType="1"/>
            </p:cNvSpPr>
            <p:nvPr/>
          </p:nvSpPr>
          <p:spPr bwMode="auto">
            <a:xfrm>
              <a:off x="3650" y="1801"/>
              <a:ext cx="382" cy="0"/>
            </a:xfrm>
            <a:prstGeom prst="line">
              <a:avLst/>
            </a:prstGeom>
            <a:noFill/>
            <a:ln w="19050">
              <a:solidFill>
                <a:srgbClr val="400000"/>
              </a:solidFill>
              <a:round/>
              <a:headEnd/>
              <a:tailEnd/>
            </a:ln>
          </p:spPr>
          <p:txBody>
            <a:bodyPr/>
            <a:lstStyle/>
            <a:p>
              <a:endParaRPr lang="zh-CN" altLang="en-US"/>
            </a:p>
          </p:txBody>
        </p:sp>
        <p:sp>
          <p:nvSpPr>
            <p:cNvPr id="176239" name="Oval 276"/>
            <p:cNvSpPr>
              <a:spLocks noChangeAspect="1" noChangeArrowheads="1"/>
            </p:cNvSpPr>
            <p:nvPr/>
          </p:nvSpPr>
          <p:spPr bwMode="auto">
            <a:xfrm>
              <a:off x="4014" y="1783"/>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240" name="Line 277"/>
            <p:cNvSpPr>
              <a:spLocks noChangeAspect="1" noChangeShapeType="1"/>
            </p:cNvSpPr>
            <p:nvPr/>
          </p:nvSpPr>
          <p:spPr bwMode="auto">
            <a:xfrm>
              <a:off x="4032" y="1712"/>
              <a:ext cx="0" cy="89"/>
            </a:xfrm>
            <a:prstGeom prst="line">
              <a:avLst/>
            </a:prstGeom>
            <a:noFill/>
            <a:ln w="19050">
              <a:solidFill>
                <a:srgbClr val="400000"/>
              </a:solidFill>
              <a:round/>
              <a:headEnd/>
              <a:tailEnd/>
            </a:ln>
          </p:spPr>
          <p:txBody>
            <a:bodyPr/>
            <a:lstStyle/>
            <a:p>
              <a:endParaRPr lang="zh-CN" altLang="en-US"/>
            </a:p>
          </p:txBody>
        </p:sp>
        <p:sp>
          <p:nvSpPr>
            <p:cNvPr id="176241" name="Line 278"/>
            <p:cNvSpPr>
              <a:spLocks noChangeAspect="1" noChangeShapeType="1"/>
            </p:cNvSpPr>
            <p:nvPr/>
          </p:nvSpPr>
          <p:spPr bwMode="auto">
            <a:xfrm flipH="1">
              <a:off x="3659" y="2174"/>
              <a:ext cx="80" cy="0"/>
            </a:xfrm>
            <a:prstGeom prst="line">
              <a:avLst/>
            </a:prstGeom>
            <a:noFill/>
            <a:ln w="19050">
              <a:solidFill>
                <a:srgbClr val="400000"/>
              </a:solidFill>
              <a:round/>
              <a:headEnd/>
              <a:tailEnd/>
            </a:ln>
          </p:spPr>
          <p:txBody>
            <a:bodyPr/>
            <a:lstStyle/>
            <a:p>
              <a:endParaRPr lang="zh-CN" altLang="en-US"/>
            </a:p>
          </p:txBody>
        </p:sp>
        <p:sp>
          <p:nvSpPr>
            <p:cNvPr id="176242" name="Oval 279"/>
            <p:cNvSpPr>
              <a:spLocks noChangeAspect="1" noChangeArrowheads="1"/>
            </p:cNvSpPr>
            <p:nvPr/>
          </p:nvSpPr>
          <p:spPr bwMode="auto">
            <a:xfrm>
              <a:off x="3641"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6243" name="Line 280"/>
            <p:cNvSpPr>
              <a:spLocks noChangeAspect="1" noChangeShapeType="1"/>
            </p:cNvSpPr>
            <p:nvPr/>
          </p:nvSpPr>
          <p:spPr bwMode="auto">
            <a:xfrm>
              <a:off x="4032" y="1801"/>
              <a:ext cx="426" cy="0"/>
            </a:xfrm>
            <a:prstGeom prst="line">
              <a:avLst/>
            </a:prstGeom>
            <a:noFill/>
            <a:ln w="19050">
              <a:solidFill>
                <a:srgbClr val="400000"/>
              </a:solidFill>
              <a:round/>
              <a:headEnd/>
              <a:tailEnd/>
            </a:ln>
          </p:spPr>
          <p:txBody>
            <a:bodyPr/>
            <a:lstStyle/>
            <a:p>
              <a:endParaRPr lang="zh-CN" altLang="en-US"/>
            </a:p>
          </p:txBody>
        </p:sp>
        <p:sp>
          <p:nvSpPr>
            <p:cNvPr id="176244" name="Line 281"/>
            <p:cNvSpPr>
              <a:spLocks noChangeAspect="1" noChangeShapeType="1"/>
            </p:cNvSpPr>
            <p:nvPr/>
          </p:nvSpPr>
          <p:spPr bwMode="auto">
            <a:xfrm flipH="1">
              <a:off x="3650" y="2174"/>
              <a:ext cx="9" cy="0"/>
            </a:xfrm>
            <a:prstGeom prst="line">
              <a:avLst/>
            </a:prstGeom>
            <a:noFill/>
            <a:ln w="19050">
              <a:solidFill>
                <a:srgbClr val="400000"/>
              </a:solidFill>
              <a:round/>
              <a:headEnd/>
              <a:tailEnd/>
            </a:ln>
          </p:spPr>
          <p:txBody>
            <a:bodyPr/>
            <a:lstStyle/>
            <a:p>
              <a:endParaRPr lang="zh-CN" altLang="en-US"/>
            </a:p>
          </p:txBody>
        </p:sp>
        <p:sp>
          <p:nvSpPr>
            <p:cNvPr id="176245" name="Line 282"/>
            <p:cNvSpPr>
              <a:spLocks noChangeAspect="1" noChangeShapeType="1"/>
            </p:cNvSpPr>
            <p:nvPr/>
          </p:nvSpPr>
          <p:spPr bwMode="auto">
            <a:xfrm>
              <a:off x="4369" y="2174"/>
              <a:ext cx="89" cy="0"/>
            </a:xfrm>
            <a:prstGeom prst="line">
              <a:avLst/>
            </a:prstGeom>
            <a:noFill/>
            <a:ln w="19050">
              <a:solidFill>
                <a:srgbClr val="400000"/>
              </a:solidFill>
              <a:round/>
              <a:headEnd/>
              <a:tailEnd/>
            </a:ln>
          </p:spPr>
          <p:txBody>
            <a:bodyPr/>
            <a:lstStyle/>
            <a:p>
              <a:endParaRPr lang="zh-CN" altLang="en-US"/>
            </a:p>
          </p:txBody>
        </p:sp>
        <p:sp>
          <p:nvSpPr>
            <p:cNvPr id="176246" name="Line 283"/>
            <p:cNvSpPr>
              <a:spLocks noChangeAspect="1" noChangeShapeType="1"/>
            </p:cNvSpPr>
            <p:nvPr/>
          </p:nvSpPr>
          <p:spPr bwMode="auto">
            <a:xfrm>
              <a:off x="4458" y="2174"/>
              <a:ext cx="1" cy="204"/>
            </a:xfrm>
            <a:prstGeom prst="line">
              <a:avLst/>
            </a:prstGeom>
            <a:noFill/>
            <a:ln w="19050">
              <a:solidFill>
                <a:srgbClr val="400000"/>
              </a:solidFill>
              <a:round/>
              <a:headEnd/>
              <a:tailEnd/>
            </a:ln>
          </p:spPr>
          <p:txBody>
            <a:bodyPr/>
            <a:lstStyle/>
            <a:p>
              <a:endParaRPr lang="zh-CN" altLang="en-US"/>
            </a:p>
          </p:txBody>
        </p:sp>
        <p:sp>
          <p:nvSpPr>
            <p:cNvPr id="176247" name="Rectangle 284"/>
            <p:cNvSpPr>
              <a:spLocks noChangeAspect="1" noChangeArrowheads="1"/>
            </p:cNvSpPr>
            <p:nvPr/>
          </p:nvSpPr>
          <p:spPr bwMode="auto">
            <a:xfrm>
              <a:off x="4390" y="2974"/>
              <a:ext cx="56"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248" name="Rectangle 285"/>
            <p:cNvSpPr>
              <a:spLocks noChangeAspect="1" noChangeArrowheads="1"/>
            </p:cNvSpPr>
            <p:nvPr/>
          </p:nvSpPr>
          <p:spPr bwMode="auto">
            <a:xfrm>
              <a:off x="4538" y="2325"/>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6249" name="Rectangle 286"/>
            <p:cNvSpPr>
              <a:spLocks noChangeAspect="1" noChangeArrowheads="1"/>
            </p:cNvSpPr>
            <p:nvPr/>
          </p:nvSpPr>
          <p:spPr bwMode="auto">
            <a:xfrm>
              <a:off x="3189" y="2325"/>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250" name="Rectangle 287"/>
            <p:cNvSpPr>
              <a:spLocks noChangeAspect="1" noChangeArrowheads="1"/>
            </p:cNvSpPr>
            <p:nvPr/>
          </p:nvSpPr>
          <p:spPr bwMode="auto">
            <a:xfrm>
              <a:off x="3277" y="239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6251" name="Rectangle 288"/>
            <p:cNvSpPr>
              <a:spLocks noChangeAspect="1" noChangeArrowheads="1"/>
            </p:cNvSpPr>
            <p:nvPr/>
          </p:nvSpPr>
          <p:spPr bwMode="auto">
            <a:xfrm>
              <a:off x="3428" y="2334"/>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6252" name="Rectangle 289"/>
            <p:cNvSpPr>
              <a:spLocks noChangeAspect="1" noChangeArrowheads="1"/>
            </p:cNvSpPr>
            <p:nvPr/>
          </p:nvSpPr>
          <p:spPr bwMode="auto">
            <a:xfrm>
              <a:off x="4272" y="1659"/>
              <a:ext cx="106"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CC</a:t>
              </a:r>
              <a:endParaRPr lang="en-US" altLang="zh-CN" sz="1000">
                <a:ea typeface="宋体" pitchFamily="2" charset="-122"/>
              </a:endParaRPr>
            </a:p>
          </p:txBody>
        </p:sp>
        <p:sp>
          <p:nvSpPr>
            <p:cNvPr id="176253" name="Rectangle 290"/>
            <p:cNvSpPr>
              <a:spLocks noChangeAspect="1" noChangeArrowheads="1"/>
            </p:cNvSpPr>
            <p:nvPr/>
          </p:nvSpPr>
          <p:spPr bwMode="auto">
            <a:xfrm>
              <a:off x="3517" y="2396"/>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1</a:t>
              </a:r>
              <a:endParaRPr lang="en-US" altLang="zh-CN" sz="1000">
                <a:ea typeface="宋体" pitchFamily="2" charset="-122"/>
              </a:endParaRPr>
            </a:p>
          </p:txBody>
        </p:sp>
        <p:sp>
          <p:nvSpPr>
            <p:cNvPr id="176254" name="Rectangle 291"/>
            <p:cNvSpPr>
              <a:spLocks noChangeAspect="1" noChangeArrowheads="1"/>
            </p:cNvSpPr>
            <p:nvPr/>
          </p:nvSpPr>
          <p:spPr bwMode="auto">
            <a:xfrm>
              <a:off x="4529" y="191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255" name="Rectangle 292"/>
            <p:cNvSpPr>
              <a:spLocks noChangeAspect="1" noChangeArrowheads="1"/>
            </p:cNvSpPr>
            <p:nvPr/>
          </p:nvSpPr>
          <p:spPr bwMode="auto">
            <a:xfrm>
              <a:off x="4316" y="3345"/>
              <a:ext cx="9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EE</a:t>
              </a:r>
              <a:endParaRPr lang="en-US" altLang="zh-CN" sz="1000">
                <a:ea typeface="宋体" pitchFamily="2" charset="-122"/>
              </a:endParaRPr>
            </a:p>
          </p:txBody>
        </p:sp>
        <p:sp>
          <p:nvSpPr>
            <p:cNvPr id="176256" name="Rectangle 293"/>
            <p:cNvSpPr>
              <a:spLocks noChangeAspect="1" noChangeArrowheads="1"/>
            </p:cNvSpPr>
            <p:nvPr/>
          </p:nvSpPr>
          <p:spPr bwMode="auto">
            <a:xfrm>
              <a:off x="4423" y="310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6257" name="Rectangle 294"/>
            <p:cNvSpPr>
              <a:spLocks noChangeAspect="1" noChangeArrowheads="1"/>
            </p:cNvSpPr>
            <p:nvPr/>
          </p:nvSpPr>
          <p:spPr bwMode="auto">
            <a:xfrm>
              <a:off x="4646" y="2387"/>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2</a:t>
              </a:r>
              <a:endParaRPr lang="en-US" altLang="zh-CN" sz="1000">
                <a:ea typeface="宋体" pitchFamily="2" charset="-122"/>
              </a:endParaRPr>
            </a:p>
          </p:txBody>
        </p:sp>
        <p:sp>
          <p:nvSpPr>
            <p:cNvPr id="176258" name="Rectangle 295"/>
            <p:cNvSpPr>
              <a:spLocks noChangeAspect="1" noChangeArrowheads="1"/>
            </p:cNvSpPr>
            <p:nvPr/>
          </p:nvSpPr>
          <p:spPr bwMode="auto">
            <a:xfrm>
              <a:off x="4241" y="3249"/>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259" name="Rectangle 296"/>
            <p:cNvSpPr>
              <a:spLocks noChangeAspect="1" noChangeArrowheads="1"/>
            </p:cNvSpPr>
            <p:nvPr/>
          </p:nvSpPr>
          <p:spPr bwMode="auto">
            <a:xfrm>
              <a:off x="3427" y="1888"/>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6260" name="Rectangle 297"/>
            <p:cNvSpPr>
              <a:spLocks noChangeAspect="1" noChangeArrowheads="1"/>
            </p:cNvSpPr>
            <p:nvPr/>
          </p:nvSpPr>
          <p:spPr bwMode="auto">
            <a:xfrm>
              <a:off x="3512" y="1933"/>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6261" name="Rectangle 298"/>
            <p:cNvSpPr>
              <a:spLocks noChangeAspect="1" noChangeArrowheads="1"/>
            </p:cNvSpPr>
            <p:nvPr/>
          </p:nvSpPr>
          <p:spPr bwMode="auto">
            <a:xfrm>
              <a:off x="4618" y="198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6262" name="Rectangle 299"/>
            <p:cNvSpPr>
              <a:spLocks noChangeAspect="1" noChangeArrowheads="1"/>
            </p:cNvSpPr>
            <p:nvPr/>
          </p:nvSpPr>
          <p:spPr bwMode="auto">
            <a:xfrm>
              <a:off x="4183" y="157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263" name="Rectangle 300"/>
            <p:cNvSpPr>
              <a:spLocks noChangeAspect="1" noChangeArrowheads="1"/>
            </p:cNvSpPr>
            <p:nvPr/>
          </p:nvSpPr>
          <p:spPr bwMode="auto">
            <a:xfrm>
              <a:off x="4014" y="1934"/>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6264" name="Rectangle 301"/>
            <p:cNvSpPr>
              <a:spLocks noChangeAspect="1" noChangeArrowheads="1"/>
            </p:cNvSpPr>
            <p:nvPr/>
          </p:nvSpPr>
          <p:spPr bwMode="auto">
            <a:xfrm>
              <a:off x="4085" y="2005"/>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FF0000"/>
                  </a:solidFill>
                  <a:ea typeface="宋体" pitchFamily="2" charset="-122"/>
                </a:rPr>
                <a:t>o</a:t>
              </a:r>
              <a:endParaRPr lang="en-US" altLang="zh-CN" sz="1000">
                <a:ea typeface="宋体" pitchFamily="2" charset="-122"/>
              </a:endParaRPr>
            </a:p>
          </p:txBody>
        </p:sp>
        <p:sp>
          <p:nvSpPr>
            <p:cNvPr id="176265" name="Rectangle 302"/>
            <p:cNvSpPr>
              <a:spLocks noChangeAspect="1" noChangeArrowheads="1"/>
            </p:cNvSpPr>
            <p:nvPr/>
          </p:nvSpPr>
          <p:spPr bwMode="auto">
            <a:xfrm>
              <a:off x="3081" y="305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6266" name="Rectangle 303"/>
            <p:cNvSpPr>
              <a:spLocks noChangeAspect="1" noChangeArrowheads="1"/>
            </p:cNvSpPr>
            <p:nvPr/>
          </p:nvSpPr>
          <p:spPr bwMode="auto">
            <a:xfrm>
              <a:off x="3016" y="297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6267" name="Rectangle 304"/>
            <p:cNvSpPr>
              <a:spLocks noChangeAspect="1" noChangeArrowheads="1"/>
            </p:cNvSpPr>
            <p:nvPr/>
          </p:nvSpPr>
          <p:spPr bwMode="auto">
            <a:xfrm>
              <a:off x="3810" y="2867"/>
              <a:ext cx="4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I</a:t>
              </a:r>
              <a:endParaRPr lang="en-US" altLang="zh-CN" sz="1800">
                <a:ea typeface="宋体" pitchFamily="2" charset="-122"/>
              </a:endParaRPr>
            </a:p>
          </p:txBody>
        </p:sp>
        <p:sp>
          <p:nvSpPr>
            <p:cNvPr id="176268" name="Rectangle 305"/>
            <p:cNvSpPr>
              <a:spLocks noChangeAspect="1" noChangeArrowheads="1"/>
            </p:cNvSpPr>
            <p:nvPr/>
          </p:nvSpPr>
          <p:spPr bwMode="auto">
            <a:xfrm>
              <a:off x="3878" y="297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6269" name="Rectangle 306"/>
            <p:cNvSpPr>
              <a:spLocks noChangeAspect="1" noChangeArrowheads="1"/>
            </p:cNvSpPr>
            <p:nvPr/>
          </p:nvSpPr>
          <p:spPr bwMode="auto">
            <a:xfrm>
              <a:off x="4039" y="2547"/>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E</a:t>
              </a:r>
              <a:endParaRPr lang="en-US" altLang="zh-CN" sz="1800">
                <a:ea typeface="宋体" pitchFamily="2" charset="-122"/>
              </a:endParaRPr>
            </a:p>
          </p:txBody>
        </p:sp>
        <p:sp>
          <p:nvSpPr>
            <p:cNvPr id="176270" name="Rectangle 307"/>
            <p:cNvSpPr>
              <a:spLocks noChangeAspect="1" noChangeArrowheads="1"/>
            </p:cNvSpPr>
            <p:nvPr/>
          </p:nvSpPr>
          <p:spPr bwMode="auto">
            <a:xfrm>
              <a:off x="4316"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o2</a:t>
              </a:r>
              <a:endParaRPr lang="en-US" altLang="zh-CN" sz="1000">
                <a:ea typeface="宋体" pitchFamily="2" charset="-122"/>
              </a:endParaRPr>
            </a:p>
          </p:txBody>
        </p:sp>
        <p:sp>
          <p:nvSpPr>
            <p:cNvPr id="176271" name="Rectangle 308"/>
            <p:cNvSpPr>
              <a:spLocks noChangeAspect="1" noChangeArrowheads="1"/>
            </p:cNvSpPr>
            <p:nvPr/>
          </p:nvSpPr>
          <p:spPr bwMode="auto">
            <a:xfrm>
              <a:off x="4254"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272" name="Rectangle 309"/>
            <p:cNvSpPr>
              <a:spLocks noChangeAspect="1" noChangeArrowheads="1"/>
            </p:cNvSpPr>
            <p:nvPr/>
          </p:nvSpPr>
          <p:spPr bwMode="auto">
            <a:xfrm>
              <a:off x="4272" y="2218"/>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6273" name="Rectangle 310"/>
            <p:cNvSpPr>
              <a:spLocks noChangeAspect="1" noChangeArrowheads="1"/>
            </p:cNvSpPr>
            <p:nvPr/>
          </p:nvSpPr>
          <p:spPr bwMode="auto">
            <a:xfrm>
              <a:off x="3787" y="2221"/>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6274" name="Rectangle 311"/>
            <p:cNvSpPr>
              <a:spLocks noChangeAspect="1" noChangeArrowheads="1"/>
            </p:cNvSpPr>
            <p:nvPr/>
          </p:nvSpPr>
          <p:spPr bwMode="auto">
            <a:xfrm>
              <a:off x="3757"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6275" name="Rectangle 312"/>
            <p:cNvSpPr>
              <a:spLocks noChangeAspect="1" noChangeArrowheads="1"/>
            </p:cNvSpPr>
            <p:nvPr/>
          </p:nvSpPr>
          <p:spPr bwMode="auto">
            <a:xfrm>
              <a:off x="3819"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o1</a:t>
              </a:r>
              <a:endParaRPr lang="en-US" altLang="zh-CN" sz="1000">
                <a:ea typeface="宋体" pitchFamily="2" charset="-122"/>
              </a:endParaRPr>
            </a:p>
          </p:txBody>
        </p:sp>
        <p:sp>
          <p:nvSpPr>
            <p:cNvPr id="176276" name="Oval 313"/>
            <p:cNvSpPr>
              <a:spLocks noChangeAspect="1" noChangeArrowheads="1"/>
            </p:cNvSpPr>
            <p:nvPr/>
          </p:nvSpPr>
          <p:spPr bwMode="auto">
            <a:xfrm>
              <a:off x="3982" y="2993"/>
              <a:ext cx="178" cy="178"/>
            </a:xfrm>
            <a:prstGeom prst="ellipse">
              <a:avLst/>
            </a:prstGeom>
            <a:noFill/>
            <a:ln w="19050">
              <a:solidFill>
                <a:srgbClr val="0000FF"/>
              </a:solidFill>
              <a:round/>
              <a:headEnd/>
              <a:tailEnd/>
            </a:ln>
          </p:spPr>
          <p:txBody>
            <a:bodyPr/>
            <a:lstStyle/>
            <a:p>
              <a:endParaRPr lang="zh-CN" altLang="en-US"/>
            </a:p>
          </p:txBody>
        </p:sp>
        <p:sp>
          <p:nvSpPr>
            <p:cNvPr id="176277" name="Line 314"/>
            <p:cNvSpPr>
              <a:spLocks noChangeAspect="1" noChangeShapeType="1"/>
            </p:cNvSpPr>
            <p:nvPr/>
          </p:nvSpPr>
          <p:spPr bwMode="auto">
            <a:xfrm>
              <a:off x="3995" y="3086"/>
              <a:ext cx="165" cy="0"/>
            </a:xfrm>
            <a:prstGeom prst="line">
              <a:avLst/>
            </a:prstGeom>
            <a:noFill/>
            <a:ln w="9525">
              <a:solidFill>
                <a:schemeClr val="accent2"/>
              </a:solidFill>
              <a:round/>
              <a:headEnd/>
              <a:tailEnd/>
            </a:ln>
          </p:spPr>
          <p:txBody>
            <a:bodyPr wrap="none"/>
            <a:lstStyle/>
            <a:p>
              <a:endParaRPr lang="zh-CN" altLang="en-US"/>
            </a:p>
          </p:txBody>
        </p:sp>
        <p:sp>
          <p:nvSpPr>
            <p:cNvPr id="176278" name="Line 315"/>
            <p:cNvSpPr>
              <a:spLocks noChangeAspect="1" noChangeShapeType="1"/>
            </p:cNvSpPr>
            <p:nvPr/>
          </p:nvSpPr>
          <p:spPr bwMode="auto">
            <a:xfrm>
              <a:off x="4061" y="2842"/>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6279" name="Line 316"/>
            <p:cNvSpPr>
              <a:spLocks noChangeAspect="1" noChangeShapeType="1"/>
            </p:cNvSpPr>
            <p:nvPr/>
          </p:nvSpPr>
          <p:spPr bwMode="auto">
            <a:xfrm>
              <a:off x="4061" y="3237"/>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6280" name="Line 317"/>
            <p:cNvSpPr>
              <a:spLocks noChangeAspect="1" noChangeShapeType="1"/>
            </p:cNvSpPr>
            <p:nvPr/>
          </p:nvSpPr>
          <p:spPr bwMode="auto">
            <a:xfrm>
              <a:off x="4312" y="2842"/>
              <a:ext cx="0" cy="132"/>
            </a:xfrm>
            <a:prstGeom prst="line">
              <a:avLst/>
            </a:prstGeom>
            <a:noFill/>
            <a:ln w="9525">
              <a:solidFill>
                <a:schemeClr val="tx1"/>
              </a:solidFill>
              <a:prstDash val="dashDot"/>
              <a:round/>
              <a:headEnd/>
              <a:tailEnd/>
            </a:ln>
          </p:spPr>
          <p:txBody>
            <a:bodyPr wrap="none"/>
            <a:lstStyle/>
            <a:p>
              <a:endParaRPr lang="zh-CN" altLang="en-US"/>
            </a:p>
          </p:txBody>
        </p:sp>
        <p:sp>
          <p:nvSpPr>
            <p:cNvPr id="176281" name="Line 318"/>
            <p:cNvSpPr>
              <a:spLocks noChangeAspect="1" noChangeShapeType="1"/>
            </p:cNvSpPr>
            <p:nvPr/>
          </p:nvSpPr>
          <p:spPr bwMode="auto">
            <a:xfrm>
              <a:off x="4318" y="3171"/>
              <a:ext cx="0" cy="66"/>
            </a:xfrm>
            <a:prstGeom prst="line">
              <a:avLst/>
            </a:prstGeom>
            <a:noFill/>
            <a:ln w="9525">
              <a:solidFill>
                <a:schemeClr val="tx1"/>
              </a:solidFill>
              <a:prstDash val="dashDot"/>
              <a:round/>
              <a:headEnd/>
              <a:tailEnd/>
            </a:ln>
          </p:spPr>
          <p:txBody>
            <a:bodyPr wrap="none"/>
            <a:lstStyle/>
            <a:p>
              <a:endParaRPr lang="zh-CN" altLang="en-US"/>
            </a:p>
          </p:txBody>
        </p:sp>
        <p:sp>
          <p:nvSpPr>
            <p:cNvPr id="176282" name="Oval 319"/>
            <p:cNvSpPr>
              <a:spLocks noChangeAspect="1" noChangeArrowheads="1"/>
            </p:cNvSpPr>
            <p:nvPr/>
          </p:nvSpPr>
          <p:spPr bwMode="auto">
            <a:xfrm>
              <a:off x="3031" y="2525"/>
              <a:ext cx="53" cy="53"/>
            </a:xfrm>
            <a:prstGeom prst="ellipse">
              <a:avLst/>
            </a:prstGeom>
            <a:noFill/>
            <a:ln w="19050">
              <a:solidFill>
                <a:srgbClr val="000000"/>
              </a:solidFill>
              <a:round/>
              <a:headEnd/>
              <a:tailEnd/>
            </a:ln>
          </p:spPr>
          <p:txBody>
            <a:bodyPr/>
            <a:lstStyle/>
            <a:p>
              <a:endParaRPr lang="zh-CN" altLang="en-US"/>
            </a:p>
          </p:txBody>
        </p:sp>
        <p:sp>
          <p:nvSpPr>
            <p:cNvPr id="176283" name="Oval 320"/>
            <p:cNvSpPr>
              <a:spLocks noChangeAspect="1" noChangeArrowheads="1"/>
            </p:cNvSpPr>
            <p:nvPr/>
          </p:nvSpPr>
          <p:spPr bwMode="auto">
            <a:xfrm>
              <a:off x="3028" y="3545"/>
              <a:ext cx="53" cy="53"/>
            </a:xfrm>
            <a:prstGeom prst="ellipse">
              <a:avLst/>
            </a:prstGeom>
            <a:noFill/>
            <a:ln w="19050">
              <a:solidFill>
                <a:srgbClr val="000000"/>
              </a:solidFill>
              <a:round/>
              <a:headEnd/>
              <a:tailEnd/>
            </a:ln>
          </p:spPr>
          <p:txBody>
            <a:bodyPr/>
            <a:lstStyle/>
            <a:p>
              <a:endParaRPr lang="zh-CN" altLang="en-US"/>
            </a:p>
          </p:txBody>
        </p:sp>
        <p:sp>
          <p:nvSpPr>
            <p:cNvPr id="176284" name="Line 321"/>
            <p:cNvSpPr>
              <a:spLocks noChangeAspect="1" noChangeShapeType="1"/>
            </p:cNvSpPr>
            <p:nvPr/>
          </p:nvSpPr>
          <p:spPr bwMode="auto">
            <a:xfrm>
              <a:off x="5024" y="2972"/>
              <a:ext cx="1" cy="329"/>
            </a:xfrm>
            <a:prstGeom prst="line">
              <a:avLst/>
            </a:prstGeom>
            <a:noFill/>
            <a:ln w="19050">
              <a:solidFill>
                <a:srgbClr val="400000"/>
              </a:solidFill>
              <a:round/>
              <a:headEnd/>
              <a:tailEnd/>
            </a:ln>
          </p:spPr>
          <p:txBody>
            <a:bodyPr/>
            <a:lstStyle/>
            <a:p>
              <a:endParaRPr lang="zh-CN" altLang="en-US"/>
            </a:p>
          </p:txBody>
        </p:sp>
        <p:sp>
          <p:nvSpPr>
            <p:cNvPr id="176285" name="Line 322"/>
            <p:cNvSpPr>
              <a:spLocks noChangeAspect="1" noChangeShapeType="1"/>
            </p:cNvSpPr>
            <p:nvPr/>
          </p:nvSpPr>
          <p:spPr bwMode="auto">
            <a:xfrm>
              <a:off x="5026" y="3257"/>
              <a:ext cx="1" cy="329"/>
            </a:xfrm>
            <a:prstGeom prst="line">
              <a:avLst/>
            </a:prstGeom>
            <a:noFill/>
            <a:ln w="19050">
              <a:solidFill>
                <a:srgbClr val="400000"/>
              </a:solidFill>
              <a:round/>
              <a:headEnd/>
              <a:tailEnd/>
            </a:ln>
          </p:spPr>
          <p:txBody>
            <a:bodyPr/>
            <a:lstStyle/>
            <a:p>
              <a:endParaRPr lang="zh-CN" altLang="en-US"/>
            </a:p>
          </p:txBody>
        </p:sp>
        <p:sp>
          <p:nvSpPr>
            <p:cNvPr id="176286" name="Line 323"/>
            <p:cNvSpPr>
              <a:spLocks noChangeAspect="1" noChangeShapeType="1"/>
            </p:cNvSpPr>
            <p:nvPr/>
          </p:nvSpPr>
          <p:spPr bwMode="auto">
            <a:xfrm flipH="1">
              <a:off x="4698" y="3577"/>
              <a:ext cx="328" cy="1"/>
            </a:xfrm>
            <a:prstGeom prst="line">
              <a:avLst/>
            </a:prstGeom>
            <a:noFill/>
            <a:ln w="19050">
              <a:solidFill>
                <a:srgbClr val="400000"/>
              </a:solidFill>
              <a:round/>
              <a:headEnd/>
              <a:tailEnd/>
            </a:ln>
          </p:spPr>
          <p:txBody>
            <a:bodyPr/>
            <a:lstStyle/>
            <a:p>
              <a:endParaRPr lang="zh-CN" altLang="en-US"/>
            </a:p>
          </p:txBody>
        </p:sp>
        <p:sp>
          <p:nvSpPr>
            <p:cNvPr id="176287" name="Line 324"/>
            <p:cNvSpPr>
              <a:spLocks noChangeAspect="1" noChangeShapeType="1"/>
            </p:cNvSpPr>
            <p:nvPr/>
          </p:nvSpPr>
          <p:spPr bwMode="auto">
            <a:xfrm flipH="1">
              <a:off x="4368" y="3578"/>
              <a:ext cx="329" cy="0"/>
            </a:xfrm>
            <a:prstGeom prst="line">
              <a:avLst/>
            </a:prstGeom>
            <a:noFill/>
            <a:ln w="19050">
              <a:solidFill>
                <a:srgbClr val="400000"/>
              </a:solidFill>
              <a:round/>
              <a:headEnd/>
              <a:tailEnd/>
            </a:ln>
          </p:spPr>
          <p:txBody>
            <a:bodyPr/>
            <a:lstStyle/>
            <a:p>
              <a:endParaRPr lang="zh-CN" altLang="en-US"/>
            </a:p>
          </p:txBody>
        </p:sp>
        <p:sp>
          <p:nvSpPr>
            <p:cNvPr id="176288" name="Line 325"/>
            <p:cNvSpPr>
              <a:spLocks noChangeAspect="1" noChangeShapeType="1"/>
            </p:cNvSpPr>
            <p:nvPr/>
          </p:nvSpPr>
          <p:spPr bwMode="auto">
            <a:xfrm flipH="1">
              <a:off x="4138" y="3578"/>
              <a:ext cx="329" cy="0"/>
            </a:xfrm>
            <a:prstGeom prst="line">
              <a:avLst/>
            </a:prstGeom>
            <a:noFill/>
            <a:ln w="19050">
              <a:solidFill>
                <a:srgbClr val="400000"/>
              </a:solidFill>
              <a:round/>
              <a:headEnd/>
              <a:tailEnd/>
            </a:ln>
          </p:spPr>
          <p:txBody>
            <a:bodyPr/>
            <a:lstStyle/>
            <a:p>
              <a:endParaRPr lang="zh-CN" altLang="en-US"/>
            </a:p>
          </p:txBody>
        </p:sp>
        <p:sp>
          <p:nvSpPr>
            <p:cNvPr id="176289" name="Line 326"/>
            <p:cNvSpPr>
              <a:spLocks noChangeAspect="1" noChangeShapeType="1"/>
            </p:cNvSpPr>
            <p:nvPr/>
          </p:nvSpPr>
          <p:spPr bwMode="auto">
            <a:xfrm flipH="1">
              <a:off x="3810" y="3578"/>
              <a:ext cx="328" cy="0"/>
            </a:xfrm>
            <a:prstGeom prst="line">
              <a:avLst/>
            </a:prstGeom>
            <a:noFill/>
            <a:ln w="19050">
              <a:solidFill>
                <a:srgbClr val="400000"/>
              </a:solidFill>
              <a:round/>
              <a:headEnd/>
              <a:tailEnd/>
            </a:ln>
          </p:spPr>
          <p:txBody>
            <a:bodyPr/>
            <a:lstStyle/>
            <a:p>
              <a:endParaRPr lang="zh-CN" altLang="en-US"/>
            </a:p>
          </p:txBody>
        </p:sp>
        <p:sp>
          <p:nvSpPr>
            <p:cNvPr id="176290" name="Line 327"/>
            <p:cNvSpPr>
              <a:spLocks noChangeAspect="1" noChangeShapeType="1"/>
            </p:cNvSpPr>
            <p:nvPr/>
          </p:nvSpPr>
          <p:spPr bwMode="auto">
            <a:xfrm flipH="1">
              <a:off x="3513" y="3578"/>
              <a:ext cx="329" cy="0"/>
            </a:xfrm>
            <a:prstGeom prst="line">
              <a:avLst/>
            </a:prstGeom>
            <a:noFill/>
            <a:ln w="19050">
              <a:solidFill>
                <a:srgbClr val="400000"/>
              </a:solidFill>
              <a:round/>
              <a:headEnd/>
              <a:tailEnd/>
            </a:ln>
          </p:spPr>
          <p:txBody>
            <a:bodyPr/>
            <a:lstStyle/>
            <a:p>
              <a:endParaRPr lang="zh-CN" altLang="en-US"/>
            </a:p>
          </p:txBody>
        </p:sp>
        <p:sp>
          <p:nvSpPr>
            <p:cNvPr id="176291" name="Line 328"/>
            <p:cNvSpPr>
              <a:spLocks noChangeAspect="1" noChangeShapeType="1"/>
            </p:cNvSpPr>
            <p:nvPr/>
          </p:nvSpPr>
          <p:spPr bwMode="auto">
            <a:xfrm flipH="1">
              <a:off x="3184" y="3578"/>
              <a:ext cx="328" cy="0"/>
            </a:xfrm>
            <a:prstGeom prst="line">
              <a:avLst/>
            </a:prstGeom>
            <a:noFill/>
            <a:ln w="19050">
              <a:solidFill>
                <a:srgbClr val="400000"/>
              </a:solidFill>
              <a:round/>
              <a:headEnd/>
              <a:tailEnd/>
            </a:ln>
          </p:spPr>
          <p:txBody>
            <a:bodyPr/>
            <a:lstStyle/>
            <a:p>
              <a:endParaRPr lang="zh-CN" altLang="en-US"/>
            </a:p>
          </p:txBody>
        </p:sp>
        <p:sp>
          <p:nvSpPr>
            <p:cNvPr id="176292" name="Line 329"/>
            <p:cNvSpPr>
              <a:spLocks noChangeAspect="1" noChangeShapeType="1"/>
            </p:cNvSpPr>
            <p:nvPr/>
          </p:nvSpPr>
          <p:spPr bwMode="auto">
            <a:xfrm flipH="1">
              <a:off x="3086" y="3578"/>
              <a:ext cx="328" cy="0"/>
            </a:xfrm>
            <a:prstGeom prst="line">
              <a:avLst/>
            </a:prstGeom>
            <a:noFill/>
            <a:ln w="19050">
              <a:solidFill>
                <a:srgbClr val="400000"/>
              </a:solidFill>
              <a:round/>
              <a:headEnd/>
              <a:tailEnd/>
            </a:ln>
          </p:spPr>
          <p:txBody>
            <a:bodyPr/>
            <a:lstStyle/>
            <a:p>
              <a:endParaRPr lang="zh-CN" altLang="en-US"/>
            </a:p>
          </p:txBody>
        </p:sp>
        <p:sp>
          <p:nvSpPr>
            <p:cNvPr id="176293" name="Rectangle 330"/>
            <p:cNvSpPr>
              <a:spLocks noChangeAspect="1" noChangeArrowheads="1"/>
            </p:cNvSpPr>
            <p:nvPr/>
          </p:nvSpPr>
          <p:spPr bwMode="auto">
            <a:xfrm>
              <a:off x="3053" y="2614"/>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6294" name="Rectangle 331"/>
            <p:cNvSpPr>
              <a:spLocks noChangeAspect="1" noChangeArrowheads="1"/>
            </p:cNvSpPr>
            <p:nvPr/>
          </p:nvSpPr>
          <p:spPr bwMode="auto">
            <a:xfrm>
              <a:off x="3016" y="338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6295" name="Rectangle 332"/>
            <p:cNvSpPr>
              <a:spLocks noChangeAspect="1" noChangeArrowheads="1"/>
            </p:cNvSpPr>
            <p:nvPr/>
          </p:nvSpPr>
          <p:spPr bwMode="auto">
            <a:xfrm>
              <a:off x="4145" y="3294"/>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grpSp>
      <p:sp>
        <p:nvSpPr>
          <p:cNvPr id="6" name="灯片编号占位符 5"/>
          <p:cNvSpPr>
            <a:spLocks noGrp="1"/>
          </p:cNvSpPr>
          <p:nvPr>
            <p:ph type="sldNum" sz="quarter" idx="12"/>
          </p:nvPr>
        </p:nvSpPr>
        <p:spPr/>
        <p:txBody>
          <a:bodyPr/>
          <a:lstStyle/>
          <a:p>
            <a:pPr>
              <a:defRPr/>
            </a:pPr>
            <a:fld id="{ADDC9059-AAAA-478D-8CC5-F175A68DAB2C}" type="slidenum">
              <a:rPr lang="zh-CN" altLang="en-US" smtClean="0"/>
              <a:pPr>
                <a:defRPr/>
              </a:pPr>
              <a:t>26</a:t>
            </a:fld>
            <a:endParaRPr lang="zh-CN" altLang="en-US"/>
          </a:p>
        </p:txBody>
      </p:sp>
    </p:spTree>
  </p:cSld>
  <p:clrMapOvr>
    <a:masterClrMapping/>
  </p:clrMapOvr>
  <p:transition>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
                                  </p:stCondLst>
                                  <p:childTnLst>
                                    <p:set>
                                      <p:cBhvr>
                                        <p:cTn id="6" dur="1" fill="hold">
                                          <p:stCondLst>
                                            <p:cond delay="0"/>
                                          </p:stCondLst>
                                        </p:cTn>
                                        <p:tgtEl>
                                          <p:spTgt spid="501778"/>
                                        </p:tgtEl>
                                        <p:attrNameLst>
                                          <p:attrName>style.visibility</p:attrName>
                                        </p:attrNameLst>
                                      </p:cBhvr>
                                      <p:to>
                                        <p:strVal val="visible"/>
                                      </p:to>
                                    </p:set>
                                    <p:animEffect transition="in" filter="wipe(up)">
                                      <p:cBhvr>
                                        <p:cTn id="7" dur="500"/>
                                        <p:tgtEl>
                                          <p:spTgt spid="501778"/>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01762"/>
                                        </p:tgtEl>
                                        <p:attrNameLst>
                                          <p:attrName>style.visibility</p:attrName>
                                        </p:attrNameLst>
                                      </p:cBhvr>
                                      <p:to>
                                        <p:strVal val="visible"/>
                                      </p:to>
                                    </p:set>
                                    <p:animEffect transition="in" filter="strips(downRight)">
                                      <p:cBhvr>
                                        <p:cTn id="17" dur="500"/>
                                        <p:tgtEl>
                                          <p:spTgt spid="501762"/>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01766"/>
                                        </p:tgtEl>
                                        <p:attrNameLst>
                                          <p:attrName>style.visibility</p:attrName>
                                        </p:attrNameLst>
                                      </p:cBhvr>
                                      <p:to>
                                        <p:strVal val="visible"/>
                                      </p:to>
                                    </p:set>
                                    <p:animEffect transition="in" filter="strips(downRight)">
                                      <p:cBhvr>
                                        <p:cTn id="22" dur="500"/>
                                        <p:tgtEl>
                                          <p:spTgt spid="501766"/>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01767"/>
                                        </p:tgtEl>
                                        <p:attrNameLst>
                                          <p:attrName>style.visibility</p:attrName>
                                        </p:attrNameLst>
                                      </p:cBhvr>
                                      <p:to>
                                        <p:strVal val="visible"/>
                                      </p:to>
                                    </p:set>
                                    <p:animEffect transition="in" filter="strips(downRight)">
                                      <p:cBhvr>
                                        <p:cTn id="27" dur="500"/>
                                        <p:tgtEl>
                                          <p:spTgt spid="501767"/>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01768"/>
                                        </p:tgtEl>
                                        <p:attrNameLst>
                                          <p:attrName>style.visibility</p:attrName>
                                        </p:attrNameLst>
                                      </p:cBhvr>
                                      <p:to>
                                        <p:strVal val="visible"/>
                                      </p:to>
                                    </p:set>
                                    <p:animEffect transition="in" filter="strips(downRight)">
                                      <p:cBhvr>
                                        <p:cTn id="32" dur="500"/>
                                        <p:tgtEl>
                                          <p:spTgt spid="501768"/>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01769"/>
                                        </p:tgtEl>
                                        <p:attrNameLst>
                                          <p:attrName>style.visibility</p:attrName>
                                        </p:attrNameLst>
                                      </p:cBhvr>
                                      <p:to>
                                        <p:strVal val="visible"/>
                                      </p:to>
                                    </p:set>
                                    <p:animEffect transition="in" filter="strips(downRight)">
                                      <p:cBhvr>
                                        <p:cTn id="37" dur="500"/>
                                        <p:tgtEl>
                                          <p:spTgt spid="501769"/>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501764"/>
                                        </p:tgtEl>
                                        <p:attrNameLst>
                                          <p:attrName>style.visibility</p:attrName>
                                        </p:attrNameLst>
                                      </p:cBhvr>
                                      <p:to>
                                        <p:strVal val="visible"/>
                                      </p:to>
                                    </p:set>
                                    <p:animEffect transition="in" filter="strips(downRight)">
                                      <p:cBhvr>
                                        <p:cTn id="42" dur="500"/>
                                        <p:tgtEl>
                                          <p:spTgt spid="501764"/>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01770"/>
                                        </p:tgtEl>
                                        <p:attrNameLst>
                                          <p:attrName>style.visibility</p:attrName>
                                        </p:attrNameLst>
                                      </p:cBhvr>
                                      <p:to>
                                        <p:strVal val="visible"/>
                                      </p:to>
                                    </p:set>
                                    <p:animEffect transition="in" filter="strips(downRight)">
                                      <p:cBhvr>
                                        <p:cTn id="47" dur="500"/>
                                        <p:tgtEl>
                                          <p:spTgt spid="501770"/>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501771"/>
                                        </p:tgtEl>
                                        <p:attrNameLst>
                                          <p:attrName>style.visibility</p:attrName>
                                        </p:attrNameLst>
                                      </p:cBhvr>
                                      <p:to>
                                        <p:strVal val="visible"/>
                                      </p:to>
                                    </p:set>
                                    <p:animEffect transition="in" filter="strips(downRight)">
                                      <p:cBhvr>
                                        <p:cTn id="52" dur="500"/>
                                        <p:tgtEl>
                                          <p:spTgt spid="501771"/>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501772"/>
                                        </p:tgtEl>
                                        <p:attrNameLst>
                                          <p:attrName>style.visibility</p:attrName>
                                        </p:attrNameLst>
                                      </p:cBhvr>
                                      <p:to>
                                        <p:strVal val="visible"/>
                                      </p:to>
                                    </p:set>
                                    <p:animEffect transition="in" filter="strips(downRight)">
                                      <p:cBhvr>
                                        <p:cTn id="57" dur="500"/>
                                        <p:tgtEl>
                                          <p:spTgt spid="501772"/>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501773"/>
                                        </p:tgtEl>
                                        <p:attrNameLst>
                                          <p:attrName>style.visibility</p:attrName>
                                        </p:attrNameLst>
                                      </p:cBhvr>
                                      <p:to>
                                        <p:strVal val="visible"/>
                                      </p:to>
                                    </p:set>
                                    <p:animEffect transition="in" filter="strips(downRight)">
                                      <p:cBhvr>
                                        <p:cTn id="62" dur="500"/>
                                        <p:tgtEl>
                                          <p:spTgt spid="501773"/>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501765"/>
                                        </p:tgtEl>
                                        <p:attrNameLst>
                                          <p:attrName>style.visibility</p:attrName>
                                        </p:attrNameLst>
                                      </p:cBhvr>
                                      <p:to>
                                        <p:strVal val="visible"/>
                                      </p:to>
                                    </p:set>
                                    <p:animEffect transition="in" filter="strips(downRight)">
                                      <p:cBhvr>
                                        <p:cTn id="67" dur="500"/>
                                        <p:tgtEl>
                                          <p:spTgt spid="501765"/>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501774"/>
                                        </p:tgtEl>
                                        <p:attrNameLst>
                                          <p:attrName>style.visibility</p:attrName>
                                        </p:attrNameLst>
                                      </p:cBhvr>
                                      <p:to>
                                        <p:strVal val="visible"/>
                                      </p:to>
                                    </p:set>
                                    <p:animEffect transition="in" filter="strips(downRight)">
                                      <p:cBhvr>
                                        <p:cTn id="72" dur="500"/>
                                        <p:tgtEl>
                                          <p:spTgt spid="501774"/>
                                        </p:tgtEl>
                                      </p:cBhvr>
                                    </p:animEffect>
                                  </p:childTnLst>
                                  <p:subTnLst>
                                    <p:audio>
                                      <p:cMediaNode>
                                        <p:cTn display="0" masterRel="sameClick">
                                          <p:stCondLst>
                                            <p:cond evt="begin" delay="0">
                                              <p:tn val="70"/>
                                            </p:cond>
                                          </p:stCondLst>
                                          <p:endCondLst>
                                            <p:cond evt="onStopAudio" delay="0">
                                              <p:tgtEl>
                                                <p:sldTgt/>
                                              </p:tgtEl>
                                            </p:cond>
                                          </p:endCondLst>
                                        </p:cTn>
                                        <p:tgtEl>
                                          <p:sndTgt r:embed="rId4" name="CHIMES.WAV"/>
                                        </p:tgtEl>
                                      </p:cMediaNode>
                                    </p:audio>
                                  </p:sub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501775"/>
                                        </p:tgtEl>
                                        <p:attrNameLst>
                                          <p:attrName>style.visibility</p:attrName>
                                        </p:attrNameLst>
                                      </p:cBhvr>
                                      <p:to>
                                        <p:strVal val="visible"/>
                                      </p:to>
                                    </p:set>
                                    <p:animEffect transition="in" filter="strips(downRight)">
                                      <p:cBhvr>
                                        <p:cTn id="77" dur="500"/>
                                        <p:tgtEl>
                                          <p:spTgt spid="501775"/>
                                        </p:tgtEl>
                                      </p:cBhvr>
                                    </p:animEffect>
                                  </p:childTnLst>
                                  <p:subTnLst>
                                    <p:audio>
                                      <p:cMediaNode>
                                        <p:cTn display="0" masterRel="sameClick">
                                          <p:stCondLst>
                                            <p:cond evt="begin" delay="0">
                                              <p:tn val="75"/>
                                            </p:cond>
                                          </p:stCondLst>
                                          <p:endCondLst>
                                            <p:cond evt="onStopAudio" delay="0">
                                              <p:tgtEl>
                                                <p:sldTgt/>
                                              </p:tgtEl>
                                            </p:cond>
                                          </p:endCondLst>
                                        </p:cTn>
                                        <p:tgtEl>
                                          <p:sndTgt r:embed="rId4" name="CHIMES.WAV"/>
                                        </p:tgtEl>
                                      </p:cMediaNode>
                                    </p:audio>
                                  </p:sub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501776"/>
                                        </p:tgtEl>
                                        <p:attrNameLst>
                                          <p:attrName>style.visibility</p:attrName>
                                        </p:attrNameLst>
                                      </p:cBhvr>
                                      <p:to>
                                        <p:strVal val="visible"/>
                                      </p:to>
                                    </p:set>
                                    <p:animEffect transition="in" filter="strips(downRight)">
                                      <p:cBhvr>
                                        <p:cTn id="82" dur="500"/>
                                        <p:tgtEl>
                                          <p:spTgt spid="501776"/>
                                        </p:tgtEl>
                                      </p:cBhvr>
                                    </p:animEffect>
                                  </p:childTnLst>
                                  <p:subTnLst>
                                    <p:audio>
                                      <p:cMediaNode>
                                        <p:cTn display="0" masterRel="sameClick">
                                          <p:stCondLst>
                                            <p:cond evt="begin" delay="0">
                                              <p:tn val="80"/>
                                            </p:cond>
                                          </p:stCondLst>
                                          <p:endCondLst>
                                            <p:cond evt="onStopAudio" delay="0">
                                              <p:tgtEl>
                                                <p:sldTgt/>
                                              </p:tgtEl>
                                            </p:cond>
                                          </p:endCondLst>
                                        </p:cTn>
                                        <p:tgtEl>
                                          <p:sndTgt r:embed="rId4" name="CHIMES.WAV"/>
                                        </p:tgtEl>
                                      </p:cMediaNode>
                                    </p:audio>
                                  </p:subTnLst>
                                </p:cTn>
                              </p:par>
                            </p:childTnLst>
                          </p:cTn>
                        </p:par>
                      </p:childTnLst>
                    </p:cTn>
                  </p:par>
                  <p:par>
                    <p:cTn id="83" fill="hold">
                      <p:stCondLst>
                        <p:cond delay="indefinite"/>
                      </p:stCondLst>
                      <p:childTnLst>
                        <p:par>
                          <p:cTn id="84" fill="hold">
                            <p:stCondLst>
                              <p:cond delay="0"/>
                            </p:stCondLst>
                            <p:childTnLst>
                              <p:par>
                                <p:cTn id="85" presetID="18" presetClass="entr" presetSubtype="6" fill="hold" nodeType="clickEffect">
                                  <p:stCondLst>
                                    <p:cond delay="0"/>
                                  </p:stCondLst>
                                  <p:childTnLst>
                                    <p:set>
                                      <p:cBhvr>
                                        <p:cTn id="86" dur="1" fill="hold">
                                          <p:stCondLst>
                                            <p:cond delay="0"/>
                                          </p:stCondLst>
                                        </p:cTn>
                                        <p:tgtEl>
                                          <p:spTgt spid="501777"/>
                                        </p:tgtEl>
                                        <p:attrNameLst>
                                          <p:attrName>style.visibility</p:attrName>
                                        </p:attrNameLst>
                                      </p:cBhvr>
                                      <p:to>
                                        <p:strVal val="visible"/>
                                      </p:to>
                                    </p:set>
                                    <p:animEffect transition="in" filter="strips(downRight)">
                                      <p:cBhvr>
                                        <p:cTn id="87" dur="500"/>
                                        <p:tgtEl>
                                          <p:spTgt spid="501777"/>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786" name="Object 2"/>
          <p:cNvGraphicFramePr>
            <a:graphicFrameLocks noChangeAspect="1"/>
          </p:cNvGraphicFramePr>
          <p:nvPr/>
        </p:nvGraphicFramePr>
        <p:xfrm>
          <a:off x="304800" y="4241800"/>
          <a:ext cx="501650" cy="463550"/>
        </p:xfrm>
        <a:graphic>
          <a:graphicData uri="http://schemas.openxmlformats.org/presentationml/2006/ole">
            <mc:AlternateContent xmlns:mc="http://schemas.openxmlformats.org/markup-compatibility/2006">
              <mc:Choice xmlns:v="urn:schemas-microsoft-com:vml" Requires="v">
                <p:oleObj spid="_x0000_s22805" name="公式" r:id="rId4" imgW="215640" imgH="203040" progId="Equation.3">
                  <p:embed/>
                </p:oleObj>
              </mc:Choice>
              <mc:Fallback>
                <p:oleObj name="公式" r:id="rId4" imgW="215640" imgH="203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241800"/>
                        <a:ext cx="5016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87" name="Object 3"/>
          <p:cNvGraphicFramePr>
            <a:graphicFrameLocks noChangeAspect="1"/>
          </p:cNvGraphicFramePr>
          <p:nvPr/>
        </p:nvGraphicFramePr>
        <p:xfrm>
          <a:off x="304800" y="4967288"/>
          <a:ext cx="473075" cy="463550"/>
        </p:xfrm>
        <a:graphic>
          <a:graphicData uri="http://schemas.openxmlformats.org/presentationml/2006/ole">
            <mc:AlternateContent xmlns:mc="http://schemas.openxmlformats.org/markup-compatibility/2006">
              <mc:Choice xmlns:v="urn:schemas-microsoft-com:vml" Requires="v">
                <p:oleObj spid="_x0000_s22806" name="公式" r:id="rId6" imgW="203040" imgH="203040" progId="Equation.3">
                  <p:embed/>
                </p:oleObj>
              </mc:Choice>
              <mc:Fallback>
                <p:oleObj name="公式" r:id="rId6" imgW="203040" imgH="203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967288"/>
                        <a:ext cx="4730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88" name="Object 4"/>
          <p:cNvGraphicFramePr>
            <a:graphicFrameLocks noChangeAspect="1"/>
          </p:cNvGraphicFramePr>
          <p:nvPr/>
        </p:nvGraphicFramePr>
        <p:xfrm>
          <a:off x="304800" y="5765800"/>
          <a:ext cx="446088" cy="463550"/>
        </p:xfrm>
        <a:graphic>
          <a:graphicData uri="http://schemas.openxmlformats.org/presentationml/2006/ole">
            <mc:AlternateContent xmlns:mc="http://schemas.openxmlformats.org/markup-compatibility/2006">
              <mc:Choice xmlns:v="urn:schemas-microsoft-com:vml" Requires="v">
                <p:oleObj spid="_x0000_s22807" name="公式" r:id="rId8" imgW="190440" imgH="203040" progId="Equation.3">
                  <p:embed/>
                </p:oleObj>
              </mc:Choice>
              <mc:Fallback>
                <p:oleObj name="公式" r:id="rId8" imgW="190440" imgH="20304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5765800"/>
                        <a:ext cx="44608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5" name="Text Box 5"/>
          <p:cNvSpPr txBox="1">
            <a:spLocks noChangeArrowheads="1"/>
          </p:cNvSpPr>
          <p:nvPr/>
        </p:nvSpPr>
        <p:spPr bwMode="auto">
          <a:xfrm>
            <a:off x="3348038" y="0"/>
            <a:ext cx="3810000" cy="519113"/>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800" b="1">
                <a:solidFill>
                  <a:srgbClr val="FF0000"/>
                </a:solidFill>
                <a:ea typeface="宋体" pitchFamily="2" charset="-122"/>
              </a:rPr>
              <a:t>几种方式指标比较</a:t>
            </a:r>
          </a:p>
        </p:txBody>
      </p:sp>
      <p:sp>
        <p:nvSpPr>
          <p:cNvPr id="177166" name="Line 6"/>
          <p:cNvSpPr>
            <a:spLocks noChangeShapeType="1"/>
          </p:cNvSpPr>
          <p:nvPr/>
        </p:nvSpPr>
        <p:spPr bwMode="auto">
          <a:xfrm>
            <a:off x="4953000" y="685800"/>
            <a:ext cx="0" cy="6019800"/>
          </a:xfrm>
          <a:prstGeom prst="line">
            <a:avLst/>
          </a:prstGeom>
          <a:noFill/>
          <a:ln w="9525">
            <a:solidFill>
              <a:srgbClr val="FF0000"/>
            </a:solidFill>
            <a:prstDash val="dash"/>
            <a:round/>
            <a:headEnd/>
            <a:tailEnd/>
          </a:ln>
        </p:spPr>
        <p:txBody>
          <a:bodyPr wrap="none" anchor="ctr">
            <a:spAutoFit/>
          </a:bodyPr>
          <a:lstStyle/>
          <a:p>
            <a:endParaRPr lang="zh-CN" altLang="en-US"/>
          </a:p>
        </p:txBody>
      </p:sp>
      <p:grpSp>
        <p:nvGrpSpPr>
          <p:cNvPr id="2" name="Group 7"/>
          <p:cNvGrpSpPr>
            <a:grpSpLocks/>
          </p:cNvGrpSpPr>
          <p:nvPr/>
        </p:nvGrpSpPr>
        <p:grpSpPr bwMode="auto">
          <a:xfrm>
            <a:off x="0" y="3708400"/>
            <a:ext cx="8915400" cy="396875"/>
            <a:chOff x="48" y="2064"/>
            <a:chExt cx="5616" cy="250"/>
          </a:xfrm>
        </p:grpSpPr>
        <p:grpSp>
          <p:nvGrpSpPr>
            <p:cNvPr id="3" name="Group 8"/>
            <p:cNvGrpSpPr>
              <a:grpSpLocks/>
            </p:cNvGrpSpPr>
            <p:nvPr/>
          </p:nvGrpSpPr>
          <p:grpSpPr bwMode="auto">
            <a:xfrm>
              <a:off x="48" y="2064"/>
              <a:ext cx="5328" cy="250"/>
              <a:chOff x="48" y="2064"/>
              <a:chExt cx="5328" cy="250"/>
            </a:xfrm>
          </p:grpSpPr>
          <p:sp>
            <p:nvSpPr>
              <p:cNvPr id="177477" name="Text Box 9"/>
              <p:cNvSpPr txBox="1">
                <a:spLocks noChangeArrowheads="1"/>
              </p:cNvSpPr>
              <p:nvPr/>
            </p:nvSpPr>
            <p:spPr bwMode="auto">
              <a:xfrm>
                <a:off x="48" y="2064"/>
                <a:ext cx="864"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输出方式</a:t>
                </a:r>
                <a:endParaRPr lang="zh-CN" altLang="en-US" sz="2000" b="1">
                  <a:ea typeface="黑体" pitchFamily="49" charset="-122"/>
                </a:endParaRPr>
              </a:p>
            </p:txBody>
          </p:sp>
          <p:sp>
            <p:nvSpPr>
              <p:cNvPr id="177478" name="Text Box 10"/>
              <p:cNvSpPr txBox="1">
                <a:spLocks noChangeArrowheads="1"/>
              </p:cNvSpPr>
              <p:nvPr/>
            </p:nvSpPr>
            <p:spPr bwMode="auto">
              <a:xfrm>
                <a:off x="1200"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双出</a:t>
                </a:r>
                <a:endParaRPr lang="zh-CN" altLang="en-US" sz="2000" b="1">
                  <a:ea typeface="黑体" pitchFamily="49" charset="-122"/>
                </a:endParaRPr>
              </a:p>
            </p:txBody>
          </p:sp>
          <p:sp>
            <p:nvSpPr>
              <p:cNvPr id="177479" name="Text Box 11"/>
              <p:cNvSpPr txBox="1">
                <a:spLocks noChangeArrowheads="1"/>
              </p:cNvSpPr>
              <p:nvPr/>
            </p:nvSpPr>
            <p:spPr bwMode="auto">
              <a:xfrm>
                <a:off x="2352"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单出</a:t>
                </a:r>
                <a:endParaRPr lang="zh-CN" altLang="en-US" sz="2000" b="1">
                  <a:ea typeface="黑体" pitchFamily="49" charset="-122"/>
                </a:endParaRPr>
              </a:p>
            </p:txBody>
          </p:sp>
          <p:sp>
            <p:nvSpPr>
              <p:cNvPr id="177480" name="Text Box 12"/>
              <p:cNvSpPr txBox="1">
                <a:spLocks noChangeArrowheads="1"/>
              </p:cNvSpPr>
              <p:nvPr/>
            </p:nvSpPr>
            <p:spPr bwMode="auto">
              <a:xfrm>
                <a:off x="3504"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双出</a:t>
                </a:r>
                <a:endParaRPr lang="zh-CN" altLang="en-US" sz="2000" b="1">
                  <a:ea typeface="黑体" pitchFamily="49" charset="-122"/>
                </a:endParaRPr>
              </a:p>
            </p:txBody>
          </p:sp>
          <p:sp>
            <p:nvSpPr>
              <p:cNvPr id="177481" name="Text Box 13"/>
              <p:cNvSpPr txBox="1">
                <a:spLocks noChangeArrowheads="1"/>
              </p:cNvSpPr>
              <p:nvPr/>
            </p:nvSpPr>
            <p:spPr bwMode="auto">
              <a:xfrm>
                <a:off x="4800" y="2064"/>
                <a:ext cx="576" cy="250"/>
              </a:xfrm>
              <a:prstGeom prst="rect">
                <a:avLst/>
              </a:prstGeom>
              <a:noFill/>
              <a:ln w="12700" cap="sq">
                <a:noFill/>
                <a:miter lim="800000"/>
                <a:headEnd type="none" w="sm" len="sm"/>
                <a:tailEnd type="none" w="sm" len="sm"/>
              </a:ln>
            </p:spPr>
            <p:txBody>
              <a:bodyPr>
                <a:spAutoFit/>
              </a:bodyPr>
              <a:lstStyle/>
              <a:p>
                <a:pPr algn="l">
                  <a:spcBef>
                    <a:spcPct val="50000"/>
                  </a:spcBef>
                </a:pPr>
                <a:r>
                  <a:rPr lang="zh-CN" altLang="en-US" sz="2000" b="1" i="1">
                    <a:ea typeface="黑体" pitchFamily="49" charset="-122"/>
                  </a:rPr>
                  <a:t>单出</a:t>
                </a:r>
                <a:endParaRPr lang="zh-CN" altLang="en-US" sz="2000" b="1">
                  <a:ea typeface="黑体" pitchFamily="49" charset="-122"/>
                </a:endParaRPr>
              </a:p>
            </p:txBody>
          </p:sp>
        </p:grpSp>
        <p:sp>
          <p:nvSpPr>
            <p:cNvPr id="177476" name="Line 14"/>
            <p:cNvSpPr>
              <a:spLocks noChangeShapeType="1"/>
            </p:cNvSpPr>
            <p:nvPr/>
          </p:nvSpPr>
          <p:spPr bwMode="auto">
            <a:xfrm rot="-5400000">
              <a:off x="2856" y="-504"/>
              <a:ext cx="0" cy="5616"/>
            </a:xfrm>
            <a:prstGeom prst="line">
              <a:avLst/>
            </a:prstGeom>
            <a:noFill/>
            <a:ln w="9525">
              <a:solidFill>
                <a:srgbClr val="FF0000"/>
              </a:solidFill>
              <a:prstDash val="dash"/>
              <a:round/>
              <a:headEnd/>
              <a:tailEnd/>
            </a:ln>
          </p:spPr>
          <p:txBody>
            <a:bodyPr anchor="ctr">
              <a:spAutoFit/>
            </a:bodyPr>
            <a:lstStyle/>
            <a:p>
              <a:endParaRPr lang="zh-CN" altLang="en-US"/>
            </a:p>
          </p:txBody>
        </p:sp>
      </p:grpSp>
      <p:graphicFrame>
        <p:nvGraphicFramePr>
          <p:cNvPr id="502799" name="Object 15"/>
          <p:cNvGraphicFramePr>
            <a:graphicFrameLocks noChangeAspect="1"/>
          </p:cNvGraphicFramePr>
          <p:nvPr/>
        </p:nvGraphicFramePr>
        <p:xfrm>
          <a:off x="2706688" y="4241800"/>
          <a:ext cx="561975" cy="463550"/>
        </p:xfrm>
        <a:graphic>
          <a:graphicData uri="http://schemas.openxmlformats.org/presentationml/2006/ole">
            <mc:AlternateContent xmlns:mc="http://schemas.openxmlformats.org/markup-compatibility/2006">
              <mc:Choice xmlns:v="urn:schemas-microsoft-com:vml" Requires="v">
                <p:oleObj spid="_x0000_s22808" name="公式" r:id="rId10" imgW="241200" imgH="203040" progId="Equation.3">
                  <p:embed/>
                </p:oleObj>
              </mc:Choice>
              <mc:Fallback>
                <p:oleObj name="公式" r:id="rId10" imgW="241200" imgH="20304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6688" y="4241800"/>
                        <a:ext cx="5619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0" name="Object 16"/>
          <p:cNvGraphicFramePr>
            <a:graphicFrameLocks noChangeAspect="1"/>
          </p:cNvGraphicFramePr>
          <p:nvPr/>
        </p:nvGraphicFramePr>
        <p:xfrm>
          <a:off x="6635750" y="4241800"/>
          <a:ext cx="561975" cy="463550"/>
        </p:xfrm>
        <a:graphic>
          <a:graphicData uri="http://schemas.openxmlformats.org/presentationml/2006/ole">
            <mc:AlternateContent xmlns:mc="http://schemas.openxmlformats.org/markup-compatibility/2006">
              <mc:Choice xmlns:v="urn:schemas-microsoft-com:vml" Requires="v">
                <p:oleObj spid="_x0000_s22809" name="公式" r:id="rId12" imgW="241200" imgH="203040" progId="Equation.3">
                  <p:embed/>
                </p:oleObj>
              </mc:Choice>
              <mc:Fallback>
                <p:oleObj name="公式" r:id="rId12" imgW="241200" imgH="2030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5750" y="4241800"/>
                        <a:ext cx="5619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1" name="Object 17"/>
          <p:cNvGraphicFramePr>
            <a:graphicFrameLocks noChangeAspect="1"/>
          </p:cNvGraphicFramePr>
          <p:nvPr/>
        </p:nvGraphicFramePr>
        <p:xfrm>
          <a:off x="1725613" y="4775200"/>
          <a:ext cx="2527300" cy="847725"/>
        </p:xfrm>
        <a:graphic>
          <a:graphicData uri="http://schemas.openxmlformats.org/presentationml/2006/ole">
            <mc:AlternateContent xmlns:mc="http://schemas.openxmlformats.org/markup-compatibility/2006">
              <mc:Choice xmlns:v="urn:schemas-microsoft-com:vml" Requires="v">
                <p:oleObj spid="_x0000_s22810" name="公式" r:id="rId14" imgW="1079280" imgH="368280" progId="Equation.3">
                  <p:embed/>
                </p:oleObj>
              </mc:Choice>
              <mc:Fallback>
                <p:oleObj name="公式" r:id="rId14" imgW="1079280" imgH="36828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5613" y="4775200"/>
                        <a:ext cx="25273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2" name="Object 18"/>
          <p:cNvGraphicFramePr>
            <a:graphicFrameLocks noChangeAspect="1"/>
          </p:cNvGraphicFramePr>
          <p:nvPr/>
        </p:nvGraphicFramePr>
        <p:xfrm>
          <a:off x="5705475" y="4776788"/>
          <a:ext cx="2527300" cy="847725"/>
        </p:xfrm>
        <a:graphic>
          <a:graphicData uri="http://schemas.openxmlformats.org/presentationml/2006/ole">
            <mc:AlternateContent xmlns:mc="http://schemas.openxmlformats.org/markup-compatibility/2006">
              <mc:Choice xmlns:v="urn:schemas-microsoft-com:vml" Requires="v">
                <p:oleObj spid="_x0000_s22811" name="公式" r:id="rId16" imgW="1079280" imgH="368280" progId="Equation.3">
                  <p:embed/>
                </p:oleObj>
              </mc:Choice>
              <mc:Fallback>
                <p:oleObj name="公式" r:id="rId16" imgW="1079280" imgH="36828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05475" y="4776788"/>
                        <a:ext cx="25273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3" name="Object 19"/>
          <p:cNvGraphicFramePr>
            <a:graphicFrameLocks noChangeAspect="1"/>
          </p:cNvGraphicFramePr>
          <p:nvPr/>
        </p:nvGraphicFramePr>
        <p:xfrm>
          <a:off x="1771650" y="5765800"/>
          <a:ext cx="590550" cy="463550"/>
        </p:xfrm>
        <a:graphic>
          <a:graphicData uri="http://schemas.openxmlformats.org/presentationml/2006/ole">
            <mc:AlternateContent xmlns:mc="http://schemas.openxmlformats.org/markup-compatibility/2006">
              <mc:Choice xmlns:v="urn:schemas-microsoft-com:vml" Requires="v">
                <p:oleObj spid="_x0000_s22812" name="公式" r:id="rId18" imgW="253800" imgH="203040" progId="Equation.3">
                  <p:embed/>
                </p:oleObj>
              </mc:Choice>
              <mc:Fallback>
                <p:oleObj name="公式" r:id="rId18" imgW="253800" imgH="20304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71650" y="5765800"/>
                        <a:ext cx="590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4" name="Object 20"/>
          <p:cNvGraphicFramePr>
            <a:graphicFrameLocks noChangeAspect="1"/>
          </p:cNvGraphicFramePr>
          <p:nvPr/>
        </p:nvGraphicFramePr>
        <p:xfrm>
          <a:off x="3702050" y="5765800"/>
          <a:ext cx="412750" cy="463550"/>
        </p:xfrm>
        <a:graphic>
          <a:graphicData uri="http://schemas.openxmlformats.org/presentationml/2006/ole">
            <mc:AlternateContent xmlns:mc="http://schemas.openxmlformats.org/markup-compatibility/2006">
              <mc:Choice xmlns:v="urn:schemas-microsoft-com:vml" Requires="v">
                <p:oleObj spid="_x0000_s22813" name="公式" r:id="rId20" imgW="177480" imgH="203040" progId="Equation.3">
                  <p:embed/>
                </p:oleObj>
              </mc:Choice>
              <mc:Fallback>
                <p:oleObj name="公式" r:id="rId20" imgW="177480" imgH="203040"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02050" y="5765800"/>
                        <a:ext cx="4127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5" name="Object 21"/>
          <p:cNvGraphicFramePr>
            <a:graphicFrameLocks noChangeAspect="1"/>
          </p:cNvGraphicFramePr>
          <p:nvPr/>
        </p:nvGraphicFramePr>
        <p:xfrm>
          <a:off x="5715000" y="5765800"/>
          <a:ext cx="590550" cy="463550"/>
        </p:xfrm>
        <a:graphic>
          <a:graphicData uri="http://schemas.openxmlformats.org/presentationml/2006/ole">
            <mc:AlternateContent xmlns:mc="http://schemas.openxmlformats.org/markup-compatibility/2006">
              <mc:Choice xmlns:v="urn:schemas-microsoft-com:vml" Requires="v">
                <p:oleObj spid="_x0000_s22814" name="公式" r:id="rId22" imgW="253800" imgH="203040" progId="Equation.3">
                  <p:embed/>
                </p:oleObj>
              </mc:Choice>
              <mc:Fallback>
                <p:oleObj name="公式" r:id="rId22" imgW="253800" imgH="20304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5000" y="5765800"/>
                        <a:ext cx="590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806" name="Object 22"/>
          <p:cNvGraphicFramePr>
            <a:graphicFrameLocks noChangeAspect="1"/>
          </p:cNvGraphicFramePr>
          <p:nvPr/>
        </p:nvGraphicFramePr>
        <p:xfrm>
          <a:off x="7772400" y="5765800"/>
          <a:ext cx="412750" cy="463550"/>
        </p:xfrm>
        <a:graphic>
          <a:graphicData uri="http://schemas.openxmlformats.org/presentationml/2006/ole">
            <mc:AlternateContent xmlns:mc="http://schemas.openxmlformats.org/markup-compatibility/2006">
              <mc:Choice xmlns:v="urn:schemas-microsoft-com:vml" Requires="v">
                <p:oleObj spid="_x0000_s22815" name="公式" r:id="rId23" imgW="177480" imgH="203040" progId="Equation.3">
                  <p:embed/>
                </p:oleObj>
              </mc:Choice>
              <mc:Fallback>
                <p:oleObj name="公式" r:id="rId23" imgW="177480" imgH="20304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2400" y="5765800"/>
                        <a:ext cx="4127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nvGrpSpPr>
        <p:grpSpPr bwMode="auto">
          <a:xfrm>
            <a:off x="750888" y="431800"/>
            <a:ext cx="3552825" cy="3244850"/>
            <a:chOff x="2789" y="1570"/>
            <a:chExt cx="2238" cy="2044"/>
          </a:xfrm>
        </p:grpSpPr>
        <p:sp>
          <p:nvSpPr>
            <p:cNvPr id="177316" name="Line 24"/>
            <p:cNvSpPr>
              <a:spLocks noChangeAspect="1" noChangeShapeType="1"/>
            </p:cNvSpPr>
            <p:nvPr/>
          </p:nvSpPr>
          <p:spPr bwMode="auto">
            <a:xfrm flipH="1">
              <a:off x="3739" y="2174"/>
              <a:ext cx="36" cy="0"/>
            </a:xfrm>
            <a:prstGeom prst="line">
              <a:avLst/>
            </a:prstGeom>
            <a:noFill/>
            <a:ln w="19050">
              <a:solidFill>
                <a:srgbClr val="000000"/>
              </a:solidFill>
              <a:round/>
              <a:headEnd/>
              <a:tailEnd/>
            </a:ln>
          </p:spPr>
          <p:txBody>
            <a:bodyPr/>
            <a:lstStyle/>
            <a:p>
              <a:endParaRPr lang="zh-CN" altLang="en-US"/>
            </a:p>
          </p:txBody>
        </p:sp>
        <p:sp>
          <p:nvSpPr>
            <p:cNvPr id="177317" name="Oval 25"/>
            <p:cNvSpPr>
              <a:spLocks noChangeAspect="1" noChangeArrowheads="1"/>
            </p:cNvSpPr>
            <p:nvPr/>
          </p:nvSpPr>
          <p:spPr bwMode="auto">
            <a:xfrm>
              <a:off x="3775" y="2148"/>
              <a:ext cx="53" cy="52"/>
            </a:xfrm>
            <a:prstGeom prst="ellipse">
              <a:avLst/>
            </a:prstGeom>
            <a:noFill/>
            <a:ln w="19050">
              <a:solidFill>
                <a:srgbClr val="000000"/>
              </a:solidFill>
              <a:round/>
              <a:headEnd/>
              <a:tailEnd/>
            </a:ln>
          </p:spPr>
          <p:txBody>
            <a:bodyPr/>
            <a:lstStyle/>
            <a:p>
              <a:endParaRPr lang="zh-CN" altLang="en-US"/>
            </a:p>
          </p:txBody>
        </p:sp>
        <p:sp>
          <p:nvSpPr>
            <p:cNvPr id="177318" name="Rectangle 26"/>
            <p:cNvSpPr>
              <a:spLocks noChangeAspect="1" noChangeArrowheads="1"/>
            </p:cNvSpPr>
            <p:nvPr/>
          </p:nvSpPr>
          <p:spPr bwMode="auto">
            <a:xfrm>
              <a:off x="3863" y="2045"/>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7319" name="Line 27"/>
            <p:cNvSpPr>
              <a:spLocks noChangeAspect="1" noChangeShapeType="1"/>
            </p:cNvSpPr>
            <p:nvPr/>
          </p:nvSpPr>
          <p:spPr bwMode="auto">
            <a:xfrm>
              <a:off x="4032" y="1677"/>
              <a:ext cx="0" cy="35"/>
            </a:xfrm>
            <a:prstGeom prst="line">
              <a:avLst/>
            </a:prstGeom>
            <a:noFill/>
            <a:ln w="19050">
              <a:solidFill>
                <a:srgbClr val="000000"/>
              </a:solidFill>
              <a:round/>
              <a:headEnd/>
              <a:tailEnd/>
            </a:ln>
          </p:spPr>
          <p:txBody>
            <a:bodyPr/>
            <a:lstStyle/>
            <a:p>
              <a:endParaRPr lang="zh-CN" altLang="en-US"/>
            </a:p>
          </p:txBody>
        </p:sp>
        <p:sp>
          <p:nvSpPr>
            <p:cNvPr id="177320" name="Oval 28"/>
            <p:cNvSpPr>
              <a:spLocks noChangeAspect="1" noChangeArrowheads="1"/>
            </p:cNvSpPr>
            <p:nvPr/>
          </p:nvSpPr>
          <p:spPr bwMode="auto">
            <a:xfrm>
              <a:off x="4006" y="1624"/>
              <a:ext cx="53" cy="53"/>
            </a:xfrm>
            <a:prstGeom prst="ellipse">
              <a:avLst/>
            </a:prstGeom>
            <a:noFill/>
            <a:ln w="19050">
              <a:solidFill>
                <a:srgbClr val="000000"/>
              </a:solidFill>
              <a:round/>
              <a:headEnd/>
              <a:tailEnd/>
            </a:ln>
          </p:spPr>
          <p:txBody>
            <a:bodyPr/>
            <a:lstStyle/>
            <a:p>
              <a:endParaRPr lang="zh-CN" altLang="en-US"/>
            </a:p>
          </p:txBody>
        </p:sp>
        <p:sp>
          <p:nvSpPr>
            <p:cNvPr id="177321" name="Rectangle 29"/>
            <p:cNvSpPr>
              <a:spLocks noChangeAspect="1" noChangeArrowheads="1"/>
            </p:cNvSpPr>
            <p:nvPr/>
          </p:nvSpPr>
          <p:spPr bwMode="auto">
            <a:xfrm>
              <a:off x="4105" y="1570"/>
              <a:ext cx="63"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a:t>
              </a:r>
              <a:endParaRPr lang="en-US" altLang="zh-CN" sz="1400">
                <a:ea typeface="宋体" pitchFamily="2" charset="-122"/>
              </a:endParaRPr>
            </a:p>
          </p:txBody>
        </p:sp>
        <p:sp>
          <p:nvSpPr>
            <p:cNvPr id="177322" name="Line 30"/>
            <p:cNvSpPr>
              <a:spLocks noChangeAspect="1" noChangeShapeType="1"/>
            </p:cNvSpPr>
            <p:nvPr/>
          </p:nvSpPr>
          <p:spPr bwMode="auto">
            <a:xfrm flipV="1">
              <a:off x="4061" y="3266"/>
              <a:ext cx="0" cy="35"/>
            </a:xfrm>
            <a:prstGeom prst="line">
              <a:avLst/>
            </a:prstGeom>
            <a:noFill/>
            <a:ln w="19050">
              <a:solidFill>
                <a:srgbClr val="000000"/>
              </a:solidFill>
              <a:round/>
              <a:headEnd/>
              <a:tailEnd/>
            </a:ln>
          </p:spPr>
          <p:txBody>
            <a:bodyPr/>
            <a:lstStyle/>
            <a:p>
              <a:endParaRPr lang="zh-CN" altLang="en-US"/>
            </a:p>
          </p:txBody>
        </p:sp>
        <p:sp>
          <p:nvSpPr>
            <p:cNvPr id="177323" name="Oval 31"/>
            <p:cNvSpPr>
              <a:spLocks noChangeAspect="1" noChangeArrowheads="1"/>
            </p:cNvSpPr>
            <p:nvPr/>
          </p:nvSpPr>
          <p:spPr bwMode="auto">
            <a:xfrm>
              <a:off x="4041" y="3301"/>
              <a:ext cx="53" cy="54"/>
            </a:xfrm>
            <a:prstGeom prst="ellipse">
              <a:avLst/>
            </a:prstGeom>
            <a:noFill/>
            <a:ln w="19050">
              <a:solidFill>
                <a:srgbClr val="000000"/>
              </a:solidFill>
              <a:round/>
              <a:headEnd/>
              <a:tailEnd/>
            </a:ln>
          </p:spPr>
          <p:txBody>
            <a:bodyPr/>
            <a:lstStyle/>
            <a:p>
              <a:endParaRPr lang="zh-CN" altLang="en-US"/>
            </a:p>
          </p:txBody>
        </p:sp>
        <p:sp>
          <p:nvSpPr>
            <p:cNvPr id="177324" name="Rectangle 32"/>
            <p:cNvSpPr>
              <a:spLocks noChangeAspect="1" noChangeArrowheads="1"/>
            </p:cNvSpPr>
            <p:nvPr/>
          </p:nvSpPr>
          <p:spPr bwMode="auto">
            <a:xfrm>
              <a:off x="4121" y="3150"/>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000000"/>
                  </a:solidFill>
                  <a:ea typeface="宋体" pitchFamily="2" charset="-122"/>
                </a:rPr>
                <a:t>_</a:t>
              </a:r>
              <a:endParaRPr lang="en-US" altLang="zh-CN" sz="1000">
                <a:ea typeface="宋体" pitchFamily="2" charset="-122"/>
              </a:endParaRPr>
            </a:p>
          </p:txBody>
        </p:sp>
        <p:sp>
          <p:nvSpPr>
            <p:cNvPr id="177325" name="Line 33"/>
            <p:cNvSpPr>
              <a:spLocks noChangeAspect="1" noChangeShapeType="1"/>
            </p:cNvSpPr>
            <p:nvPr/>
          </p:nvSpPr>
          <p:spPr bwMode="auto">
            <a:xfrm>
              <a:off x="4333" y="2174"/>
              <a:ext cx="36" cy="0"/>
            </a:xfrm>
            <a:prstGeom prst="line">
              <a:avLst/>
            </a:prstGeom>
            <a:noFill/>
            <a:ln w="19050">
              <a:solidFill>
                <a:srgbClr val="000000"/>
              </a:solidFill>
              <a:round/>
              <a:headEnd/>
              <a:tailEnd/>
            </a:ln>
          </p:spPr>
          <p:txBody>
            <a:bodyPr/>
            <a:lstStyle/>
            <a:p>
              <a:endParaRPr lang="zh-CN" altLang="en-US"/>
            </a:p>
          </p:txBody>
        </p:sp>
        <p:sp>
          <p:nvSpPr>
            <p:cNvPr id="177326" name="Oval 34"/>
            <p:cNvSpPr>
              <a:spLocks noChangeAspect="1" noChangeArrowheads="1"/>
            </p:cNvSpPr>
            <p:nvPr/>
          </p:nvSpPr>
          <p:spPr bwMode="auto">
            <a:xfrm>
              <a:off x="4281" y="2148"/>
              <a:ext cx="52" cy="52"/>
            </a:xfrm>
            <a:prstGeom prst="ellipse">
              <a:avLst/>
            </a:prstGeom>
            <a:noFill/>
            <a:ln w="19050">
              <a:solidFill>
                <a:srgbClr val="000000"/>
              </a:solidFill>
              <a:round/>
              <a:headEnd/>
              <a:tailEnd/>
            </a:ln>
          </p:spPr>
          <p:txBody>
            <a:bodyPr/>
            <a:lstStyle/>
            <a:p>
              <a:endParaRPr lang="zh-CN" altLang="en-US"/>
            </a:p>
          </p:txBody>
        </p:sp>
        <p:sp>
          <p:nvSpPr>
            <p:cNvPr id="177327" name="Rectangle 35"/>
            <p:cNvSpPr>
              <a:spLocks noChangeAspect="1" noChangeArrowheads="1"/>
            </p:cNvSpPr>
            <p:nvPr/>
          </p:nvSpPr>
          <p:spPr bwMode="auto">
            <a:xfrm>
              <a:off x="4201" y="204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7328" name="Line 36"/>
            <p:cNvSpPr>
              <a:spLocks noChangeAspect="1" noChangeShapeType="1"/>
            </p:cNvSpPr>
            <p:nvPr/>
          </p:nvSpPr>
          <p:spPr bwMode="auto">
            <a:xfrm>
              <a:off x="4307" y="2591"/>
              <a:ext cx="1" cy="35"/>
            </a:xfrm>
            <a:prstGeom prst="line">
              <a:avLst/>
            </a:prstGeom>
            <a:noFill/>
            <a:ln w="19050">
              <a:solidFill>
                <a:srgbClr val="000000"/>
              </a:solidFill>
              <a:round/>
              <a:headEnd/>
              <a:tailEnd/>
            </a:ln>
          </p:spPr>
          <p:txBody>
            <a:bodyPr/>
            <a:lstStyle/>
            <a:p>
              <a:endParaRPr lang="zh-CN" altLang="en-US"/>
            </a:p>
          </p:txBody>
        </p:sp>
        <p:sp>
          <p:nvSpPr>
            <p:cNvPr id="177329" name="Oval 37"/>
            <p:cNvSpPr>
              <a:spLocks noChangeAspect="1" noChangeArrowheads="1"/>
            </p:cNvSpPr>
            <p:nvPr/>
          </p:nvSpPr>
          <p:spPr bwMode="auto">
            <a:xfrm>
              <a:off x="4281" y="2538"/>
              <a:ext cx="52" cy="53"/>
            </a:xfrm>
            <a:prstGeom prst="ellipse">
              <a:avLst/>
            </a:prstGeom>
            <a:noFill/>
            <a:ln w="19050">
              <a:solidFill>
                <a:srgbClr val="000000"/>
              </a:solidFill>
              <a:round/>
              <a:headEnd/>
              <a:tailEnd/>
            </a:ln>
          </p:spPr>
          <p:txBody>
            <a:bodyPr/>
            <a:lstStyle/>
            <a:p>
              <a:endParaRPr lang="zh-CN" altLang="en-US"/>
            </a:p>
          </p:txBody>
        </p:sp>
        <p:sp>
          <p:nvSpPr>
            <p:cNvPr id="177330" name="Rectangle 38"/>
            <p:cNvSpPr>
              <a:spLocks noChangeAspect="1" noChangeArrowheads="1"/>
            </p:cNvSpPr>
            <p:nvPr/>
          </p:nvSpPr>
          <p:spPr bwMode="auto">
            <a:xfrm>
              <a:off x="4259" y="241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7331" name="Line 39"/>
            <p:cNvSpPr>
              <a:spLocks noChangeAspect="1" noChangeShapeType="1"/>
            </p:cNvSpPr>
            <p:nvPr/>
          </p:nvSpPr>
          <p:spPr bwMode="auto">
            <a:xfrm>
              <a:off x="3810" y="2591"/>
              <a:ext cx="0" cy="35"/>
            </a:xfrm>
            <a:prstGeom prst="line">
              <a:avLst/>
            </a:prstGeom>
            <a:noFill/>
            <a:ln w="19050">
              <a:solidFill>
                <a:srgbClr val="000000"/>
              </a:solidFill>
              <a:round/>
              <a:headEnd/>
              <a:tailEnd/>
            </a:ln>
          </p:spPr>
          <p:txBody>
            <a:bodyPr/>
            <a:lstStyle/>
            <a:p>
              <a:endParaRPr lang="zh-CN" altLang="en-US"/>
            </a:p>
          </p:txBody>
        </p:sp>
        <p:sp>
          <p:nvSpPr>
            <p:cNvPr id="177332" name="Oval 40"/>
            <p:cNvSpPr>
              <a:spLocks noChangeAspect="1" noChangeArrowheads="1"/>
            </p:cNvSpPr>
            <p:nvPr/>
          </p:nvSpPr>
          <p:spPr bwMode="auto">
            <a:xfrm>
              <a:off x="3784" y="2538"/>
              <a:ext cx="53" cy="53"/>
            </a:xfrm>
            <a:prstGeom prst="ellipse">
              <a:avLst/>
            </a:prstGeom>
            <a:noFill/>
            <a:ln w="19050">
              <a:solidFill>
                <a:srgbClr val="000000"/>
              </a:solidFill>
              <a:round/>
              <a:headEnd/>
              <a:tailEnd/>
            </a:ln>
          </p:spPr>
          <p:txBody>
            <a:bodyPr/>
            <a:lstStyle/>
            <a:p>
              <a:endParaRPr lang="zh-CN" altLang="en-US"/>
            </a:p>
          </p:txBody>
        </p:sp>
        <p:sp>
          <p:nvSpPr>
            <p:cNvPr id="177333" name="Rectangle 41"/>
            <p:cNvSpPr>
              <a:spLocks noChangeAspect="1" noChangeArrowheads="1"/>
            </p:cNvSpPr>
            <p:nvPr/>
          </p:nvSpPr>
          <p:spPr bwMode="auto">
            <a:xfrm>
              <a:off x="3771" y="2414"/>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7334" name="Line 42"/>
            <p:cNvSpPr>
              <a:spLocks noChangeAspect="1" noChangeShapeType="1"/>
            </p:cNvSpPr>
            <p:nvPr/>
          </p:nvSpPr>
          <p:spPr bwMode="auto">
            <a:xfrm flipV="1">
              <a:off x="3961" y="3035"/>
              <a:ext cx="9" cy="54"/>
            </a:xfrm>
            <a:prstGeom prst="line">
              <a:avLst/>
            </a:prstGeom>
            <a:noFill/>
            <a:ln w="19050">
              <a:solidFill>
                <a:srgbClr val="0000FF"/>
              </a:solidFill>
              <a:round/>
              <a:headEnd/>
              <a:tailEnd/>
            </a:ln>
          </p:spPr>
          <p:txBody>
            <a:bodyPr/>
            <a:lstStyle/>
            <a:p>
              <a:endParaRPr lang="zh-CN" altLang="en-US"/>
            </a:p>
          </p:txBody>
        </p:sp>
        <p:sp>
          <p:nvSpPr>
            <p:cNvPr id="177335" name="Line 43"/>
            <p:cNvSpPr>
              <a:spLocks noChangeAspect="1" noChangeShapeType="1"/>
            </p:cNvSpPr>
            <p:nvPr/>
          </p:nvSpPr>
          <p:spPr bwMode="auto">
            <a:xfrm>
              <a:off x="3952" y="3035"/>
              <a:ext cx="9" cy="54"/>
            </a:xfrm>
            <a:prstGeom prst="line">
              <a:avLst/>
            </a:prstGeom>
            <a:noFill/>
            <a:ln w="19050">
              <a:solidFill>
                <a:srgbClr val="0000FF"/>
              </a:solidFill>
              <a:round/>
              <a:headEnd/>
              <a:tailEnd/>
            </a:ln>
          </p:spPr>
          <p:txBody>
            <a:bodyPr/>
            <a:lstStyle/>
            <a:p>
              <a:endParaRPr lang="zh-CN" altLang="en-US"/>
            </a:p>
          </p:txBody>
        </p:sp>
        <p:sp>
          <p:nvSpPr>
            <p:cNvPr id="177336" name="Line 44"/>
            <p:cNvSpPr>
              <a:spLocks noChangeAspect="1" noChangeShapeType="1"/>
            </p:cNvSpPr>
            <p:nvPr/>
          </p:nvSpPr>
          <p:spPr bwMode="auto">
            <a:xfrm flipH="1">
              <a:off x="3952" y="3035"/>
              <a:ext cx="18" cy="1"/>
            </a:xfrm>
            <a:prstGeom prst="line">
              <a:avLst/>
            </a:prstGeom>
            <a:noFill/>
            <a:ln w="19050">
              <a:solidFill>
                <a:srgbClr val="0000FF"/>
              </a:solidFill>
              <a:round/>
              <a:headEnd/>
              <a:tailEnd/>
            </a:ln>
          </p:spPr>
          <p:txBody>
            <a:bodyPr/>
            <a:lstStyle/>
            <a:p>
              <a:endParaRPr lang="zh-CN" altLang="en-US"/>
            </a:p>
          </p:txBody>
        </p:sp>
        <p:sp>
          <p:nvSpPr>
            <p:cNvPr id="177337" name="Line 45"/>
            <p:cNvSpPr>
              <a:spLocks noChangeAspect="1" noChangeShapeType="1"/>
            </p:cNvSpPr>
            <p:nvPr/>
          </p:nvSpPr>
          <p:spPr bwMode="auto">
            <a:xfrm>
              <a:off x="3952" y="3035"/>
              <a:ext cx="1" cy="1"/>
            </a:xfrm>
            <a:prstGeom prst="line">
              <a:avLst/>
            </a:prstGeom>
            <a:noFill/>
            <a:ln w="19050">
              <a:solidFill>
                <a:srgbClr val="0000FF"/>
              </a:solidFill>
              <a:round/>
              <a:headEnd/>
              <a:tailEnd/>
            </a:ln>
          </p:spPr>
          <p:txBody>
            <a:bodyPr/>
            <a:lstStyle/>
            <a:p>
              <a:endParaRPr lang="zh-CN" altLang="en-US"/>
            </a:p>
          </p:txBody>
        </p:sp>
        <p:sp>
          <p:nvSpPr>
            <p:cNvPr id="177338" name="Line 46"/>
            <p:cNvSpPr>
              <a:spLocks noChangeAspect="1" noChangeShapeType="1"/>
            </p:cNvSpPr>
            <p:nvPr/>
          </p:nvSpPr>
          <p:spPr bwMode="auto">
            <a:xfrm>
              <a:off x="3961" y="3089"/>
              <a:ext cx="0" cy="0"/>
            </a:xfrm>
            <a:prstGeom prst="line">
              <a:avLst/>
            </a:prstGeom>
            <a:noFill/>
            <a:ln w="19050">
              <a:solidFill>
                <a:srgbClr val="0000FF"/>
              </a:solidFill>
              <a:round/>
              <a:headEnd/>
              <a:tailEnd/>
            </a:ln>
          </p:spPr>
          <p:txBody>
            <a:bodyPr/>
            <a:lstStyle/>
            <a:p>
              <a:endParaRPr lang="zh-CN" altLang="en-US"/>
            </a:p>
          </p:txBody>
        </p:sp>
        <p:sp>
          <p:nvSpPr>
            <p:cNvPr id="177339" name="Line 47"/>
            <p:cNvSpPr>
              <a:spLocks noChangeAspect="1" noChangeShapeType="1"/>
            </p:cNvSpPr>
            <p:nvPr/>
          </p:nvSpPr>
          <p:spPr bwMode="auto">
            <a:xfrm>
              <a:off x="3961" y="3035"/>
              <a:ext cx="0" cy="54"/>
            </a:xfrm>
            <a:prstGeom prst="line">
              <a:avLst/>
            </a:prstGeom>
            <a:noFill/>
            <a:ln w="19050">
              <a:solidFill>
                <a:srgbClr val="0000FF"/>
              </a:solidFill>
              <a:round/>
              <a:headEnd/>
              <a:tailEnd/>
            </a:ln>
          </p:spPr>
          <p:txBody>
            <a:bodyPr/>
            <a:lstStyle/>
            <a:p>
              <a:endParaRPr lang="zh-CN" altLang="en-US"/>
            </a:p>
          </p:txBody>
        </p:sp>
        <p:sp>
          <p:nvSpPr>
            <p:cNvPr id="177340" name="Line 48"/>
            <p:cNvSpPr>
              <a:spLocks noChangeAspect="1" noChangeShapeType="1"/>
            </p:cNvSpPr>
            <p:nvPr/>
          </p:nvSpPr>
          <p:spPr bwMode="auto">
            <a:xfrm>
              <a:off x="3970" y="3035"/>
              <a:ext cx="1" cy="1"/>
            </a:xfrm>
            <a:prstGeom prst="line">
              <a:avLst/>
            </a:prstGeom>
            <a:noFill/>
            <a:ln w="19050">
              <a:solidFill>
                <a:srgbClr val="0000FF"/>
              </a:solidFill>
              <a:round/>
              <a:headEnd/>
              <a:tailEnd/>
            </a:ln>
          </p:spPr>
          <p:txBody>
            <a:bodyPr/>
            <a:lstStyle/>
            <a:p>
              <a:endParaRPr lang="zh-CN" altLang="en-US"/>
            </a:p>
          </p:txBody>
        </p:sp>
        <p:sp>
          <p:nvSpPr>
            <p:cNvPr id="177341" name="Line 49"/>
            <p:cNvSpPr>
              <a:spLocks noChangeAspect="1" noChangeShapeType="1"/>
            </p:cNvSpPr>
            <p:nvPr/>
          </p:nvSpPr>
          <p:spPr bwMode="auto">
            <a:xfrm>
              <a:off x="3961" y="2946"/>
              <a:ext cx="0" cy="89"/>
            </a:xfrm>
            <a:prstGeom prst="line">
              <a:avLst/>
            </a:prstGeom>
            <a:noFill/>
            <a:ln w="19050">
              <a:solidFill>
                <a:srgbClr val="400000"/>
              </a:solidFill>
              <a:round/>
              <a:headEnd/>
              <a:tailEnd/>
            </a:ln>
          </p:spPr>
          <p:txBody>
            <a:bodyPr/>
            <a:lstStyle/>
            <a:p>
              <a:endParaRPr lang="zh-CN" altLang="en-US"/>
            </a:p>
          </p:txBody>
        </p:sp>
        <p:sp>
          <p:nvSpPr>
            <p:cNvPr id="177342" name="Line 50"/>
            <p:cNvSpPr>
              <a:spLocks noChangeAspect="1" noChangeShapeType="1"/>
            </p:cNvSpPr>
            <p:nvPr/>
          </p:nvSpPr>
          <p:spPr bwMode="auto">
            <a:xfrm flipH="1">
              <a:off x="3562" y="2467"/>
              <a:ext cx="88" cy="62"/>
            </a:xfrm>
            <a:prstGeom prst="line">
              <a:avLst/>
            </a:prstGeom>
            <a:noFill/>
            <a:ln w="19050">
              <a:solidFill>
                <a:srgbClr val="0000FF"/>
              </a:solidFill>
              <a:round/>
              <a:headEnd/>
              <a:tailEnd/>
            </a:ln>
          </p:spPr>
          <p:txBody>
            <a:bodyPr/>
            <a:lstStyle/>
            <a:p>
              <a:endParaRPr lang="zh-CN" altLang="en-US"/>
            </a:p>
          </p:txBody>
        </p:sp>
        <p:sp>
          <p:nvSpPr>
            <p:cNvPr id="177343" name="Line 51"/>
            <p:cNvSpPr>
              <a:spLocks noChangeAspect="1" noChangeShapeType="1"/>
            </p:cNvSpPr>
            <p:nvPr/>
          </p:nvSpPr>
          <p:spPr bwMode="auto">
            <a:xfrm>
              <a:off x="3562" y="2582"/>
              <a:ext cx="88" cy="63"/>
            </a:xfrm>
            <a:prstGeom prst="line">
              <a:avLst/>
            </a:prstGeom>
            <a:noFill/>
            <a:ln w="19050">
              <a:solidFill>
                <a:srgbClr val="0000FF"/>
              </a:solidFill>
              <a:round/>
              <a:headEnd/>
              <a:tailEnd/>
            </a:ln>
          </p:spPr>
          <p:txBody>
            <a:bodyPr/>
            <a:lstStyle/>
            <a:p>
              <a:endParaRPr lang="zh-CN" altLang="en-US"/>
            </a:p>
          </p:txBody>
        </p:sp>
        <p:sp>
          <p:nvSpPr>
            <p:cNvPr id="177344" name="Line 52"/>
            <p:cNvSpPr>
              <a:spLocks noChangeAspect="1" noChangeShapeType="1"/>
            </p:cNvSpPr>
            <p:nvPr/>
          </p:nvSpPr>
          <p:spPr bwMode="auto">
            <a:xfrm>
              <a:off x="3562" y="2467"/>
              <a:ext cx="0" cy="178"/>
            </a:xfrm>
            <a:prstGeom prst="line">
              <a:avLst/>
            </a:prstGeom>
            <a:noFill/>
            <a:ln w="19050">
              <a:solidFill>
                <a:srgbClr val="0000FF"/>
              </a:solidFill>
              <a:round/>
              <a:headEnd/>
              <a:tailEnd/>
            </a:ln>
          </p:spPr>
          <p:txBody>
            <a:bodyPr/>
            <a:lstStyle/>
            <a:p>
              <a:endParaRPr lang="zh-CN" altLang="en-US"/>
            </a:p>
          </p:txBody>
        </p:sp>
        <p:sp>
          <p:nvSpPr>
            <p:cNvPr id="177345" name="Line 53"/>
            <p:cNvSpPr>
              <a:spLocks noChangeAspect="1" noChangeShapeType="1"/>
            </p:cNvSpPr>
            <p:nvPr/>
          </p:nvSpPr>
          <p:spPr bwMode="auto">
            <a:xfrm flipH="1">
              <a:off x="3472" y="2555"/>
              <a:ext cx="90" cy="1"/>
            </a:xfrm>
            <a:prstGeom prst="line">
              <a:avLst/>
            </a:prstGeom>
            <a:noFill/>
            <a:ln w="19050">
              <a:solidFill>
                <a:srgbClr val="0000FF"/>
              </a:solidFill>
              <a:round/>
              <a:headEnd/>
              <a:tailEnd/>
            </a:ln>
          </p:spPr>
          <p:txBody>
            <a:bodyPr/>
            <a:lstStyle/>
            <a:p>
              <a:endParaRPr lang="zh-CN" altLang="en-US"/>
            </a:p>
          </p:txBody>
        </p:sp>
        <p:sp>
          <p:nvSpPr>
            <p:cNvPr id="177346" name="Freeform 54"/>
            <p:cNvSpPr>
              <a:spLocks noChangeAspect="1"/>
            </p:cNvSpPr>
            <p:nvPr/>
          </p:nvSpPr>
          <p:spPr bwMode="auto">
            <a:xfrm>
              <a:off x="3597" y="2600"/>
              <a:ext cx="53" cy="45"/>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7347" name="Line 55"/>
            <p:cNvSpPr>
              <a:spLocks noChangeAspect="1" noChangeShapeType="1"/>
            </p:cNvSpPr>
            <p:nvPr/>
          </p:nvSpPr>
          <p:spPr bwMode="auto">
            <a:xfrm>
              <a:off x="3650" y="2378"/>
              <a:ext cx="1" cy="89"/>
            </a:xfrm>
            <a:prstGeom prst="line">
              <a:avLst/>
            </a:prstGeom>
            <a:noFill/>
            <a:ln w="19050">
              <a:solidFill>
                <a:srgbClr val="400000"/>
              </a:solidFill>
              <a:round/>
              <a:headEnd/>
              <a:tailEnd/>
            </a:ln>
          </p:spPr>
          <p:txBody>
            <a:bodyPr/>
            <a:lstStyle/>
            <a:p>
              <a:endParaRPr lang="zh-CN" altLang="en-US"/>
            </a:p>
          </p:txBody>
        </p:sp>
        <p:sp>
          <p:nvSpPr>
            <p:cNvPr id="177348" name="Line 56"/>
            <p:cNvSpPr>
              <a:spLocks noChangeAspect="1" noChangeShapeType="1"/>
            </p:cNvSpPr>
            <p:nvPr/>
          </p:nvSpPr>
          <p:spPr bwMode="auto">
            <a:xfrm flipV="1">
              <a:off x="3650" y="2645"/>
              <a:ext cx="1" cy="88"/>
            </a:xfrm>
            <a:prstGeom prst="line">
              <a:avLst/>
            </a:prstGeom>
            <a:noFill/>
            <a:ln w="19050">
              <a:solidFill>
                <a:srgbClr val="400000"/>
              </a:solidFill>
              <a:round/>
              <a:headEnd/>
              <a:tailEnd/>
            </a:ln>
          </p:spPr>
          <p:txBody>
            <a:bodyPr/>
            <a:lstStyle/>
            <a:p>
              <a:endParaRPr lang="zh-CN" altLang="en-US"/>
            </a:p>
          </p:txBody>
        </p:sp>
        <p:sp>
          <p:nvSpPr>
            <p:cNvPr id="177349" name="Line 57"/>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7350" name="Line 58"/>
            <p:cNvSpPr>
              <a:spLocks noChangeAspect="1" noChangeShapeType="1"/>
            </p:cNvSpPr>
            <p:nvPr/>
          </p:nvSpPr>
          <p:spPr bwMode="auto">
            <a:xfrm>
              <a:off x="4061" y="2911"/>
              <a:ext cx="0" cy="88"/>
            </a:xfrm>
            <a:prstGeom prst="line">
              <a:avLst/>
            </a:prstGeom>
            <a:noFill/>
            <a:ln w="19050">
              <a:solidFill>
                <a:srgbClr val="400000"/>
              </a:solidFill>
              <a:round/>
              <a:headEnd/>
              <a:tailEnd/>
            </a:ln>
          </p:spPr>
          <p:txBody>
            <a:bodyPr/>
            <a:lstStyle/>
            <a:p>
              <a:endParaRPr lang="zh-CN" altLang="en-US"/>
            </a:p>
          </p:txBody>
        </p:sp>
        <p:sp>
          <p:nvSpPr>
            <p:cNvPr id="177351" name="Line 59"/>
            <p:cNvSpPr>
              <a:spLocks noChangeAspect="1" noChangeShapeType="1"/>
            </p:cNvSpPr>
            <p:nvPr/>
          </p:nvSpPr>
          <p:spPr bwMode="auto">
            <a:xfrm flipV="1">
              <a:off x="4061" y="3177"/>
              <a:ext cx="0" cy="89"/>
            </a:xfrm>
            <a:prstGeom prst="line">
              <a:avLst/>
            </a:prstGeom>
            <a:noFill/>
            <a:ln w="19050">
              <a:solidFill>
                <a:srgbClr val="400000"/>
              </a:solidFill>
              <a:round/>
              <a:headEnd/>
              <a:tailEnd/>
            </a:ln>
          </p:spPr>
          <p:txBody>
            <a:bodyPr/>
            <a:lstStyle/>
            <a:p>
              <a:endParaRPr lang="zh-CN" altLang="en-US"/>
            </a:p>
          </p:txBody>
        </p:sp>
        <p:sp>
          <p:nvSpPr>
            <p:cNvPr id="177352" name="Line 60"/>
            <p:cNvSpPr>
              <a:spLocks noChangeAspect="1" noChangeShapeType="1"/>
            </p:cNvSpPr>
            <p:nvPr/>
          </p:nvSpPr>
          <p:spPr bwMode="auto">
            <a:xfrm>
              <a:off x="3615" y="1890"/>
              <a:ext cx="71" cy="1"/>
            </a:xfrm>
            <a:prstGeom prst="line">
              <a:avLst/>
            </a:prstGeom>
            <a:noFill/>
            <a:ln w="19050">
              <a:solidFill>
                <a:srgbClr val="0000FF"/>
              </a:solidFill>
              <a:round/>
              <a:headEnd/>
              <a:tailEnd/>
            </a:ln>
          </p:spPr>
          <p:txBody>
            <a:bodyPr/>
            <a:lstStyle/>
            <a:p>
              <a:endParaRPr lang="zh-CN" altLang="en-US"/>
            </a:p>
          </p:txBody>
        </p:sp>
        <p:sp>
          <p:nvSpPr>
            <p:cNvPr id="177353" name="Line 61"/>
            <p:cNvSpPr>
              <a:spLocks noChangeAspect="1" noChangeShapeType="1"/>
            </p:cNvSpPr>
            <p:nvPr/>
          </p:nvSpPr>
          <p:spPr bwMode="auto">
            <a:xfrm>
              <a:off x="3686" y="1890"/>
              <a:ext cx="0" cy="177"/>
            </a:xfrm>
            <a:prstGeom prst="line">
              <a:avLst/>
            </a:prstGeom>
            <a:noFill/>
            <a:ln w="19050">
              <a:solidFill>
                <a:srgbClr val="0000FF"/>
              </a:solidFill>
              <a:round/>
              <a:headEnd/>
              <a:tailEnd/>
            </a:ln>
          </p:spPr>
          <p:txBody>
            <a:bodyPr/>
            <a:lstStyle/>
            <a:p>
              <a:endParaRPr lang="zh-CN" altLang="en-US"/>
            </a:p>
          </p:txBody>
        </p:sp>
        <p:sp>
          <p:nvSpPr>
            <p:cNvPr id="177354" name="Line 62"/>
            <p:cNvSpPr>
              <a:spLocks noChangeAspect="1" noChangeShapeType="1"/>
            </p:cNvSpPr>
            <p:nvPr/>
          </p:nvSpPr>
          <p:spPr bwMode="auto">
            <a:xfrm flipH="1">
              <a:off x="3615" y="2067"/>
              <a:ext cx="71" cy="1"/>
            </a:xfrm>
            <a:prstGeom prst="line">
              <a:avLst/>
            </a:prstGeom>
            <a:noFill/>
            <a:ln w="19050">
              <a:solidFill>
                <a:srgbClr val="0000FF"/>
              </a:solidFill>
              <a:round/>
              <a:headEnd/>
              <a:tailEnd/>
            </a:ln>
          </p:spPr>
          <p:txBody>
            <a:bodyPr/>
            <a:lstStyle/>
            <a:p>
              <a:endParaRPr lang="zh-CN" altLang="en-US"/>
            </a:p>
          </p:txBody>
        </p:sp>
        <p:sp>
          <p:nvSpPr>
            <p:cNvPr id="177355" name="Line 63"/>
            <p:cNvSpPr>
              <a:spLocks noChangeAspect="1" noChangeShapeType="1"/>
            </p:cNvSpPr>
            <p:nvPr/>
          </p:nvSpPr>
          <p:spPr bwMode="auto">
            <a:xfrm>
              <a:off x="3650" y="1801"/>
              <a:ext cx="1" cy="89"/>
            </a:xfrm>
            <a:prstGeom prst="line">
              <a:avLst/>
            </a:prstGeom>
            <a:noFill/>
            <a:ln w="19050">
              <a:solidFill>
                <a:srgbClr val="400000"/>
              </a:solidFill>
              <a:round/>
              <a:headEnd/>
              <a:tailEnd/>
            </a:ln>
          </p:spPr>
          <p:txBody>
            <a:bodyPr/>
            <a:lstStyle/>
            <a:p>
              <a:endParaRPr lang="zh-CN" altLang="en-US"/>
            </a:p>
          </p:txBody>
        </p:sp>
        <p:sp>
          <p:nvSpPr>
            <p:cNvPr id="177356" name="Line 64"/>
            <p:cNvSpPr>
              <a:spLocks noChangeAspect="1" noChangeShapeType="1"/>
            </p:cNvSpPr>
            <p:nvPr/>
          </p:nvSpPr>
          <p:spPr bwMode="auto">
            <a:xfrm flipV="1">
              <a:off x="3650" y="2067"/>
              <a:ext cx="1" cy="89"/>
            </a:xfrm>
            <a:prstGeom prst="line">
              <a:avLst/>
            </a:prstGeom>
            <a:noFill/>
            <a:ln w="19050">
              <a:solidFill>
                <a:srgbClr val="400000"/>
              </a:solidFill>
              <a:round/>
              <a:headEnd/>
              <a:tailEnd/>
            </a:ln>
          </p:spPr>
          <p:txBody>
            <a:bodyPr/>
            <a:lstStyle/>
            <a:p>
              <a:endParaRPr lang="zh-CN" altLang="en-US"/>
            </a:p>
          </p:txBody>
        </p:sp>
        <p:sp>
          <p:nvSpPr>
            <p:cNvPr id="177357" name="Line 65"/>
            <p:cNvSpPr>
              <a:spLocks noChangeAspect="1" noChangeShapeType="1"/>
            </p:cNvSpPr>
            <p:nvPr/>
          </p:nvSpPr>
          <p:spPr bwMode="auto">
            <a:xfrm flipV="1">
              <a:off x="3206" y="2520"/>
              <a:ext cx="1" cy="71"/>
            </a:xfrm>
            <a:prstGeom prst="line">
              <a:avLst/>
            </a:prstGeom>
            <a:noFill/>
            <a:ln w="19050">
              <a:solidFill>
                <a:srgbClr val="0000FF"/>
              </a:solidFill>
              <a:round/>
              <a:headEnd/>
              <a:tailEnd/>
            </a:ln>
          </p:spPr>
          <p:txBody>
            <a:bodyPr/>
            <a:lstStyle/>
            <a:p>
              <a:endParaRPr lang="zh-CN" altLang="en-US"/>
            </a:p>
          </p:txBody>
        </p:sp>
        <p:sp>
          <p:nvSpPr>
            <p:cNvPr id="177358" name="Line 66"/>
            <p:cNvSpPr>
              <a:spLocks noChangeAspect="1" noChangeShapeType="1"/>
            </p:cNvSpPr>
            <p:nvPr/>
          </p:nvSpPr>
          <p:spPr bwMode="auto">
            <a:xfrm>
              <a:off x="3206" y="2520"/>
              <a:ext cx="178" cy="0"/>
            </a:xfrm>
            <a:prstGeom prst="line">
              <a:avLst/>
            </a:prstGeom>
            <a:noFill/>
            <a:ln w="19050">
              <a:solidFill>
                <a:srgbClr val="0000FF"/>
              </a:solidFill>
              <a:round/>
              <a:headEnd/>
              <a:tailEnd/>
            </a:ln>
          </p:spPr>
          <p:txBody>
            <a:bodyPr/>
            <a:lstStyle/>
            <a:p>
              <a:endParaRPr lang="zh-CN" altLang="en-US"/>
            </a:p>
          </p:txBody>
        </p:sp>
        <p:sp>
          <p:nvSpPr>
            <p:cNvPr id="177359" name="Line 67"/>
            <p:cNvSpPr>
              <a:spLocks noChangeAspect="1" noChangeShapeType="1"/>
            </p:cNvSpPr>
            <p:nvPr/>
          </p:nvSpPr>
          <p:spPr bwMode="auto">
            <a:xfrm>
              <a:off x="3384" y="2520"/>
              <a:ext cx="1" cy="71"/>
            </a:xfrm>
            <a:prstGeom prst="line">
              <a:avLst/>
            </a:prstGeom>
            <a:noFill/>
            <a:ln w="19050">
              <a:solidFill>
                <a:srgbClr val="0000FF"/>
              </a:solidFill>
              <a:round/>
              <a:headEnd/>
              <a:tailEnd/>
            </a:ln>
          </p:spPr>
          <p:txBody>
            <a:bodyPr/>
            <a:lstStyle/>
            <a:p>
              <a:endParaRPr lang="zh-CN" altLang="en-US"/>
            </a:p>
          </p:txBody>
        </p:sp>
        <p:sp>
          <p:nvSpPr>
            <p:cNvPr id="177360" name="Line 68"/>
            <p:cNvSpPr>
              <a:spLocks noChangeAspect="1" noChangeShapeType="1"/>
            </p:cNvSpPr>
            <p:nvPr/>
          </p:nvSpPr>
          <p:spPr bwMode="auto">
            <a:xfrm flipH="1">
              <a:off x="3206" y="2591"/>
              <a:ext cx="178" cy="1"/>
            </a:xfrm>
            <a:prstGeom prst="line">
              <a:avLst/>
            </a:prstGeom>
            <a:noFill/>
            <a:ln w="19050">
              <a:solidFill>
                <a:srgbClr val="0000FF"/>
              </a:solidFill>
              <a:round/>
              <a:headEnd/>
              <a:tailEnd/>
            </a:ln>
          </p:spPr>
          <p:txBody>
            <a:bodyPr/>
            <a:lstStyle/>
            <a:p>
              <a:endParaRPr lang="zh-CN" altLang="en-US"/>
            </a:p>
          </p:txBody>
        </p:sp>
        <p:sp>
          <p:nvSpPr>
            <p:cNvPr id="177361" name="Line 69"/>
            <p:cNvSpPr>
              <a:spLocks noChangeAspect="1" noChangeShapeType="1"/>
            </p:cNvSpPr>
            <p:nvPr/>
          </p:nvSpPr>
          <p:spPr bwMode="auto">
            <a:xfrm>
              <a:off x="3118" y="2555"/>
              <a:ext cx="88" cy="1"/>
            </a:xfrm>
            <a:prstGeom prst="line">
              <a:avLst/>
            </a:prstGeom>
            <a:noFill/>
            <a:ln w="19050">
              <a:solidFill>
                <a:srgbClr val="400000"/>
              </a:solidFill>
              <a:round/>
              <a:headEnd/>
              <a:tailEnd/>
            </a:ln>
          </p:spPr>
          <p:txBody>
            <a:bodyPr/>
            <a:lstStyle/>
            <a:p>
              <a:endParaRPr lang="zh-CN" altLang="en-US"/>
            </a:p>
          </p:txBody>
        </p:sp>
        <p:sp>
          <p:nvSpPr>
            <p:cNvPr id="177362" name="Line 70"/>
            <p:cNvSpPr>
              <a:spLocks noChangeAspect="1" noChangeShapeType="1"/>
            </p:cNvSpPr>
            <p:nvPr/>
          </p:nvSpPr>
          <p:spPr bwMode="auto">
            <a:xfrm flipH="1">
              <a:off x="3384" y="2555"/>
              <a:ext cx="88" cy="1"/>
            </a:xfrm>
            <a:prstGeom prst="line">
              <a:avLst/>
            </a:prstGeom>
            <a:noFill/>
            <a:ln w="19050">
              <a:solidFill>
                <a:srgbClr val="400000"/>
              </a:solidFill>
              <a:round/>
              <a:headEnd/>
              <a:tailEnd/>
            </a:ln>
          </p:spPr>
          <p:txBody>
            <a:bodyPr/>
            <a:lstStyle/>
            <a:p>
              <a:endParaRPr lang="zh-CN" altLang="en-US"/>
            </a:p>
          </p:txBody>
        </p:sp>
        <p:sp>
          <p:nvSpPr>
            <p:cNvPr id="177363" name="Line 71"/>
            <p:cNvSpPr>
              <a:spLocks noChangeAspect="1" noChangeShapeType="1"/>
            </p:cNvSpPr>
            <p:nvPr/>
          </p:nvSpPr>
          <p:spPr bwMode="auto">
            <a:xfrm>
              <a:off x="4636" y="2555"/>
              <a:ext cx="88" cy="1"/>
            </a:xfrm>
            <a:prstGeom prst="line">
              <a:avLst/>
            </a:prstGeom>
            <a:noFill/>
            <a:ln w="19050">
              <a:solidFill>
                <a:srgbClr val="400000"/>
              </a:solidFill>
              <a:round/>
              <a:headEnd/>
              <a:tailEnd/>
            </a:ln>
          </p:spPr>
          <p:txBody>
            <a:bodyPr/>
            <a:lstStyle/>
            <a:p>
              <a:endParaRPr lang="zh-CN" altLang="en-US"/>
            </a:p>
          </p:txBody>
        </p:sp>
        <p:sp>
          <p:nvSpPr>
            <p:cNvPr id="177364" name="Line 72"/>
            <p:cNvSpPr>
              <a:spLocks noChangeAspect="1" noChangeShapeType="1"/>
            </p:cNvSpPr>
            <p:nvPr/>
          </p:nvSpPr>
          <p:spPr bwMode="auto">
            <a:xfrm flipH="1">
              <a:off x="4664" y="2555"/>
              <a:ext cx="329" cy="1"/>
            </a:xfrm>
            <a:prstGeom prst="line">
              <a:avLst/>
            </a:prstGeom>
            <a:noFill/>
            <a:ln w="19050">
              <a:solidFill>
                <a:srgbClr val="400000"/>
              </a:solidFill>
              <a:round/>
              <a:headEnd/>
              <a:tailEnd/>
            </a:ln>
          </p:spPr>
          <p:txBody>
            <a:bodyPr/>
            <a:lstStyle/>
            <a:p>
              <a:endParaRPr lang="zh-CN" altLang="en-US"/>
            </a:p>
          </p:txBody>
        </p:sp>
        <p:sp>
          <p:nvSpPr>
            <p:cNvPr id="177365" name="Line 73"/>
            <p:cNvSpPr>
              <a:spLocks noChangeAspect="1" noChangeShapeType="1"/>
            </p:cNvSpPr>
            <p:nvPr/>
          </p:nvSpPr>
          <p:spPr bwMode="auto">
            <a:xfrm>
              <a:off x="5026" y="2680"/>
              <a:ext cx="1" cy="329"/>
            </a:xfrm>
            <a:prstGeom prst="line">
              <a:avLst/>
            </a:prstGeom>
            <a:noFill/>
            <a:ln w="19050">
              <a:solidFill>
                <a:srgbClr val="400000"/>
              </a:solidFill>
              <a:round/>
              <a:headEnd/>
              <a:tailEnd/>
            </a:ln>
          </p:spPr>
          <p:txBody>
            <a:bodyPr/>
            <a:lstStyle/>
            <a:p>
              <a:endParaRPr lang="zh-CN" altLang="en-US"/>
            </a:p>
          </p:txBody>
        </p:sp>
        <p:sp>
          <p:nvSpPr>
            <p:cNvPr id="177366" name="Line 74"/>
            <p:cNvSpPr>
              <a:spLocks noChangeAspect="1" noChangeShapeType="1"/>
            </p:cNvSpPr>
            <p:nvPr/>
          </p:nvSpPr>
          <p:spPr bwMode="auto">
            <a:xfrm>
              <a:off x="4423" y="1890"/>
              <a:ext cx="71" cy="1"/>
            </a:xfrm>
            <a:prstGeom prst="line">
              <a:avLst/>
            </a:prstGeom>
            <a:noFill/>
            <a:ln w="19050">
              <a:solidFill>
                <a:srgbClr val="0000FF"/>
              </a:solidFill>
              <a:round/>
              <a:headEnd/>
              <a:tailEnd/>
            </a:ln>
          </p:spPr>
          <p:txBody>
            <a:bodyPr/>
            <a:lstStyle/>
            <a:p>
              <a:endParaRPr lang="zh-CN" altLang="en-US"/>
            </a:p>
          </p:txBody>
        </p:sp>
        <p:sp>
          <p:nvSpPr>
            <p:cNvPr id="177367" name="Line 75"/>
            <p:cNvSpPr>
              <a:spLocks noChangeAspect="1" noChangeShapeType="1"/>
            </p:cNvSpPr>
            <p:nvPr/>
          </p:nvSpPr>
          <p:spPr bwMode="auto">
            <a:xfrm>
              <a:off x="4494" y="1884"/>
              <a:ext cx="1" cy="177"/>
            </a:xfrm>
            <a:prstGeom prst="line">
              <a:avLst/>
            </a:prstGeom>
            <a:noFill/>
            <a:ln w="19050">
              <a:solidFill>
                <a:srgbClr val="0000FF"/>
              </a:solidFill>
              <a:round/>
              <a:headEnd/>
              <a:tailEnd/>
            </a:ln>
          </p:spPr>
          <p:txBody>
            <a:bodyPr/>
            <a:lstStyle/>
            <a:p>
              <a:endParaRPr lang="zh-CN" altLang="en-US"/>
            </a:p>
          </p:txBody>
        </p:sp>
        <p:sp>
          <p:nvSpPr>
            <p:cNvPr id="177368" name="Line 76"/>
            <p:cNvSpPr>
              <a:spLocks noChangeAspect="1" noChangeShapeType="1"/>
            </p:cNvSpPr>
            <p:nvPr/>
          </p:nvSpPr>
          <p:spPr bwMode="auto">
            <a:xfrm flipH="1">
              <a:off x="4423" y="2067"/>
              <a:ext cx="71" cy="1"/>
            </a:xfrm>
            <a:prstGeom prst="line">
              <a:avLst/>
            </a:prstGeom>
            <a:noFill/>
            <a:ln w="19050">
              <a:solidFill>
                <a:srgbClr val="0000FF"/>
              </a:solidFill>
              <a:round/>
              <a:headEnd/>
              <a:tailEnd/>
            </a:ln>
          </p:spPr>
          <p:txBody>
            <a:bodyPr/>
            <a:lstStyle/>
            <a:p>
              <a:endParaRPr lang="zh-CN" altLang="en-US"/>
            </a:p>
          </p:txBody>
        </p:sp>
        <p:sp>
          <p:nvSpPr>
            <p:cNvPr id="177369" name="Line 77"/>
            <p:cNvSpPr>
              <a:spLocks noChangeAspect="1" noChangeShapeType="1"/>
            </p:cNvSpPr>
            <p:nvPr/>
          </p:nvSpPr>
          <p:spPr bwMode="auto">
            <a:xfrm flipV="1">
              <a:off x="4423" y="1890"/>
              <a:ext cx="0" cy="177"/>
            </a:xfrm>
            <a:prstGeom prst="line">
              <a:avLst/>
            </a:prstGeom>
            <a:noFill/>
            <a:ln w="19050">
              <a:solidFill>
                <a:srgbClr val="0000FF"/>
              </a:solidFill>
              <a:round/>
              <a:headEnd/>
              <a:tailEnd/>
            </a:ln>
          </p:spPr>
          <p:txBody>
            <a:bodyPr/>
            <a:lstStyle/>
            <a:p>
              <a:endParaRPr lang="zh-CN" altLang="en-US"/>
            </a:p>
          </p:txBody>
        </p:sp>
        <p:sp>
          <p:nvSpPr>
            <p:cNvPr id="177370" name="Line 78"/>
            <p:cNvSpPr>
              <a:spLocks noChangeAspect="1" noChangeShapeType="1"/>
            </p:cNvSpPr>
            <p:nvPr/>
          </p:nvSpPr>
          <p:spPr bwMode="auto">
            <a:xfrm>
              <a:off x="4458" y="1801"/>
              <a:ext cx="1" cy="89"/>
            </a:xfrm>
            <a:prstGeom prst="line">
              <a:avLst/>
            </a:prstGeom>
            <a:noFill/>
            <a:ln w="19050">
              <a:solidFill>
                <a:srgbClr val="400000"/>
              </a:solidFill>
              <a:round/>
              <a:headEnd/>
              <a:tailEnd/>
            </a:ln>
          </p:spPr>
          <p:txBody>
            <a:bodyPr/>
            <a:lstStyle/>
            <a:p>
              <a:endParaRPr lang="zh-CN" altLang="en-US"/>
            </a:p>
          </p:txBody>
        </p:sp>
        <p:sp>
          <p:nvSpPr>
            <p:cNvPr id="177371" name="Line 79"/>
            <p:cNvSpPr>
              <a:spLocks noChangeAspect="1" noChangeShapeType="1"/>
            </p:cNvSpPr>
            <p:nvPr/>
          </p:nvSpPr>
          <p:spPr bwMode="auto">
            <a:xfrm flipV="1">
              <a:off x="4458" y="2067"/>
              <a:ext cx="1" cy="89"/>
            </a:xfrm>
            <a:prstGeom prst="line">
              <a:avLst/>
            </a:prstGeom>
            <a:noFill/>
            <a:ln w="19050">
              <a:solidFill>
                <a:srgbClr val="400000"/>
              </a:solidFill>
              <a:round/>
              <a:headEnd/>
              <a:tailEnd/>
            </a:ln>
          </p:spPr>
          <p:txBody>
            <a:bodyPr/>
            <a:lstStyle/>
            <a:p>
              <a:endParaRPr lang="zh-CN" altLang="en-US"/>
            </a:p>
          </p:txBody>
        </p:sp>
        <p:sp>
          <p:nvSpPr>
            <p:cNvPr id="177372" name="Line 80"/>
            <p:cNvSpPr>
              <a:spLocks noChangeAspect="1" noChangeShapeType="1"/>
            </p:cNvSpPr>
            <p:nvPr/>
          </p:nvSpPr>
          <p:spPr bwMode="auto">
            <a:xfrm>
              <a:off x="4458" y="2467"/>
              <a:ext cx="89" cy="62"/>
            </a:xfrm>
            <a:prstGeom prst="line">
              <a:avLst/>
            </a:prstGeom>
            <a:noFill/>
            <a:ln w="19050">
              <a:solidFill>
                <a:srgbClr val="0000FF"/>
              </a:solidFill>
              <a:round/>
              <a:headEnd/>
              <a:tailEnd/>
            </a:ln>
          </p:spPr>
          <p:txBody>
            <a:bodyPr/>
            <a:lstStyle/>
            <a:p>
              <a:endParaRPr lang="zh-CN" altLang="en-US"/>
            </a:p>
          </p:txBody>
        </p:sp>
        <p:sp>
          <p:nvSpPr>
            <p:cNvPr id="177373" name="Line 81"/>
            <p:cNvSpPr>
              <a:spLocks noChangeAspect="1" noChangeShapeType="1"/>
            </p:cNvSpPr>
            <p:nvPr/>
          </p:nvSpPr>
          <p:spPr bwMode="auto">
            <a:xfrm flipH="1">
              <a:off x="4458" y="2582"/>
              <a:ext cx="89" cy="63"/>
            </a:xfrm>
            <a:prstGeom prst="line">
              <a:avLst/>
            </a:prstGeom>
            <a:noFill/>
            <a:ln w="19050">
              <a:solidFill>
                <a:srgbClr val="0000FF"/>
              </a:solidFill>
              <a:round/>
              <a:headEnd/>
              <a:tailEnd/>
            </a:ln>
          </p:spPr>
          <p:txBody>
            <a:bodyPr/>
            <a:lstStyle/>
            <a:p>
              <a:endParaRPr lang="zh-CN" altLang="en-US"/>
            </a:p>
          </p:txBody>
        </p:sp>
        <p:sp>
          <p:nvSpPr>
            <p:cNvPr id="177374" name="Line 82"/>
            <p:cNvSpPr>
              <a:spLocks noChangeAspect="1" noChangeShapeType="1"/>
            </p:cNvSpPr>
            <p:nvPr/>
          </p:nvSpPr>
          <p:spPr bwMode="auto">
            <a:xfrm>
              <a:off x="4547" y="2467"/>
              <a:ext cx="0" cy="178"/>
            </a:xfrm>
            <a:prstGeom prst="line">
              <a:avLst/>
            </a:prstGeom>
            <a:noFill/>
            <a:ln w="19050">
              <a:solidFill>
                <a:srgbClr val="0000FF"/>
              </a:solidFill>
              <a:round/>
              <a:headEnd/>
              <a:tailEnd/>
            </a:ln>
          </p:spPr>
          <p:txBody>
            <a:bodyPr/>
            <a:lstStyle/>
            <a:p>
              <a:endParaRPr lang="zh-CN" altLang="en-US"/>
            </a:p>
          </p:txBody>
        </p:sp>
        <p:sp>
          <p:nvSpPr>
            <p:cNvPr id="177375" name="Line 83"/>
            <p:cNvSpPr>
              <a:spLocks noChangeAspect="1" noChangeShapeType="1"/>
            </p:cNvSpPr>
            <p:nvPr/>
          </p:nvSpPr>
          <p:spPr bwMode="auto">
            <a:xfrm>
              <a:off x="4547" y="2555"/>
              <a:ext cx="89" cy="1"/>
            </a:xfrm>
            <a:prstGeom prst="line">
              <a:avLst/>
            </a:prstGeom>
            <a:noFill/>
            <a:ln w="19050">
              <a:solidFill>
                <a:srgbClr val="0000FF"/>
              </a:solidFill>
              <a:round/>
              <a:headEnd/>
              <a:tailEnd/>
            </a:ln>
          </p:spPr>
          <p:txBody>
            <a:bodyPr/>
            <a:lstStyle/>
            <a:p>
              <a:endParaRPr lang="zh-CN" altLang="en-US"/>
            </a:p>
          </p:txBody>
        </p:sp>
        <p:sp>
          <p:nvSpPr>
            <p:cNvPr id="177376" name="Freeform 84"/>
            <p:cNvSpPr>
              <a:spLocks noChangeAspect="1"/>
            </p:cNvSpPr>
            <p:nvPr/>
          </p:nvSpPr>
          <p:spPr bwMode="auto">
            <a:xfrm>
              <a:off x="4458" y="2600"/>
              <a:ext cx="53" cy="45"/>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7377" name="Line 85"/>
            <p:cNvSpPr>
              <a:spLocks noChangeAspect="1" noChangeShapeType="1"/>
            </p:cNvSpPr>
            <p:nvPr/>
          </p:nvSpPr>
          <p:spPr bwMode="auto">
            <a:xfrm>
              <a:off x="4458" y="2378"/>
              <a:ext cx="1" cy="89"/>
            </a:xfrm>
            <a:prstGeom prst="line">
              <a:avLst/>
            </a:prstGeom>
            <a:noFill/>
            <a:ln w="19050">
              <a:solidFill>
                <a:srgbClr val="400000"/>
              </a:solidFill>
              <a:round/>
              <a:headEnd/>
              <a:tailEnd/>
            </a:ln>
          </p:spPr>
          <p:txBody>
            <a:bodyPr/>
            <a:lstStyle/>
            <a:p>
              <a:endParaRPr lang="zh-CN" altLang="en-US"/>
            </a:p>
          </p:txBody>
        </p:sp>
        <p:sp>
          <p:nvSpPr>
            <p:cNvPr id="177378" name="Line 86"/>
            <p:cNvSpPr>
              <a:spLocks noChangeAspect="1" noChangeShapeType="1"/>
            </p:cNvSpPr>
            <p:nvPr/>
          </p:nvSpPr>
          <p:spPr bwMode="auto">
            <a:xfrm flipV="1">
              <a:off x="4458" y="2645"/>
              <a:ext cx="1" cy="88"/>
            </a:xfrm>
            <a:prstGeom prst="line">
              <a:avLst/>
            </a:prstGeom>
            <a:noFill/>
            <a:ln w="19050">
              <a:solidFill>
                <a:srgbClr val="400000"/>
              </a:solidFill>
              <a:round/>
              <a:headEnd/>
              <a:tailEnd/>
            </a:ln>
          </p:spPr>
          <p:txBody>
            <a:bodyPr/>
            <a:lstStyle/>
            <a:p>
              <a:endParaRPr lang="zh-CN" altLang="en-US"/>
            </a:p>
          </p:txBody>
        </p:sp>
        <p:sp>
          <p:nvSpPr>
            <p:cNvPr id="177379" name="Line 87"/>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7380" name="Line 88"/>
            <p:cNvSpPr>
              <a:spLocks noChangeAspect="1" noChangeShapeType="1"/>
            </p:cNvSpPr>
            <p:nvPr/>
          </p:nvSpPr>
          <p:spPr bwMode="auto">
            <a:xfrm flipV="1">
              <a:off x="3057" y="2962"/>
              <a:ext cx="1" cy="89"/>
            </a:xfrm>
            <a:prstGeom prst="line">
              <a:avLst/>
            </a:prstGeom>
            <a:noFill/>
            <a:ln w="19050">
              <a:solidFill>
                <a:srgbClr val="400000"/>
              </a:solidFill>
              <a:round/>
              <a:headEnd/>
              <a:tailEnd/>
            </a:ln>
          </p:spPr>
          <p:txBody>
            <a:bodyPr/>
            <a:lstStyle/>
            <a:p>
              <a:endParaRPr lang="zh-CN" altLang="en-US"/>
            </a:p>
          </p:txBody>
        </p:sp>
        <p:sp>
          <p:nvSpPr>
            <p:cNvPr id="177381" name="Rectangle 89"/>
            <p:cNvSpPr>
              <a:spLocks noChangeAspect="1" noChangeArrowheads="1"/>
            </p:cNvSpPr>
            <p:nvPr/>
          </p:nvSpPr>
          <p:spPr bwMode="auto">
            <a:xfrm>
              <a:off x="3615" y="1890"/>
              <a:ext cx="79"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382" name="Rectangle 90"/>
            <p:cNvSpPr>
              <a:spLocks noChangeAspect="1" noChangeArrowheads="1"/>
            </p:cNvSpPr>
            <p:nvPr/>
          </p:nvSpPr>
          <p:spPr bwMode="auto">
            <a:xfrm>
              <a:off x="3206" y="2520"/>
              <a:ext cx="187" cy="8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383" name="Rectangle 91"/>
            <p:cNvSpPr>
              <a:spLocks noChangeAspect="1" noChangeArrowheads="1"/>
            </p:cNvSpPr>
            <p:nvPr/>
          </p:nvSpPr>
          <p:spPr bwMode="auto">
            <a:xfrm>
              <a:off x="4423" y="1890"/>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384" name="Rectangle 92"/>
            <p:cNvSpPr>
              <a:spLocks noChangeAspect="1" noChangeArrowheads="1"/>
            </p:cNvSpPr>
            <p:nvPr/>
          </p:nvSpPr>
          <p:spPr bwMode="auto">
            <a:xfrm>
              <a:off x="4277" y="2985"/>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385" name="Line 93"/>
            <p:cNvSpPr>
              <a:spLocks noChangeAspect="1" noChangeShapeType="1"/>
            </p:cNvSpPr>
            <p:nvPr/>
          </p:nvSpPr>
          <p:spPr bwMode="auto">
            <a:xfrm>
              <a:off x="3650" y="2733"/>
              <a:ext cx="382" cy="1"/>
            </a:xfrm>
            <a:prstGeom prst="line">
              <a:avLst/>
            </a:prstGeom>
            <a:noFill/>
            <a:ln w="19050">
              <a:solidFill>
                <a:srgbClr val="400000"/>
              </a:solidFill>
              <a:round/>
              <a:headEnd/>
              <a:tailEnd/>
            </a:ln>
          </p:spPr>
          <p:txBody>
            <a:bodyPr/>
            <a:lstStyle/>
            <a:p>
              <a:endParaRPr lang="zh-CN" altLang="en-US"/>
            </a:p>
          </p:txBody>
        </p:sp>
        <p:sp>
          <p:nvSpPr>
            <p:cNvPr id="177386" name="Line 94"/>
            <p:cNvSpPr>
              <a:spLocks noChangeAspect="1" noChangeShapeType="1"/>
            </p:cNvSpPr>
            <p:nvPr/>
          </p:nvSpPr>
          <p:spPr bwMode="auto">
            <a:xfrm>
              <a:off x="4032" y="2733"/>
              <a:ext cx="426" cy="1"/>
            </a:xfrm>
            <a:prstGeom prst="line">
              <a:avLst/>
            </a:prstGeom>
            <a:noFill/>
            <a:ln w="19050">
              <a:solidFill>
                <a:srgbClr val="400000"/>
              </a:solidFill>
              <a:round/>
              <a:headEnd/>
              <a:tailEnd/>
            </a:ln>
          </p:spPr>
          <p:txBody>
            <a:bodyPr/>
            <a:lstStyle/>
            <a:p>
              <a:endParaRPr lang="zh-CN" altLang="en-US"/>
            </a:p>
          </p:txBody>
        </p:sp>
        <p:sp>
          <p:nvSpPr>
            <p:cNvPr id="177387" name="Line 95"/>
            <p:cNvSpPr>
              <a:spLocks noChangeAspect="1" noChangeShapeType="1"/>
            </p:cNvSpPr>
            <p:nvPr/>
          </p:nvSpPr>
          <p:spPr bwMode="auto">
            <a:xfrm>
              <a:off x="4991" y="2555"/>
              <a:ext cx="35" cy="1"/>
            </a:xfrm>
            <a:prstGeom prst="line">
              <a:avLst/>
            </a:prstGeom>
            <a:noFill/>
            <a:ln w="19050">
              <a:solidFill>
                <a:srgbClr val="400000"/>
              </a:solidFill>
              <a:round/>
              <a:headEnd/>
              <a:tailEnd/>
            </a:ln>
          </p:spPr>
          <p:txBody>
            <a:bodyPr/>
            <a:lstStyle/>
            <a:p>
              <a:endParaRPr lang="zh-CN" altLang="en-US"/>
            </a:p>
          </p:txBody>
        </p:sp>
        <p:sp>
          <p:nvSpPr>
            <p:cNvPr id="177388" name="Line 96"/>
            <p:cNvSpPr>
              <a:spLocks noChangeAspect="1" noChangeShapeType="1"/>
            </p:cNvSpPr>
            <p:nvPr/>
          </p:nvSpPr>
          <p:spPr bwMode="auto">
            <a:xfrm>
              <a:off x="5026" y="2555"/>
              <a:ext cx="1" cy="125"/>
            </a:xfrm>
            <a:prstGeom prst="line">
              <a:avLst/>
            </a:prstGeom>
            <a:noFill/>
            <a:ln w="19050">
              <a:solidFill>
                <a:srgbClr val="400000"/>
              </a:solidFill>
              <a:round/>
              <a:headEnd/>
              <a:tailEnd/>
            </a:ln>
          </p:spPr>
          <p:txBody>
            <a:bodyPr/>
            <a:lstStyle/>
            <a:p>
              <a:endParaRPr lang="zh-CN" altLang="en-US"/>
            </a:p>
          </p:txBody>
        </p:sp>
        <p:sp>
          <p:nvSpPr>
            <p:cNvPr id="177389" name="Line 97"/>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7390" name="Line 98"/>
            <p:cNvSpPr>
              <a:spLocks noChangeAspect="1" noChangeShapeType="1"/>
            </p:cNvSpPr>
            <p:nvPr/>
          </p:nvSpPr>
          <p:spPr bwMode="auto">
            <a:xfrm>
              <a:off x="3650" y="2156"/>
              <a:ext cx="1" cy="222"/>
            </a:xfrm>
            <a:prstGeom prst="line">
              <a:avLst/>
            </a:prstGeom>
            <a:noFill/>
            <a:ln w="19050">
              <a:solidFill>
                <a:srgbClr val="400000"/>
              </a:solidFill>
              <a:round/>
              <a:headEnd/>
              <a:tailEnd/>
            </a:ln>
          </p:spPr>
          <p:txBody>
            <a:bodyPr/>
            <a:lstStyle/>
            <a:p>
              <a:endParaRPr lang="zh-CN" altLang="en-US"/>
            </a:p>
          </p:txBody>
        </p:sp>
        <p:sp>
          <p:nvSpPr>
            <p:cNvPr id="177391" name="Line 99"/>
            <p:cNvSpPr>
              <a:spLocks noChangeAspect="1" noChangeShapeType="1"/>
            </p:cNvSpPr>
            <p:nvPr/>
          </p:nvSpPr>
          <p:spPr bwMode="auto">
            <a:xfrm flipV="1">
              <a:off x="4061" y="2733"/>
              <a:ext cx="0" cy="178"/>
            </a:xfrm>
            <a:prstGeom prst="line">
              <a:avLst/>
            </a:prstGeom>
            <a:noFill/>
            <a:ln w="19050">
              <a:solidFill>
                <a:srgbClr val="400000"/>
              </a:solidFill>
              <a:round/>
              <a:headEnd/>
              <a:tailEnd/>
            </a:ln>
          </p:spPr>
          <p:txBody>
            <a:bodyPr/>
            <a:lstStyle/>
            <a:p>
              <a:endParaRPr lang="zh-CN" altLang="en-US"/>
            </a:p>
          </p:txBody>
        </p:sp>
        <p:sp>
          <p:nvSpPr>
            <p:cNvPr id="177392" name="Oval 100"/>
            <p:cNvSpPr>
              <a:spLocks noChangeAspect="1" noChangeArrowheads="1"/>
            </p:cNvSpPr>
            <p:nvPr/>
          </p:nvSpPr>
          <p:spPr bwMode="auto">
            <a:xfrm>
              <a:off x="4045" y="2716"/>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7393" name="Line 101"/>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7394" name="Line 102"/>
            <p:cNvSpPr>
              <a:spLocks noChangeAspect="1" noChangeShapeType="1"/>
            </p:cNvSpPr>
            <p:nvPr/>
          </p:nvSpPr>
          <p:spPr bwMode="auto">
            <a:xfrm flipH="1">
              <a:off x="3091" y="2555"/>
              <a:ext cx="27" cy="1"/>
            </a:xfrm>
            <a:prstGeom prst="line">
              <a:avLst/>
            </a:prstGeom>
            <a:noFill/>
            <a:ln w="19050">
              <a:solidFill>
                <a:srgbClr val="400000"/>
              </a:solidFill>
              <a:round/>
              <a:headEnd/>
              <a:tailEnd/>
            </a:ln>
          </p:spPr>
          <p:txBody>
            <a:bodyPr/>
            <a:lstStyle/>
            <a:p>
              <a:endParaRPr lang="zh-CN" altLang="en-US"/>
            </a:p>
          </p:txBody>
        </p:sp>
        <p:sp>
          <p:nvSpPr>
            <p:cNvPr id="177395" name="Line 103"/>
            <p:cNvSpPr>
              <a:spLocks noChangeAspect="1" noChangeShapeType="1"/>
            </p:cNvSpPr>
            <p:nvPr/>
          </p:nvSpPr>
          <p:spPr bwMode="auto">
            <a:xfrm>
              <a:off x="3292" y="3051"/>
              <a:ext cx="0" cy="89"/>
            </a:xfrm>
            <a:prstGeom prst="line">
              <a:avLst/>
            </a:prstGeom>
            <a:noFill/>
            <a:ln w="19050">
              <a:solidFill>
                <a:srgbClr val="400000"/>
              </a:solidFill>
              <a:round/>
              <a:headEnd/>
              <a:tailEnd/>
            </a:ln>
          </p:spPr>
          <p:txBody>
            <a:bodyPr/>
            <a:lstStyle/>
            <a:p>
              <a:endParaRPr lang="zh-CN" altLang="en-US"/>
            </a:p>
          </p:txBody>
        </p:sp>
        <p:sp>
          <p:nvSpPr>
            <p:cNvPr id="177396" name="Line 104"/>
            <p:cNvSpPr>
              <a:spLocks noChangeAspect="1" noChangeShapeType="1"/>
            </p:cNvSpPr>
            <p:nvPr/>
          </p:nvSpPr>
          <p:spPr bwMode="auto">
            <a:xfrm>
              <a:off x="3203" y="3140"/>
              <a:ext cx="178" cy="1"/>
            </a:xfrm>
            <a:prstGeom prst="line">
              <a:avLst/>
            </a:prstGeom>
            <a:noFill/>
            <a:ln w="19050">
              <a:solidFill>
                <a:srgbClr val="400000"/>
              </a:solidFill>
              <a:round/>
              <a:headEnd/>
              <a:tailEnd/>
            </a:ln>
          </p:spPr>
          <p:txBody>
            <a:bodyPr/>
            <a:lstStyle/>
            <a:p>
              <a:endParaRPr lang="zh-CN" altLang="en-US"/>
            </a:p>
          </p:txBody>
        </p:sp>
        <p:sp>
          <p:nvSpPr>
            <p:cNvPr id="177397" name="Line 105"/>
            <p:cNvSpPr>
              <a:spLocks noChangeAspect="1" noChangeShapeType="1"/>
            </p:cNvSpPr>
            <p:nvPr/>
          </p:nvSpPr>
          <p:spPr bwMode="auto">
            <a:xfrm>
              <a:off x="3961" y="2787"/>
              <a:ext cx="0" cy="159"/>
            </a:xfrm>
            <a:prstGeom prst="line">
              <a:avLst/>
            </a:prstGeom>
            <a:noFill/>
            <a:ln w="19050">
              <a:solidFill>
                <a:srgbClr val="400000"/>
              </a:solidFill>
              <a:round/>
              <a:headEnd/>
              <a:tailEnd/>
            </a:ln>
          </p:spPr>
          <p:txBody>
            <a:bodyPr/>
            <a:lstStyle/>
            <a:p>
              <a:endParaRPr lang="zh-CN" altLang="en-US"/>
            </a:p>
          </p:txBody>
        </p:sp>
        <p:sp>
          <p:nvSpPr>
            <p:cNvPr id="177398" name="Line 106"/>
            <p:cNvSpPr>
              <a:spLocks noChangeAspect="1" noChangeShapeType="1"/>
            </p:cNvSpPr>
            <p:nvPr/>
          </p:nvSpPr>
          <p:spPr bwMode="auto">
            <a:xfrm>
              <a:off x="4218" y="2662"/>
              <a:ext cx="178" cy="1"/>
            </a:xfrm>
            <a:prstGeom prst="line">
              <a:avLst/>
            </a:prstGeom>
            <a:noFill/>
            <a:ln w="19050">
              <a:solidFill>
                <a:srgbClr val="400000"/>
              </a:solidFill>
              <a:round/>
              <a:headEnd/>
              <a:tailEnd/>
            </a:ln>
          </p:spPr>
          <p:txBody>
            <a:bodyPr/>
            <a:lstStyle/>
            <a:p>
              <a:endParaRPr lang="zh-CN" altLang="en-US"/>
            </a:p>
          </p:txBody>
        </p:sp>
        <p:sp>
          <p:nvSpPr>
            <p:cNvPr id="177399" name="Line 107"/>
            <p:cNvSpPr>
              <a:spLocks noChangeAspect="1" noChangeShapeType="1"/>
            </p:cNvSpPr>
            <p:nvPr/>
          </p:nvSpPr>
          <p:spPr bwMode="auto">
            <a:xfrm>
              <a:off x="4307" y="2626"/>
              <a:ext cx="1" cy="36"/>
            </a:xfrm>
            <a:prstGeom prst="line">
              <a:avLst/>
            </a:prstGeom>
            <a:noFill/>
            <a:ln w="19050">
              <a:solidFill>
                <a:srgbClr val="400000"/>
              </a:solidFill>
              <a:round/>
              <a:headEnd/>
              <a:tailEnd/>
            </a:ln>
          </p:spPr>
          <p:txBody>
            <a:bodyPr/>
            <a:lstStyle/>
            <a:p>
              <a:endParaRPr lang="zh-CN" altLang="en-US"/>
            </a:p>
          </p:txBody>
        </p:sp>
        <p:sp>
          <p:nvSpPr>
            <p:cNvPr id="177400" name="Line 108"/>
            <p:cNvSpPr>
              <a:spLocks noChangeAspect="1" noChangeShapeType="1"/>
            </p:cNvSpPr>
            <p:nvPr/>
          </p:nvSpPr>
          <p:spPr bwMode="auto">
            <a:xfrm>
              <a:off x="3721" y="2662"/>
              <a:ext cx="178" cy="1"/>
            </a:xfrm>
            <a:prstGeom prst="line">
              <a:avLst/>
            </a:prstGeom>
            <a:noFill/>
            <a:ln w="19050">
              <a:solidFill>
                <a:srgbClr val="400000"/>
              </a:solidFill>
              <a:round/>
              <a:headEnd/>
              <a:tailEnd/>
            </a:ln>
          </p:spPr>
          <p:txBody>
            <a:bodyPr/>
            <a:lstStyle/>
            <a:p>
              <a:endParaRPr lang="zh-CN" altLang="en-US"/>
            </a:p>
          </p:txBody>
        </p:sp>
        <p:sp>
          <p:nvSpPr>
            <p:cNvPr id="177401" name="Line 109"/>
            <p:cNvSpPr>
              <a:spLocks noChangeAspect="1" noChangeShapeType="1"/>
            </p:cNvSpPr>
            <p:nvPr/>
          </p:nvSpPr>
          <p:spPr bwMode="auto">
            <a:xfrm>
              <a:off x="3810" y="2626"/>
              <a:ext cx="0" cy="36"/>
            </a:xfrm>
            <a:prstGeom prst="line">
              <a:avLst/>
            </a:prstGeom>
            <a:noFill/>
            <a:ln w="19050">
              <a:solidFill>
                <a:srgbClr val="400000"/>
              </a:solidFill>
              <a:round/>
              <a:headEnd/>
              <a:tailEnd/>
            </a:ln>
          </p:spPr>
          <p:txBody>
            <a:bodyPr/>
            <a:lstStyle/>
            <a:p>
              <a:endParaRPr lang="zh-CN" altLang="en-US"/>
            </a:p>
          </p:txBody>
        </p:sp>
        <p:sp>
          <p:nvSpPr>
            <p:cNvPr id="177402" name="Line 110"/>
            <p:cNvSpPr>
              <a:spLocks noChangeAspect="1" noChangeShapeType="1"/>
            </p:cNvSpPr>
            <p:nvPr/>
          </p:nvSpPr>
          <p:spPr bwMode="auto">
            <a:xfrm>
              <a:off x="4458" y="2156"/>
              <a:ext cx="1" cy="18"/>
            </a:xfrm>
            <a:prstGeom prst="line">
              <a:avLst/>
            </a:prstGeom>
            <a:noFill/>
            <a:ln w="19050">
              <a:solidFill>
                <a:srgbClr val="400000"/>
              </a:solidFill>
              <a:round/>
              <a:headEnd/>
              <a:tailEnd/>
            </a:ln>
          </p:spPr>
          <p:txBody>
            <a:bodyPr/>
            <a:lstStyle/>
            <a:p>
              <a:endParaRPr lang="zh-CN" altLang="en-US"/>
            </a:p>
          </p:txBody>
        </p:sp>
        <p:sp>
          <p:nvSpPr>
            <p:cNvPr id="177403" name="Oval 111"/>
            <p:cNvSpPr>
              <a:spLocks noChangeAspect="1" noChangeArrowheads="1"/>
            </p:cNvSpPr>
            <p:nvPr/>
          </p:nvSpPr>
          <p:spPr bwMode="auto">
            <a:xfrm>
              <a:off x="4440"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404" name="Line 112"/>
            <p:cNvSpPr>
              <a:spLocks noChangeAspect="1" noChangeShapeType="1"/>
            </p:cNvSpPr>
            <p:nvPr/>
          </p:nvSpPr>
          <p:spPr bwMode="auto">
            <a:xfrm>
              <a:off x="3650" y="1801"/>
              <a:ext cx="382" cy="0"/>
            </a:xfrm>
            <a:prstGeom prst="line">
              <a:avLst/>
            </a:prstGeom>
            <a:noFill/>
            <a:ln w="19050">
              <a:solidFill>
                <a:srgbClr val="400000"/>
              </a:solidFill>
              <a:round/>
              <a:headEnd/>
              <a:tailEnd/>
            </a:ln>
          </p:spPr>
          <p:txBody>
            <a:bodyPr/>
            <a:lstStyle/>
            <a:p>
              <a:endParaRPr lang="zh-CN" altLang="en-US"/>
            </a:p>
          </p:txBody>
        </p:sp>
        <p:sp>
          <p:nvSpPr>
            <p:cNvPr id="177405" name="Oval 113"/>
            <p:cNvSpPr>
              <a:spLocks noChangeAspect="1" noChangeArrowheads="1"/>
            </p:cNvSpPr>
            <p:nvPr/>
          </p:nvSpPr>
          <p:spPr bwMode="auto">
            <a:xfrm>
              <a:off x="4014" y="1783"/>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406" name="Line 114"/>
            <p:cNvSpPr>
              <a:spLocks noChangeAspect="1" noChangeShapeType="1"/>
            </p:cNvSpPr>
            <p:nvPr/>
          </p:nvSpPr>
          <p:spPr bwMode="auto">
            <a:xfrm>
              <a:off x="4032" y="1712"/>
              <a:ext cx="0" cy="89"/>
            </a:xfrm>
            <a:prstGeom prst="line">
              <a:avLst/>
            </a:prstGeom>
            <a:noFill/>
            <a:ln w="19050">
              <a:solidFill>
                <a:srgbClr val="400000"/>
              </a:solidFill>
              <a:round/>
              <a:headEnd/>
              <a:tailEnd/>
            </a:ln>
          </p:spPr>
          <p:txBody>
            <a:bodyPr/>
            <a:lstStyle/>
            <a:p>
              <a:endParaRPr lang="zh-CN" altLang="en-US"/>
            </a:p>
          </p:txBody>
        </p:sp>
        <p:sp>
          <p:nvSpPr>
            <p:cNvPr id="177407" name="Line 115"/>
            <p:cNvSpPr>
              <a:spLocks noChangeAspect="1" noChangeShapeType="1"/>
            </p:cNvSpPr>
            <p:nvPr/>
          </p:nvSpPr>
          <p:spPr bwMode="auto">
            <a:xfrm flipH="1">
              <a:off x="3659" y="2174"/>
              <a:ext cx="80" cy="0"/>
            </a:xfrm>
            <a:prstGeom prst="line">
              <a:avLst/>
            </a:prstGeom>
            <a:noFill/>
            <a:ln w="19050">
              <a:solidFill>
                <a:srgbClr val="400000"/>
              </a:solidFill>
              <a:round/>
              <a:headEnd/>
              <a:tailEnd/>
            </a:ln>
          </p:spPr>
          <p:txBody>
            <a:bodyPr/>
            <a:lstStyle/>
            <a:p>
              <a:endParaRPr lang="zh-CN" altLang="en-US"/>
            </a:p>
          </p:txBody>
        </p:sp>
        <p:sp>
          <p:nvSpPr>
            <p:cNvPr id="177408" name="Oval 116"/>
            <p:cNvSpPr>
              <a:spLocks noChangeAspect="1" noChangeArrowheads="1"/>
            </p:cNvSpPr>
            <p:nvPr/>
          </p:nvSpPr>
          <p:spPr bwMode="auto">
            <a:xfrm>
              <a:off x="3641"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409" name="Line 117"/>
            <p:cNvSpPr>
              <a:spLocks noChangeAspect="1" noChangeShapeType="1"/>
            </p:cNvSpPr>
            <p:nvPr/>
          </p:nvSpPr>
          <p:spPr bwMode="auto">
            <a:xfrm>
              <a:off x="4032" y="1801"/>
              <a:ext cx="426" cy="0"/>
            </a:xfrm>
            <a:prstGeom prst="line">
              <a:avLst/>
            </a:prstGeom>
            <a:noFill/>
            <a:ln w="19050">
              <a:solidFill>
                <a:srgbClr val="400000"/>
              </a:solidFill>
              <a:round/>
              <a:headEnd/>
              <a:tailEnd/>
            </a:ln>
          </p:spPr>
          <p:txBody>
            <a:bodyPr/>
            <a:lstStyle/>
            <a:p>
              <a:endParaRPr lang="zh-CN" altLang="en-US"/>
            </a:p>
          </p:txBody>
        </p:sp>
        <p:sp>
          <p:nvSpPr>
            <p:cNvPr id="177410" name="Line 118"/>
            <p:cNvSpPr>
              <a:spLocks noChangeAspect="1" noChangeShapeType="1"/>
            </p:cNvSpPr>
            <p:nvPr/>
          </p:nvSpPr>
          <p:spPr bwMode="auto">
            <a:xfrm flipH="1">
              <a:off x="3650" y="2174"/>
              <a:ext cx="9" cy="0"/>
            </a:xfrm>
            <a:prstGeom prst="line">
              <a:avLst/>
            </a:prstGeom>
            <a:noFill/>
            <a:ln w="19050">
              <a:solidFill>
                <a:srgbClr val="400000"/>
              </a:solidFill>
              <a:round/>
              <a:headEnd/>
              <a:tailEnd/>
            </a:ln>
          </p:spPr>
          <p:txBody>
            <a:bodyPr/>
            <a:lstStyle/>
            <a:p>
              <a:endParaRPr lang="zh-CN" altLang="en-US"/>
            </a:p>
          </p:txBody>
        </p:sp>
        <p:sp>
          <p:nvSpPr>
            <p:cNvPr id="177411" name="Line 119"/>
            <p:cNvSpPr>
              <a:spLocks noChangeAspect="1" noChangeShapeType="1"/>
            </p:cNvSpPr>
            <p:nvPr/>
          </p:nvSpPr>
          <p:spPr bwMode="auto">
            <a:xfrm>
              <a:off x="4369" y="2174"/>
              <a:ext cx="89" cy="0"/>
            </a:xfrm>
            <a:prstGeom prst="line">
              <a:avLst/>
            </a:prstGeom>
            <a:noFill/>
            <a:ln w="19050">
              <a:solidFill>
                <a:srgbClr val="400000"/>
              </a:solidFill>
              <a:round/>
              <a:headEnd/>
              <a:tailEnd/>
            </a:ln>
          </p:spPr>
          <p:txBody>
            <a:bodyPr/>
            <a:lstStyle/>
            <a:p>
              <a:endParaRPr lang="zh-CN" altLang="en-US"/>
            </a:p>
          </p:txBody>
        </p:sp>
        <p:sp>
          <p:nvSpPr>
            <p:cNvPr id="177412" name="Line 120"/>
            <p:cNvSpPr>
              <a:spLocks noChangeAspect="1" noChangeShapeType="1"/>
            </p:cNvSpPr>
            <p:nvPr/>
          </p:nvSpPr>
          <p:spPr bwMode="auto">
            <a:xfrm>
              <a:off x="4458" y="2174"/>
              <a:ext cx="1" cy="204"/>
            </a:xfrm>
            <a:prstGeom prst="line">
              <a:avLst/>
            </a:prstGeom>
            <a:noFill/>
            <a:ln w="19050">
              <a:solidFill>
                <a:srgbClr val="400000"/>
              </a:solidFill>
              <a:round/>
              <a:headEnd/>
              <a:tailEnd/>
            </a:ln>
          </p:spPr>
          <p:txBody>
            <a:bodyPr/>
            <a:lstStyle/>
            <a:p>
              <a:endParaRPr lang="zh-CN" altLang="en-US"/>
            </a:p>
          </p:txBody>
        </p:sp>
        <p:sp>
          <p:nvSpPr>
            <p:cNvPr id="177413" name="Rectangle 121"/>
            <p:cNvSpPr>
              <a:spLocks noChangeAspect="1" noChangeArrowheads="1"/>
            </p:cNvSpPr>
            <p:nvPr/>
          </p:nvSpPr>
          <p:spPr bwMode="auto">
            <a:xfrm>
              <a:off x="4390" y="2974"/>
              <a:ext cx="56"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414" name="Rectangle 122"/>
            <p:cNvSpPr>
              <a:spLocks noChangeAspect="1" noChangeArrowheads="1"/>
            </p:cNvSpPr>
            <p:nvPr/>
          </p:nvSpPr>
          <p:spPr bwMode="auto">
            <a:xfrm>
              <a:off x="4538" y="2325"/>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7415" name="Rectangle 123"/>
            <p:cNvSpPr>
              <a:spLocks noChangeAspect="1" noChangeArrowheads="1"/>
            </p:cNvSpPr>
            <p:nvPr/>
          </p:nvSpPr>
          <p:spPr bwMode="auto">
            <a:xfrm>
              <a:off x="3032" y="2584"/>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7416" name="Rectangle 124"/>
            <p:cNvSpPr>
              <a:spLocks noChangeAspect="1" noChangeArrowheads="1"/>
            </p:cNvSpPr>
            <p:nvPr/>
          </p:nvSpPr>
          <p:spPr bwMode="auto">
            <a:xfrm>
              <a:off x="3189" y="2325"/>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417" name="Rectangle 125"/>
            <p:cNvSpPr>
              <a:spLocks noChangeAspect="1" noChangeArrowheads="1"/>
            </p:cNvSpPr>
            <p:nvPr/>
          </p:nvSpPr>
          <p:spPr bwMode="auto">
            <a:xfrm>
              <a:off x="3277" y="239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7418" name="Rectangle 126"/>
            <p:cNvSpPr>
              <a:spLocks noChangeAspect="1" noChangeArrowheads="1"/>
            </p:cNvSpPr>
            <p:nvPr/>
          </p:nvSpPr>
          <p:spPr bwMode="auto">
            <a:xfrm>
              <a:off x="3428" y="2334"/>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7419" name="Rectangle 127"/>
            <p:cNvSpPr>
              <a:spLocks noChangeAspect="1" noChangeArrowheads="1"/>
            </p:cNvSpPr>
            <p:nvPr/>
          </p:nvSpPr>
          <p:spPr bwMode="auto">
            <a:xfrm>
              <a:off x="4272" y="1659"/>
              <a:ext cx="106"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CC</a:t>
              </a:r>
              <a:endParaRPr lang="en-US" altLang="zh-CN" sz="1000">
                <a:ea typeface="宋体" pitchFamily="2" charset="-122"/>
              </a:endParaRPr>
            </a:p>
          </p:txBody>
        </p:sp>
        <p:sp>
          <p:nvSpPr>
            <p:cNvPr id="177420" name="Rectangle 128"/>
            <p:cNvSpPr>
              <a:spLocks noChangeAspect="1" noChangeArrowheads="1"/>
            </p:cNvSpPr>
            <p:nvPr/>
          </p:nvSpPr>
          <p:spPr bwMode="auto">
            <a:xfrm>
              <a:off x="3517" y="2396"/>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1</a:t>
              </a:r>
              <a:endParaRPr lang="en-US" altLang="zh-CN" sz="1000">
                <a:ea typeface="宋体" pitchFamily="2" charset="-122"/>
              </a:endParaRPr>
            </a:p>
          </p:txBody>
        </p:sp>
        <p:sp>
          <p:nvSpPr>
            <p:cNvPr id="177421" name="Rectangle 129"/>
            <p:cNvSpPr>
              <a:spLocks noChangeAspect="1" noChangeArrowheads="1"/>
            </p:cNvSpPr>
            <p:nvPr/>
          </p:nvSpPr>
          <p:spPr bwMode="auto">
            <a:xfrm>
              <a:off x="4529" y="191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422" name="Rectangle 130"/>
            <p:cNvSpPr>
              <a:spLocks noChangeAspect="1" noChangeArrowheads="1"/>
            </p:cNvSpPr>
            <p:nvPr/>
          </p:nvSpPr>
          <p:spPr bwMode="auto">
            <a:xfrm>
              <a:off x="4316" y="3345"/>
              <a:ext cx="9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EE</a:t>
              </a:r>
              <a:endParaRPr lang="en-US" altLang="zh-CN" sz="1000">
                <a:ea typeface="宋体" pitchFamily="2" charset="-122"/>
              </a:endParaRPr>
            </a:p>
          </p:txBody>
        </p:sp>
        <p:sp>
          <p:nvSpPr>
            <p:cNvPr id="177423" name="Rectangle 131"/>
            <p:cNvSpPr>
              <a:spLocks noChangeAspect="1" noChangeArrowheads="1"/>
            </p:cNvSpPr>
            <p:nvPr/>
          </p:nvSpPr>
          <p:spPr bwMode="auto">
            <a:xfrm>
              <a:off x="3017" y="3239"/>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24" name="Rectangle 132"/>
            <p:cNvSpPr>
              <a:spLocks noChangeAspect="1" noChangeArrowheads="1"/>
            </p:cNvSpPr>
            <p:nvPr/>
          </p:nvSpPr>
          <p:spPr bwMode="auto">
            <a:xfrm>
              <a:off x="4423" y="310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7425" name="Rectangle 133"/>
            <p:cNvSpPr>
              <a:spLocks noChangeAspect="1" noChangeArrowheads="1"/>
            </p:cNvSpPr>
            <p:nvPr/>
          </p:nvSpPr>
          <p:spPr bwMode="auto">
            <a:xfrm>
              <a:off x="4646" y="2387"/>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2</a:t>
              </a:r>
              <a:endParaRPr lang="en-US" altLang="zh-CN" sz="1000">
                <a:ea typeface="宋体" pitchFamily="2" charset="-122"/>
              </a:endParaRPr>
            </a:p>
          </p:txBody>
        </p:sp>
        <p:sp>
          <p:nvSpPr>
            <p:cNvPr id="177426" name="Rectangle 134"/>
            <p:cNvSpPr>
              <a:spLocks noChangeAspect="1" noChangeArrowheads="1"/>
            </p:cNvSpPr>
            <p:nvPr/>
          </p:nvSpPr>
          <p:spPr bwMode="auto">
            <a:xfrm>
              <a:off x="4241" y="3249"/>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27" name="Rectangle 135"/>
            <p:cNvSpPr>
              <a:spLocks noChangeAspect="1" noChangeArrowheads="1"/>
            </p:cNvSpPr>
            <p:nvPr/>
          </p:nvSpPr>
          <p:spPr bwMode="auto">
            <a:xfrm>
              <a:off x="3427" y="1888"/>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428" name="Rectangle 136"/>
            <p:cNvSpPr>
              <a:spLocks noChangeAspect="1" noChangeArrowheads="1"/>
            </p:cNvSpPr>
            <p:nvPr/>
          </p:nvSpPr>
          <p:spPr bwMode="auto">
            <a:xfrm>
              <a:off x="3512" y="1933"/>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7429" name="Rectangle 137"/>
            <p:cNvSpPr>
              <a:spLocks noChangeAspect="1" noChangeArrowheads="1"/>
            </p:cNvSpPr>
            <p:nvPr/>
          </p:nvSpPr>
          <p:spPr bwMode="auto">
            <a:xfrm>
              <a:off x="3019" y="2808"/>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7430" name="Rectangle 138"/>
            <p:cNvSpPr>
              <a:spLocks noChangeAspect="1" noChangeArrowheads="1"/>
            </p:cNvSpPr>
            <p:nvPr/>
          </p:nvSpPr>
          <p:spPr bwMode="auto">
            <a:xfrm>
              <a:off x="4618" y="198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7431" name="Rectangle 139"/>
            <p:cNvSpPr>
              <a:spLocks noChangeAspect="1" noChangeArrowheads="1"/>
            </p:cNvSpPr>
            <p:nvPr/>
          </p:nvSpPr>
          <p:spPr bwMode="auto">
            <a:xfrm>
              <a:off x="4183" y="157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32" name="Rectangle 140"/>
            <p:cNvSpPr>
              <a:spLocks noChangeAspect="1" noChangeArrowheads="1"/>
            </p:cNvSpPr>
            <p:nvPr/>
          </p:nvSpPr>
          <p:spPr bwMode="auto">
            <a:xfrm>
              <a:off x="3019" y="3451"/>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7433" name="Rectangle 141"/>
            <p:cNvSpPr>
              <a:spLocks noChangeAspect="1" noChangeArrowheads="1"/>
            </p:cNvSpPr>
            <p:nvPr/>
          </p:nvSpPr>
          <p:spPr bwMode="auto">
            <a:xfrm>
              <a:off x="3088" y="3310"/>
              <a:ext cx="62"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i2</a:t>
              </a:r>
              <a:endParaRPr lang="en-US" altLang="zh-CN" sz="1000">
                <a:ea typeface="宋体" pitchFamily="2" charset="-122"/>
              </a:endParaRPr>
            </a:p>
          </p:txBody>
        </p:sp>
        <p:sp>
          <p:nvSpPr>
            <p:cNvPr id="177434" name="Rectangle 142"/>
            <p:cNvSpPr>
              <a:spLocks noChangeAspect="1" noChangeArrowheads="1"/>
            </p:cNvSpPr>
            <p:nvPr/>
          </p:nvSpPr>
          <p:spPr bwMode="auto">
            <a:xfrm>
              <a:off x="3008" y="265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35" name="Rectangle 143"/>
            <p:cNvSpPr>
              <a:spLocks noChangeAspect="1" noChangeArrowheads="1"/>
            </p:cNvSpPr>
            <p:nvPr/>
          </p:nvSpPr>
          <p:spPr bwMode="auto">
            <a:xfrm>
              <a:off x="3025" y="3183"/>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sp>
          <p:nvSpPr>
            <p:cNvPr id="177436" name="Rectangle 144"/>
            <p:cNvSpPr>
              <a:spLocks noChangeAspect="1" noChangeArrowheads="1"/>
            </p:cNvSpPr>
            <p:nvPr/>
          </p:nvSpPr>
          <p:spPr bwMode="auto">
            <a:xfrm>
              <a:off x="4014" y="1934"/>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7437" name="Rectangle 145"/>
            <p:cNvSpPr>
              <a:spLocks noChangeAspect="1" noChangeArrowheads="1"/>
            </p:cNvSpPr>
            <p:nvPr/>
          </p:nvSpPr>
          <p:spPr bwMode="auto">
            <a:xfrm>
              <a:off x="3088" y="2727"/>
              <a:ext cx="62"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i1</a:t>
              </a:r>
              <a:endParaRPr lang="en-US" altLang="zh-CN" sz="1000">
                <a:ea typeface="宋体" pitchFamily="2" charset="-122"/>
              </a:endParaRPr>
            </a:p>
          </p:txBody>
        </p:sp>
        <p:sp>
          <p:nvSpPr>
            <p:cNvPr id="177438" name="Rectangle 146"/>
            <p:cNvSpPr>
              <a:spLocks noChangeAspect="1" noChangeArrowheads="1"/>
            </p:cNvSpPr>
            <p:nvPr/>
          </p:nvSpPr>
          <p:spPr bwMode="auto">
            <a:xfrm>
              <a:off x="4085" y="2005"/>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FF0000"/>
                  </a:solidFill>
                  <a:ea typeface="宋体" pitchFamily="2" charset="-122"/>
                </a:rPr>
                <a:t>o</a:t>
              </a:r>
              <a:endParaRPr lang="en-US" altLang="zh-CN" sz="1000">
                <a:ea typeface="宋体" pitchFamily="2" charset="-122"/>
              </a:endParaRPr>
            </a:p>
          </p:txBody>
        </p:sp>
        <p:sp>
          <p:nvSpPr>
            <p:cNvPr id="177439" name="Rectangle 147"/>
            <p:cNvSpPr>
              <a:spLocks noChangeAspect="1" noChangeArrowheads="1"/>
            </p:cNvSpPr>
            <p:nvPr/>
          </p:nvSpPr>
          <p:spPr bwMode="auto">
            <a:xfrm>
              <a:off x="2854" y="306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7440" name="Rectangle 148"/>
            <p:cNvSpPr>
              <a:spLocks noChangeAspect="1" noChangeArrowheads="1"/>
            </p:cNvSpPr>
            <p:nvPr/>
          </p:nvSpPr>
          <p:spPr bwMode="auto">
            <a:xfrm>
              <a:off x="2789" y="298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7441" name="Rectangle 149"/>
            <p:cNvSpPr>
              <a:spLocks noChangeAspect="1" noChangeArrowheads="1"/>
            </p:cNvSpPr>
            <p:nvPr/>
          </p:nvSpPr>
          <p:spPr bwMode="auto">
            <a:xfrm>
              <a:off x="3810" y="2867"/>
              <a:ext cx="4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I</a:t>
              </a:r>
              <a:endParaRPr lang="en-US" altLang="zh-CN" sz="1800">
                <a:ea typeface="宋体" pitchFamily="2" charset="-122"/>
              </a:endParaRPr>
            </a:p>
          </p:txBody>
        </p:sp>
        <p:sp>
          <p:nvSpPr>
            <p:cNvPr id="177442" name="Rectangle 150"/>
            <p:cNvSpPr>
              <a:spLocks noChangeAspect="1" noChangeArrowheads="1"/>
            </p:cNvSpPr>
            <p:nvPr/>
          </p:nvSpPr>
          <p:spPr bwMode="auto">
            <a:xfrm>
              <a:off x="3878" y="297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7443" name="Rectangle 151"/>
            <p:cNvSpPr>
              <a:spLocks noChangeAspect="1" noChangeArrowheads="1"/>
            </p:cNvSpPr>
            <p:nvPr/>
          </p:nvSpPr>
          <p:spPr bwMode="auto">
            <a:xfrm>
              <a:off x="4039" y="2547"/>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E</a:t>
              </a:r>
              <a:endParaRPr lang="en-US" altLang="zh-CN" sz="1800">
                <a:ea typeface="宋体" pitchFamily="2" charset="-122"/>
              </a:endParaRPr>
            </a:p>
          </p:txBody>
        </p:sp>
        <p:sp>
          <p:nvSpPr>
            <p:cNvPr id="177444" name="Rectangle 152"/>
            <p:cNvSpPr>
              <a:spLocks noChangeAspect="1" noChangeArrowheads="1"/>
            </p:cNvSpPr>
            <p:nvPr/>
          </p:nvSpPr>
          <p:spPr bwMode="auto">
            <a:xfrm>
              <a:off x="4316"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o2</a:t>
              </a:r>
              <a:endParaRPr lang="en-US" altLang="zh-CN" sz="1000">
                <a:ea typeface="宋体" pitchFamily="2" charset="-122"/>
              </a:endParaRPr>
            </a:p>
          </p:txBody>
        </p:sp>
        <p:sp>
          <p:nvSpPr>
            <p:cNvPr id="177445" name="Rectangle 153"/>
            <p:cNvSpPr>
              <a:spLocks noChangeAspect="1" noChangeArrowheads="1"/>
            </p:cNvSpPr>
            <p:nvPr/>
          </p:nvSpPr>
          <p:spPr bwMode="auto">
            <a:xfrm>
              <a:off x="4254"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46" name="Rectangle 154"/>
            <p:cNvSpPr>
              <a:spLocks noChangeAspect="1" noChangeArrowheads="1"/>
            </p:cNvSpPr>
            <p:nvPr/>
          </p:nvSpPr>
          <p:spPr bwMode="auto">
            <a:xfrm>
              <a:off x="4272" y="2218"/>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7447" name="Rectangle 155"/>
            <p:cNvSpPr>
              <a:spLocks noChangeAspect="1" noChangeArrowheads="1"/>
            </p:cNvSpPr>
            <p:nvPr/>
          </p:nvSpPr>
          <p:spPr bwMode="auto">
            <a:xfrm>
              <a:off x="3787" y="2221"/>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7448" name="Rectangle 156"/>
            <p:cNvSpPr>
              <a:spLocks noChangeAspect="1" noChangeArrowheads="1"/>
            </p:cNvSpPr>
            <p:nvPr/>
          </p:nvSpPr>
          <p:spPr bwMode="auto">
            <a:xfrm>
              <a:off x="3757"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449" name="Rectangle 157"/>
            <p:cNvSpPr>
              <a:spLocks noChangeAspect="1" noChangeArrowheads="1"/>
            </p:cNvSpPr>
            <p:nvPr/>
          </p:nvSpPr>
          <p:spPr bwMode="auto">
            <a:xfrm>
              <a:off x="3819"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o1</a:t>
              </a:r>
              <a:endParaRPr lang="en-US" altLang="zh-CN" sz="1000">
                <a:ea typeface="宋体" pitchFamily="2" charset="-122"/>
              </a:endParaRPr>
            </a:p>
          </p:txBody>
        </p:sp>
        <p:sp>
          <p:nvSpPr>
            <p:cNvPr id="177450" name="Oval 158"/>
            <p:cNvSpPr>
              <a:spLocks noChangeAspect="1" noChangeArrowheads="1"/>
            </p:cNvSpPr>
            <p:nvPr/>
          </p:nvSpPr>
          <p:spPr bwMode="auto">
            <a:xfrm>
              <a:off x="3982" y="2993"/>
              <a:ext cx="178" cy="178"/>
            </a:xfrm>
            <a:prstGeom prst="ellipse">
              <a:avLst/>
            </a:prstGeom>
            <a:noFill/>
            <a:ln w="19050">
              <a:solidFill>
                <a:srgbClr val="0000FF"/>
              </a:solidFill>
              <a:round/>
              <a:headEnd/>
              <a:tailEnd/>
            </a:ln>
          </p:spPr>
          <p:txBody>
            <a:bodyPr/>
            <a:lstStyle/>
            <a:p>
              <a:endParaRPr lang="zh-CN" altLang="en-US"/>
            </a:p>
          </p:txBody>
        </p:sp>
        <p:sp>
          <p:nvSpPr>
            <p:cNvPr id="177451" name="Line 159"/>
            <p:cNvSpPr>
              <a:spLocks noChangeAspect="1" noChangeShapeType="1"/>
            </p:cNvSpPr>
            <p:nvPr/>
          </p:nvSpPr>
          <p:spPr bwMode="auto">
            <a:xfrm>
              <a:off x="3995" y="3086"/>
              <a:ext cx="165" cy="0"/>
            </a:xfrm>
            <a:prstGeom prst="line">
              <a:avLst/>
            </a:prstGeom>
            <a:noFill/>
            <a:ln w="9525">
              <a:solidFill>
                <a:schemeClr val="accent2"/>
              </a:solidFill>
              <a:round/>
              <a:headEnd/>
              <a:tailEnd/>
            </a:ln>
          </p:spPr>
          <p:txBody>
            <a:bodyPr wrap="none"/>
            <a:lstStyle/>
            <a:p>
              <a:endParaRPr lang="zh-CN" altLang="en-US"/>
            </a:p>
          </p:txBody>
        </p:sp>
        <p:sp>
          <p:nvSpPr>
            <p:cNvPr id="177452" name="Line 160"/>
            <p:cNvSpPr>
              <a:spLocks noChangeAspect="1" noChangeShapeType="1"/>
            </p:cNvSpPr>
            <p:nvPr/>
          </p:nvSpPr>
          <p:spPr bwMode="auto">
            <a:xfrm>
              <a:off x="4061" y="2842"/>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7453" name="Line 161"/>
            <p:cNvSpPr>
              <a:spLocks noChangeAspect="1" noChangeShapeType="1"/>
            </p:cNvSpPr>
            <p:nvPr/>
          </p:nvSpPr>
          <p:spPr bwMode="auto">
            <a:xfrm>
              <a:off x="4061" y="3237"/>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7454" name="Line 162"/>
            <p:cNvSpPr>
              <a:spLocks noChangeAspect="1" noChangeShapeType="1"/>
            </p:cNvSpPr>
            <p:nvPr/>
          </p:nvSpPr>
          <p:spPr bwMode="auto">
            <a:xfrm>
              <a:off x="4312" y="2842"/>
              <a:ext cx="0" cy="132"/>
            </a:xfrm>
            <a:prstGeom prst="line">
              <a:avLst/>
            </a:prstGeom>
            <a:noFill/>
            <a:ln w="9525">
              <a:solidFill>
                <a:schemeClr val="tx1"/>
              </a:solidFill>
              <a:prstDash val="dashDot"/>
              <a:round/>
              <a:headEnd/>
              <a:tailEnd/>
            </a:ln>
          </p:spPr>
          <p:txBody>
            <a:bodyPr wrap="none"/>
            <a:lstStyle/>
            <a:p>
              <a:endParaRPr lang="zh-CN" altLang="en-US"/>
            </a:p>
          </p:txBody>
        </p:sp>
        <p:sp>
          <p:nvSpPr>
            <p:cNvPr id="177455" name="Line 163"/>
            <p:cNvSpPr>
              <a:spLocks noChangeAspect="1" noChangeShapeType="1"/>
            </p:cNvSpPr>
            <p:nvPr/>
          </p:nvSpPr>
          <p:spPr bwMode="auto">
            <a:xfrm>
              <a:off x="4318" y="3171"/>
              <a:ext cx="0" cy="66"/>
            </a:xfrm>
            <a:prstGeom prst="line">
              <a:avLst/>
            </a:prstGeom>
            <a:noFill/>
            <a:ln w="9525">
              <a:solidFill>
                <a:schemeClr val="tx1"/>
              </a:solidFill>
              <a:prstDash val="dashDot"/>
              <a:round/>
              <a:headEnd/>
              <a:tailEnd/>
            </a:ln>
          </p:spPr>
          <p:txBody>
            <a:bodyPr wrap="none"/>
            <a:lstStyle/>
            <a:p>
              <a:endParaRPr lang="zh-CN" altLang="en-US"/>
            </a:p>
          </p:txBody>
        </p:sp>
        <p:sp>
          <p:nvSpPr>
            <p:cNvPr id="177456" name="Line 164"/>
            <p:cNvSpPr>
              <a:spLocks noChangeAspect="1" noChangeShapeType="1"/>
            </p:cNvSpPr>
            <p:nvPr/>
          </p:nvSpPr>
          <p:spPr bwMode="auto">
            <a:xfrm>
              <a:off x="3052" y="3050"/>
              <a:ext cx="246" cy="1"/>
            </a:xfrm>
            <a:prstGeom prst="line">
              <a:avLst/>
            </a:prstGeom>
            <a:noFill/>
            <a:ln w="19050">
              <a:solidFill>
                <a:srgbClr val="400000"/>
              </a:solidFill>
              <a:round/>
              <a:headEnd/>
              <a:tailEnd/>
            </a:ln>
          </p:spPr>
          <p:txBody>
            <a:bodyPr/>
            <a:lstStyle/>
            <a:p>
              <a:endParaRPr lang="zh-CN" altLang="en-US"/>
            </a:p>
          </p:txBody>
        </p:sp>
        <p:sp>
          <p:nvSpPr>
            <p:cNvPr id="177457" name="Oval 165"/>
            <p:cNvSpPr>
              <a:spLocks noChangeAspect="1" noChangeArrowheads="1"/>
            </p:cNvSpPr>
            <p:nvPr/>
          </p:nvSpPr>
          <p:spPr bwMode="auto">
            <a:xfrm>
              <a:off x="3031" y="2525"/>
              <a:ext cx="53" cy="53"/>
            </a:xfrm>
            <a:prstGeom prst="ellipse">
              <a:avLst/>
            </a:prstGeom>
            <a:noFill/>
            <a:ln w="19050">
              <a:solidFill>
                <a:srgbClr val="000000"/>
              </a:solidFill>
              <a:round/>
              <a:headEnd/>
              <a:tailEnd/>
            </a:ln>
          </p:spPr>
          <p:txBody>
            <a:bodyPr/>
            <a:lstStyle/>
            <a:p>
              <a:endParaRPr lang="zh-CN" altLang="en-US"/>
            </a:p>
          </p:txBody>
        </p:sp>
        <p:sp>
          <p:nvSpPr>
            <p:cNvPr id="177458" name="Oval 166"/>
            <p:cNvSpPr>
              <a:spLocks noChangeAspect="1" noChangeArrowheads="1"/>
            </p:cNvSpPr>
            <p:nvPr/>
          </p:nvSpPr>
          <p:spPr bwMode="auto">
            <a:xfrm>
              <a:off x="3028" y="3545"/>
              <a:ext cx="53" cy="53"/>
            </a:xfrm>
            <a:prstGeom prst="ellipse">
              <a:avLst/>
            </a:prstGeom>
            <a:noFill/>
            <a:ln w="19050">
              <a:solidFill>
                <a:srgbClr val="000000"/>
              </a:solidFill>
              <a:round/>
              <a:headEnd/>
              <a:tailEnd/>
            </a:ln>
          </p:spPr>
          <p:txBody>
            <a:bodyPr/>
            <a:lstStyle/>
            <a:p>
              <a:endParaRPr lang="zh-CN" altLang="en-US"/>
            </a:p>
          </p:txBody>
        </p:sp>
        <p:sp>
          <p:nvSpPr>
            <p:cNvPr id="177459" name="Oval 167"/>
            <p:cNvSpPr>
              <a:spLocks noChangeAspect="1" noChangeArrowheads="1"/>
            </p:cNvSpPr>
            <p:nvPr/>
          </p:nvSpPr>
          <p:spPr bwMode="auto">
            <a:xfrm>
              <a:off x="3031" y="2904"/>
              <a:ext cx="53" cy="53"/>
            </a:xfrm>
            <a:prstGeom prst="ellipse">
              <a:avLst/>
            </a:prstGeom>
            <a:noFill/>
            <a:ln w="19050">
              <a:solidFill>
                <a:srgbClr val="000000"/>
              </a:solidFill>
              <a:round/>
              <a:headEnd/>
              <a:tailEnd/>
            </a:ln>
          </p:spPr>
          <p:txBody>
            <a:bodyPr/>
            <a:lstStyle/>
            <a:p>
              <a:endParaRPr lang="zh-CN" altLang="en-US"/>
            </a:p>
          </p:txBody>
        </p:sp>
        <p:sp>
          <p:nvSpPr>
            <p:cNvPr id="177460" name="Oval 168"/>
            <p:cNvSpPr>
              <a:spLocks noChangeAspect="1" noChangeArrowheads="1"/>
            </p:cNvSpPr>
            <p:nvPr/>
          </p:nvSpPr>
          <p:spPr bwMode="auto">
            <a:xfrm>
              <a:off x="3028" y="3150"/>
              <a:ext cx="53" cy="53"/>
            </a:xfrm>
            <a:prstGeom prst="ellipse">
              <a:avLst/>
            </a:prstGeom>
            <a:noFill/>
            <a:ln w="19050">
              <a:solidFill>
                <a:srgbClr val="000000"/>
              </a:solidFill>
              <a:round/>
              <a:headEnd/>
              <a:tailEnd/>
            </a:ln>
          </p:spPr>
          <p:txBody>
            <a:bodyPr/>
            <a:lstStyle/>
            <a:p>
              <a:endParaRPr lang="zh-CN" altLang="en-US"/>
            </a:p>
          </p:txBody>
        </p:sp>
        <p:sp>
          <p:nvSpPr>
            <p:cNvPr id="177461" name="Oval 169"/>
            <p:cNvSpPr>
              <a:spLocks noChangeAspect="1" noChangeArrowheads="1"/>
            </p:cNvSpPr>
            <p:nvPr/>
          </p:nvSpPr>
          <p:spPr bwMode="auto">
            <a:xfrm>
              <a:off x="3040" y="3030"/>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7462" name="Line 170"/>
            <p:cNvSpPr>
              <a:spLocks noChangeAspect="1" noChangeShapeType="1"/>
            </p:cNvSpPr>
            <p:nvPr/>
          </p:nvSpPr>
          <p:spPr bwMode="auto">
            <a:xfrm flipV="1">
              <a:off x="3057" y="3067"/>
              <a:ext cx="1" cy="88"/>
            </a:xfrm>
            <a:prstGeom prst="line">
              <a:avLst/>
            </a:prstGeom>
            <a:noFill/>
            <a:ln w="19050">
              <a:solidFill>
                <a:srgbClr val="400000"/>
              </a:solidFill>
              <a:round/>
              <a:headEnd/>
              <a:tailEnd/>
            </a:ln>
          </p:spPr>
          <p:txBody>
            <a:bodyPr/>
            <a:lstStyle/>
            <a:p>
              <a:endParaRPr lang="zh-CN" altLang="en-US"/>
            </a:p>
          </p:txBody>
        </p:sp>
        <p:sp>
          <p:nvSpPr>
            <p:cNvPr id="177463" name="Line 171"/>
            <p:cNvSpPr>
              <a:spLocks noChangeAspect="1" noChangeShapeType="1"/>
            </p:cNvSpPr>
            <p:nvPr/>
          </p:nvSpPr>
          <p:spPr bwMode="auto">
            <a:xfrm>
              <a:off x="5024" y="2972"/>
              <a:ext cx="1" cy="329"/>
            </a:xfrm>
            <a:prstGeom prst="line">
              <a:avLst/>
            </a:prstGeom>
            <a:noFill/>
            <a:ln w="19050">
              <a:solidFill>
                <a:srgbClr val="400000"/>
              </a:solidFill>
              <a:round/>
              <a:headEnd/>
              <a:tailEnd/>
            </a:ln>
          </p:spPr>
          <p:txBody>
            <a:bodyPr/>
            <a:lstStyle/>
            <a:p>
              <a:endParaRPr lang="zh-CN" altLang="en-US"/>
            </a:p>
          </p:txBody>
        </p:sp>
        <p:sp>
          <p:nvSpPr>
            <p:cNvPr id="177464" name="Line 172"/>
            <p:cNvSpPr>
              <a:spLocks noChangeAspect="1" noChangeShapeType="1"/>
            </p:cNvSpPr>
            <p:nvPr/>
          </p:nvSpPr>
          <p:spPr bwMode="auto">
            <a:xfrm>
              <a:off x="5026" y="3257"/>
              <a:ext cx="1" cy="329"/>
            </a:xfrm>
            <a:prstGeom prst="line">
              <a:avLst/>
            </a:prstGeom>
            <a:noFill/>
            <a:ln w="19050">
              <a:solidFill>
                <a:srgbClr val="400000"/>
              </a:solidFill>
              <a:round/>
              <a:headEnd/>
              <a:tailEnd/>
            </a:ln>
          </p:spPr>
          <p:txBody>
            <a:bodyPr/>
            <a:lstStyle/>
            <a:p>
              <a:endParaRPr lang="zh-CN" altLang="en-US"/>
            </a:p>
          </p:txBody>
        </p:sp>
        <p:sp>
          <p:nvSpPr>
            <p:cNvPr id="177465" name="Line 173"/>
            <p:cNvSpPr>
              <a:spLocks noChangeAspect="1" noChangeShapeType="1"/>
            </p:cNvSpPr>
            <p:nvPr/>
          </p:nvSpPr>
          <p:spPr bwMode="auto">
            <a:xfrm flipH="1">
              <a:off x="4698" y="3577"/>
              <a:ext cx="328" cy="1"/>
            </a:xfrm>
            <a:prstGeom prst="line">
              <a:avLst/>
            </a:prstGeom>
            <a:noFill/>
            <a:ln w="19050">
              <a:solidFill>
                <a:srgbClr val="400000"/>
              </a:solidFill>
              <a:round/>
              <a:headEnd/>
              <a:tailEnd/>
            </a:ln>
          </p:spPr>
          <p:txBody>
            <a:bodyPr/>
            <a:lstStyle/>
            <a:p>
              <a:endParaRPr lang="zh-CN" altLang="en-US"/>
            </a:p>
          </p:txBody>
        </p:sp>
        <p:sp>
          <p:nvSpPr>
            <p:cNvPr id="177466" name="Line 174"/>
            <p:cNvSpPr>
              <a:spLocks noChangeAspect="1" noChangeShapeType="1"/>
            </p:cNvSpPr>
            <p:nvPr/>
          </p:nvSpPr>
          <p:spPr bwMode="auto">
            <a:xfrm flipH="1">
              <a:off x="4368" y="3578"/>
              <a:ext cx="329" cy="0"/>
            </a:xfrm>
            <a:prstGeom prst="line">
              <a:avLst/>
            </a:prstGeom>
            <a:noFill/>
            <a:ln w="19050">
              <a:solidFill>
                <a:srgbClr val="400000"/>
              </a:solidFill>
              <a:round/>
              <a:headEnd/>
              <a:tailEnd/>
            </a:ln>
          </p:spPr>
          <p:txBody>
            <a:bodyPr/>
            <a:lstStyle/>
            <a:p>
              <a:endParaRPr lang="zh-CN" altLang="en-US"/>
            </a:p>
          </p:txBody>
        </p:sp>
        <p:sp>
          <p:nvSpPr>
            <p:cNvPr id="177467" name="Line 175"/>
            <p:cNvSpPr>
              <a:spLocks noChangeAspect="1" noChangeShapeType="1"/>
            </p:cNvSpPr>
            <p:nvPr/>
          </p:nvSpPr>
          <p:spPr bwMode="auto">
            <a:xfrm flipH="1">
              <a:off x="4138" y="3578"/>
              <a:ext cx="329" cy="0"/>
            </a:xfrm>
            <a:prstGeom prst="line">
              <a:avLst/>
            </a:prstGeom>
            <a:noFill/>
            <a:ln w="19050">
              <a:solidFill>
                <a:srgbClr val="400000"/>
              </a:solidFill>
              <a:round/>
              <a:headEnd/>
              <a:tailEnd/>
            </a:ln>
          </p:spPr>
          <p:txBody>
            <a:bodyPr/>
            <a:lstStyle/>
            <a:p>
              <a:endParaRPr lang="zh-CN" altLang="en-US"/>
            </a:p>
          </p:txBody>
        </p:sp>
        <p:sp>
          <p:nvSpPr>
            <p:cNvPr id="177468" name="Line 176"/>
            <p:cNvSpPr>
              <a:spLocks noChangeAspect="1" noChangeShapeType="1"/>
            </p:cNvSpPr>
            <p:nvPr/>
          </p:nvSpPr>
          <p:spPr bwMode="auto">
            <a:xfrm flipH="1">
              <a:off x="3810" y="3578"/>
              <a:ext cx="328" cy="0"/>
            </a:xfrm>
            <a:prstGeom prst="line">
              <a:avLst/>
            </a:prstGeom>
            <a:noFill/>
            <a:ln w="19050">
              <a:solidFill>
                <a:srgbClr val="400000"/>
              </a:solidFill>
              <a:round/>
              <a:headEnd/>
              <a:tailEnd/>
            </a:ln>
          </p:spPr>
          <p:txBody>
            <a:bodyPr/>
            <a:lstStyle/>
            <a:p>
              <a:endParaRPr lang="zh-CN" altLang="en-US"/>
            </a:p>
          </p:txBody>
        </p:sp>
        <p:sp>
          <p:nvSpPr>
            <p:cNvPr id="177469" name="Line 177"/>
            <p:cNvSpPr>
              <a:spLocks noChangeAspect="1" noChangeShapeType="1"/>
            </p:cNvSpPr>
            <p:nvPr/>
          </p:nvSpPr>
          <p:spPr bwMode="auto">
            <a:xfrm flipH="1">
              <a:off x="3513" y="3578"/>
              <a:ext cx="329" cy="0"/>
            </a:xfrm>
            <a:prstGeom prst="line">
              <a:avLst/>
            </a:prstGeom>
            <a:noFill/>
            <a:ln w="19050">
              <a:solidFill>
                <a:srgbClr val="400000"/>
              </a:solidFill>
              <a:round/>
              <a:headEnd/>
              <a:tailEnd/>
            </a:ln>
          </p:spPr>
          <p:txBody>
            <a:bodyPr/>
            <a:lstStyle/>
            <a:p>
              <a:endParaRPr lang="zh-CN" altLang="en-US"/>
            </a:p>
          </p:txBody>
        </p:sp>
        <p:sp>
          <p:nvSpPr>
            <p:cNvPr id="177470" name="Line 178"/>
            <p:cNvSpPr>
              <a:spLocks noChangeAspect="1" noChangeShapeType="1"/>
            </p:cNvSpPr>
            <p:nvPr/>
          </p:nvSpPr>
          <p:spPr bwMode="auto">
            <a:xfrm flipH="1">
              <a:off x="3184" y="3578"/>
              <a:ext cx="328" cy="0"/>
            </a:xfrm>
            <a:prstGeom prst="line">
              <a:avLst/>
            </a:prstGeom>
            <a:noFill/>
            <a:ln w="19050">
              <a:solidFill>
                <a:srgbClr val="400000"/>
              </a:solidFill>
              <a:round/>
              <a:headEnd/>
              <a:tailEnd/>
            </a:ln>
          </p:spPr>
          <p:txBody>
            <a:bodyPr/>
            <a:lstStyle/>
            <a:p>
              <a:endParaRPr lang="zh-CN" altLang="en-US"/>
            </a:p>
          </p:txBody>
        </p:sp>
        <p:sp>
          <p:nvSpPr>
            <p:cNvPr id="177471" name="Line 179"/>
            <p:cNvSpPr>
              <a:spLocks noChangeAspect="1" noChangeShapeType="1"/>
            </p:cNvSpPr>
            <p:nvPr/>
          </p:nvSpPr>
          <p:spPr bwMode="auto">
            <a:xfrm flipH="1">
              <a:off x="3086" y="3578"/>
              <a:ext cx="328" cy="0"/>
            </a:xfrm>
            <a:prstGeom prst="line">
              <a:avLst/>
            </a:prstGeom>
            <a:noFill/>
            <a:ln w="19050">
              <a:solidFill>
                <a:srgbClr val="400000"/>
              </a:solidFill>
              <a:round/>
              <a:headEnd/>
              <a:tailEnd/>
            </a:ln>
          </p:spPr>
          <p:txBody>
            <a:bodyPr/>
            <a:lstStyle/>
            <a:p>
              <a:endParaRPr lang="zh-CN" altLang="en-US"/>
            </a:p>
          </p:txBody>
        </p:sp>
        <p:sp>
          <p:nvSpPr>
            <p:cNvPr id="177472" name="Rectangle 180"/>
            <p:cNvSpPr>
              <a:spLocks noChangeAspect="1" noChangeArrowheads="1"/>
            </p:cNvSpPr>
            <p:nvPr/>
          </p:nvSpPr>
          <p:spPr bwMode="auto">
            <a:xfrm>
              <a:off x="2789" y="2459"/>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7473" name="Rectangle 181"/>
            <p:cNvSpPr>
              <a:spLocks noChangeAspect="1" noChangeArrowheads="1"/>
            </p:cNvSpPr>
            <p:nvPr/>
          </p:nvSpPr>
          <p:spPr bwMode="auto">
            <a:xfrm>
              <a:off x="2795" y="3499"/>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7474" name="Rectangle 182"/>
            <p:cNvSpPr>
              <a:spLocks noChangeAspect="1" noChangeArrowheads="1"/>
            </p:cNvSpPr>
            <p:nvPr/>
          </p:nvSpPr>
          <p:spPr bwMode="auto">
            <a:xfrm>
              <a:off x="4145" y="3294"/>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grpSp>
      <p:grpSp>
        <p:nvGrpSpPr>
          <p:cNvPr id="5" name="Group 183"/>
          <p:cNvGrpSpPr>
            <a:grpSpLocks/>
          </p:cNvGrpSpPr>
          <p:nvPr/>
        </p:nvGrpSpPr>
        <p:grpSpPr bwMode="auto">
          <a:xfrm>
            <a:off x="5432425" y="404813"/>
            <a:ext cx="3273425" cy="3371850"/>
            <a:chOff x="2965" y="1570"/>
            <a:chExt cx="2062" cy="2124"/>
          </a:xfrm>
        </p:grpSpPr>
        <p:sp>
          <p:nvSpPr>
            <p:cNvPr id="177171" name="Line 184"/>
            <p:cNvSpPr>
              <a:spLocks noChangeAspect="1" noChangeShapeType="1"/>
            </p:cNvSpPr>
            <p:nvPr/>
          </p:nvSpPr>
          <p:spPr bwMode="auto">
            <a:xfrm flipH="1">
              <a:off x="3739" y="2174"/>
              <a:ext cx="36" cy="0"/>
            </a:xfrm>
            <a:prstGeom prst="line">
              <a:avLst/>
            </a:prstGeom>
            <a:noFill/>
            <a:ln w="19050">
              <a:solidFill>
                <a:srgbClr val="000000"/>
              </a:solidFill>
              <a:round/>
              <a:headEnd/>
              <a:tailEnd/>
            </a:ln>
          </p:spPr>
          <p:txBody>
            <a:bodyPr/>
            <a:lstStyle/>
            <a:p>
              <a:endParaRPr lang="zh-CN" altLang="en-US"/>
            </a:p>
          </p:txBody>
        </p:sp>
        <p:sp>
          <p:nvSpPr>
            <p:cNvPr id="177172" name="Oval 185"/>
            <p:cNvSpPr>
              <a:spLocks noChangeAspect="1" noChangeArrowheads="1"/>
            </p:cNvSpPr>
            <p:nvPr/>
          </p:nvSpPr>
          <p:spPr bwMode="auto">
            <a:xfrm>
              <a:off x="3775" y="2148"/>
              <a:ext cx="53" cy="52"/>
            </a:xfrm>
            <a:prstGeom prst="ellipse">
              <a:avLst/>
            </a:prstGeom>
            <a:noFill/>
            <a:ln w="19050">
              <a:solidFill>
                <a:srgbClr val="000000"/>
              </a:solidFill>
              <a:round/>
              <a:headEnd/>
              <a:tailEnd/>
            </a:ln>
          </p:spPr>
          <p:txBody>
            <a:bodyPr/>
            <a:lstStyle/>
            <a:p>
              <a:endParaRPr lang="zh-CN" altLang="en-US"/>
            </a:p>
          </p:txBody>
        </p:sp>
        <p:sp>
          <p:nvSpPr>
            <p:cNvPr id="177173" name="Rectangle 186"/>
            <p:cNvSpPr>
              <a:spLocks noChangeAspect="1" noChangeArrowheads="1"/>
            </p:cNvSpPr>
            <p:nvPr/>
          </p:nvSpPr>
          <p:spPr bwMode="auto">
            <a:xfrm>
              <a:off x="3863" y="2045"/>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7174" name="Line 187"/>
            <p:cNvSpPr>
              <a:spLocks noChangeAspect="1" noChangeShapeType="1"/>
            </p:cNvSpPr>
            <p:nvPr/>
          </p:nvSpPr>
          <p:spPr bwMode="auto">
            <a:xfrm>
              <a:off x="4032" y="1677"/>
              <a:ext cx="0" cy="35"/>
            </a:xfrm>
            <a:prstGeom prst="line">
              <a:avLst/>
            </a:prstGeom>
            <a:noFill/>
            <a:ln w="19050">
              <a:solidFill>
                <a:srgbClr val="000000"/>
              </a:solidFill>
              <a:round/>
              <a:headEnd/>
              <a:tailEnd/>
            </a:ln>
          </p:spPr>
          <p:txBody>
            <a:bodyPr/>
            <a:lstStyle/>
            <a:p>
              <a:endParaRPr lang="zh-CN" altLang="en-US"/>
            </a:p>
          </p:txBody>
        </p:sp>
        <p:sp>
          <p:nvSpPr>
            <p:cNvPr id="177175" name="Oval 188"/>
            <p:cNvSpPr>
              <a:spLocks noChangeAspect="1" noChangeArrowheads="1"/>
            </p:cNvSpPr>
            <p:nvPr/>
          </p:nvSpPr>
          <p:spPr bwMode="auto">
            <a:xfrm>
              <a:off x="4006" y="1624"/>
              <a:ext cx="53" cy="53"/>
            </a:xfrm>
            <a:prstGeom prst="ellipse">
              <a:avLst/>
            </a:prstGeom>
            <a:noFill/>
            <a:ln w="19050">
              <a:solidFill>
                <a:srgbClr val="000000"/>
              </a:solidFill>
              <a:round/>
              <a:headEnd/>
              <a:tailEnd/>
            </a:ln>
          </p:spPr>
          <p:txBody>
            <a:bodyPr/>
            <a:lstStyle/>
            <a:p>
              <a:endParaRPr lang="zh-CN" altLang="en-US"/>
            </a:p>
          </p:txBody>
        </p:sp>
        <p:sp>
          <p:nvSpPr>
            <p:cNvPr id="177176" name="Rectangle 189"/>
            <p:cNvSpPr>
              <a:spLocks noChangeAspect="1" noChangeArrowheads="1"/>
            </p:cNvSpPr>
            <p:nvPr/>
          </p:nvSpPr>
          <p:spPr bwMode="auto">
            <a:xfrm>
              <a:off x="4105" y="1570"/>
              <a:ext cx="63" cy="134"/>
            </a:xfrm>
            <a:prstGeom prst="rect">
              <a:avLst/>
            </a:prstGeom>
            <a:noFill/>
            <a:ln w="9525">
              <a:noFill/>
              <a:miter lim="800000"/>
              <a:headEnd/>
              <a:tailEnd/>
            </a:ln>
          </p:spPr>
          <p:txBody>
            <a:bodyPr wrap="none" lIns="0" tIns="0" rIns="0" bIns="0">
              <a:spAutoFit/>
            </a:bodyPr>
            <a:lstStyle/>
            <a:p>
              <a:pPr algn="l"/>
              <a:r>
                <a:rPr lang="en-US" altLang="zh-CN" sz="1400">
                  <a:solidFill>
                    <a:srgbClr val="000000"/>
                  </a:solidFill>
                  <a:ea typeface="宋体" pitchFamily="2" charset="-122"/>
                </a:rPr>
                <a:t>+</a:t>
              </a:r>
              <a:endParaRPr lang="en-US" altLang="zh-CN" sz="1400">
                <a:ea typeface="宋体" pitchFamily="2" charset="-122"/>
              </a:endParaRPr>
            </a:p>
          </p:txBody>
        </p:sp>
        <p:sp>
          <p:nvSpPr>
            <p:cNvPr id="177177" name="Line 190"/>
            <p:cNvSpPr>
              <a:spLocks noChangeAspect="1" noChangeShapeType="1"/>
            </p:cNvSpPr>
            <p:nvPr/>
          </p:nvSpPr>
          <p:spPr bwMode="auto">
            <a:xfrm flipV="1">
              <a:off x="4061" y="3266"/>
              <a:ext cx="0" cy="35"/>
            </a:xfrm>
            <a:prstGeom prst="line">
              <a:avLst/>
            </a:prstGeom>
            <a:noFill/>
            <a:ln w="19050">
              <a:solidFill>
                <a:srgbClr val="000000"/>
              </a:solidFill>
              <a:round/>
              <a:headEnd/>
              <a:tailEnd/>
            </a:ln>
          </p:spPr>
          <p:txBody>
            <a:bodyPr/>
            <a:lstStyle/>
            <a:p>
              <a:endParaRPr lang="zh-CN" altLang="en-US"/>
            </a:p>
          </p:txBody>
        </p:sp>
        <p:sp>
          <p:nvSpPr>
            <p:cNvPr id="177178" name="Oval 191"/>
            <p:cNvSpPr>
              <a:spLocks noChangeAspect="1" noChangeArrowheads="1"/>
            </p:cNvSpPr>
            <p:nvPr/>
          </p:nvSpPr>
          <p:spPr bwMode="auto">
            <a:xfrm>
              <a:off x="4041" y="3301"/>
              <a:ext cx="53" cy="54"/>
            </a:xfrm>
            <a:prstGeom prst="ellipse">
              <a:avLst/>
            </a:prstGeom>
            <a:noFill/>
            <a:ln w="19050">
              <a:solidFill>
                <a:srgbClr val="000000"/>
              </a:solidFill>
              <a:round/>
              <a:headEnd/>
              <a:tailEnd/>
            </a:ln>
          </p:spPr>
          <p:txBody>
            <a:bodyPr/>
            <a:lstStyle/>
            <a:p>
              <a:endParaRPr lang="zh-CN" altLang="en-US"/>
            </a:p>
          </p:txBody>
        </p:sp>
        <p:sp>
          <p:nvSpPr>
            <p:cNvPr id="177179" name="Rectangle 192"/>
            <p:cNvSpPr>
              <a:spLocks noChangeAspect="1" noChangeArrowheads="1"/>
            </p:cNvSpPr>
            <p:nvPr/>
          </p:nvSpPr>
          <p:spPr bwMode="auto">
            <a:xfrm>
              <a:off x="4121" y="3150"/>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000000"/>
                  </a:solidFill>
                  <a:ea typeface="宋体" pitchFamily="2" charset="-122"/>
                </a:rPr>
                <a:t>_</a:t>
              </a:r>
              <a:endParaRPr lang="en-US" altLang="zh-CN" sz="1000">
                <a:ea typeface="宋体" pitchFamily="2" charset="-122"/>
              </a:endParaRPr>
            </a:p>
          </p:txBody>
        </p:sp>
        <p:sp>
          <p:nvSpPr>
            <p:cNvPr id="177180" name="Line 193"/>
            <p:cNvSpPr>
              <a:spLocks noChangeAspect="1" noChangeShapeType="1"/>
            </p:cNvSpPr>
            <p:nvPr/>
          </p:nvSpPr>
          <p:spPr bwMode="auto">
            <a:xfrm>
              <a:off x="4333" y="2174"/>
              <a:ext cx="36" cy="0"/>
            </a:xfrm>
            <a:prstGeom prst="line">
              <a:avLst/>
            </a:prstGeom>
            <a:noFill/>
            <a:ln w="19050">
              <a:solidFill>
                <a:srgbClr val="000000"/>
              </a:solidFill>
              <a:round/>
              <a:headEnd/>
              <a:tailEnd/>
            </a:ln>
          </p:spPr>
          <p:txBody>
            <a:bodyPr/>
            <a:lstStyle/>
            <a:p>
              <a:endParaRPr lang="zh-CN" altLang="en-US"/>
            </a:p>
          </p:txBody>
        </p:sp>
        <p:sp>
          <p:nvSpPr>
            <p:cNvPr id="177181" name="Oval 194"/>
            <p:cNvSpPr>
              <a:spLocks noChangeAspect="1" noChangeArrowheads="1"/>
            </p:cNvSpPr>
            <p:nvPr/>
          </p:nvSpPr>
          <p:spPr bwMode="auto">
            <a:xfrm>
              <a:off x="4281" y="2148"/>
              <a:ext cx="52" cy="52"/>
            </a:xfrm>
            <a:prstGeom prst="ellipse">
              <a:avLst/>
            </a:prstGeom>
            <a:noFill/>
            <a:ln w="19050">
              <a:solidFill>
                <a:srgbClr val="000000"/>
              </a:solidFill>
              <a:round/>
              <a:headEnd/>
              <a:tailEnd/>
            </a:ln>
          </p:spPr>
          <p:txBody>
            <a:bodyPr/>
            <a:lstStyle/>
            <a:p>
              <a:endParaRPr lang="zh-CN" altLang="en-US"/>
            </a:p>
          </p:txBody>
        </p:sp>
        <p:sp>
          <p:nvSpPr>
            <p:cNvPr id="177182" name="Rectangle 195"/>
            <p:cNvSpPr>
              <a:spLocks noChangeAspect="1" noChangeArrowheads="1"/>
            </p:cNvSpPr>
            <p:nvPr/>
          </p:nvSpPr>
          <p:spPr bwMode="auto">
            <a:xfrm>
              <a:off x="4201" y="204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7183" name="Line 196"/>
            <p:cNvSpPr>
              <a:spLocks noChangeAspect="1" noChangeShapeType="1"/>
            </p:cNvSpPr>
            <p:nvPr/>
          </p:nvSpPr>
          <p:spPr bwMode="auto">
            <a:xfrm>
              <a:off x="4307" y="2591"/>
              <a:ext cx="1" cy="35"/>
            </a:xfrm>
            <a:prstGeom prst="line">
              <a:avLst/>
            </a:prstGeom>
            <a:noFill/>
            <a:ln w="19050">
              <a:solidFill>
                <a:srgbClr val="000000"/>
              </a:solidFill>
              <a:round/>
              <a:headEnd/>
              <a:tailEnd/>
            </a:ln>
          </p:spPr>
          <p:txBody>
            <a:bodyPr/>
            <a:lstStyle/>
            <a:p>
              <a:endParaRPr lang="zh-CN" altLang="en-US"/>
            </a:p>
          </p:txBody>
        </p:sp>
        <p:sp>
          <p:nvSpPr>
            <p:cNvPr id="177184" name="Oval 197"/>
            <p:cNvSpPr>
              <a:spLocks noChangeAspect="1" noChangeArrowheads="1"/>
            </p:cNvSpPr>
            <p:nvPr/>
          </p:nvSpPr>
          <p:spPr bwMode="auto">
            <a:xfrm>
              <a:off x="4281" y="2538"/>
              <a:ext cx="52" cy="53"/>
            </a:xfrm>
            <a:prstGeom prst="ellipse">
              <a:avLst/>
            </a:prstGeom>
            <a:noFill/>
            <a:ln w="19050">
              <a:solidFill>
                <a:srgbClr val="000000"/>
              </a:solidFill>
              <a:round/>
              <a:headEnd/>
              <a:tailEnd/>
            </a:ln>
          </p:spPr>
          <p:txBody>
            <a:bodyPr/>
            <a:lstStyle/>
            <a:p>
              <a:endParaRPr lang="zh-CN" altLang="en-US"/>
            </a:p>
          </p:txBody>
        </p:sp>
        <p:sp>
          <p:nvSpPr>
            <p:cNvPr id="177185" name="Rectangle 198"/>
            <p:cNvSpPr>
              <a:spLocks noChangeAspect="1" noChangeArrowheads="1"/>
            </p:cNvSpPr>
            <p:nvPr/>
          </p:nvSpPr>
          <p:spPr bwMode="auto">
            <a:xfrm>
              <a:off x="4259" y="2411"/>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7186" name="Line 199"/>
            <p:cNvSpPr>
              <a:spLocks noChangeAspect="1" noChangeShapeType="1"/>
            </p:cNvSpPr>
            <p:nvPr/>
          </p:nvSpPr>
          <p:spPr bwMode="auto">
            <a:xfrm>
              <a:off x="3810" y="2591"/>
              <a:ext cx="0" cy="35"/>
            </a:xfrm>
            <a:prstGeom prst="line">
              <a:avLst/>
            </a:prstGeom>
            <a:noFill/>
            <a:ln w="19050">
              <a:solidFill>
                <a:srgbClr val="000000"/>
              </a:solidFill>
              <a:round/>
              <a:headEnd/>
              <a:tailEnd/>
            </a:ln>
          </p:spPr>
          <p:txBody>
            <a:bodyPr/>
            <a:lstStyle/>
            <a:p>
              <a:endParaRPr lang="zh-CN" altLang="en-US"/>
            </a:p>
          </p:txBody>
        </p:sp>
        <p:sp>
          <p:nvSpPr>
            <p:cNvPr id="177187" name="Oval 200"/>
            <p:cNvSpPr>
              <a:spLocks noChangeAspect="1" noChangeArrowheads="1"/>
            </p:cNvSpPr>
            <p:nvPr/>
          </p:nvSpPr>
          <p:spPr bwMode="auto">
            <a:xfrm>
              <a:off x="3784" y="2538"/>
              <a:ext cx="53" cy="53"/>
            </a:xfrm>
            <a:prstGeom prst="ellipse">
              <a:avLst/>
            </a:prstGeom>
            <a:noFill/>
            <a:ln w="19050">
              <a:solidFill>
                <a:srgbClr val="000000"/>
              </a:solidFill>
              <a:round/>
              <a:headEnd/>
              <a:tailEnd/>
            </a:ln>
          </p:spPr>
          <p:txBody>
            <a:bodyPr/>
            <a:lstStyle/>
            <a:p>
              <a:endParaRPr lang="zh-CN" altLang="en-US"/>
            </a:p>
          </p:txBody>
        </p:sp>
        <p:sp>
          <p:nvSpPr>
            <p:cNvPr id="177188" name="Rectangle 201"/>
            <p:cNvSpPr>
              <a:spLocks noChangeAspect="1" noChangeArrowheads="1"/>
            </p:cNvSpPr>
            <p:nvPr/>
          </p:nvSpPr>
          <p:spPr bwMode="auto">
            <a:xfrm>
              <a:off x="3771" y="2414"/>
              <a:ext cx="128" cy="154"/>
            </a:xfrm>
            <a:prstGeom prst="rect">
              <a:avLst/>
            </a:prstGeom>
            <a:noFill/>
            <a:ln w="9525">
              <a:noFill/>
              <a:miter lim="800000"/>
              <a:headEnd/>
              <a:tailEnd/>
            </a:ln>
          </p:spPr>
          <p:txBody>
            <a:bodyPr wrap="none" lIns="0" tIns="0" rIns="0" bIns="0">
              <a:spAutoFit/>
            </a:bodyPr>
            <a:lstStyle/>
            <a:p>
              <a:pPr algn="l"/>
              <a:r>
                <a:rPr lang="zh-CN" altLang="en-US" sz="1600">
                  <a:ea typeface="宋体" pitchFamily="2" charset="-122"/>
                </a:rPr>
                <a:t>－</a:t>
              </a:r>
            </a:p>
          </p:txBody>
        </p:sp>
        <p:sp>
          <p:nvSpPr>
            <p:cNvPr id="177189" name="Line 202"/>
            <p:cNvSpPr>
              <a:spLocks noChangeAspect="1" noChangeShapeType="1"/>
            </p:cNvSpPr>
            <p:nvPr/>
          </p:nvSpPr>
          <p:spPr bwMode="auto">
            <a:xfrm flipV="1">
              <a:off x="3961" y="3035"/>
              <a:ext cx="9" cy="54"/>
            </a:xfrm>
            <a:prstGeom prst="line">
              <a:avLst/>
            </a:prstGeom>
            <a:noFill/>
            <a:ln w="19050">
              <a:solidFill>
                <a:srgbClr val="0000FF"/>
              </a:solidFill>
              <a:round/>
              <a:headEnd/>
              <a:tailEnd/>
            </a:ln>
          </p:spPr>
          <p:txBody>
            <a:bodyPr/>
            <a:lstStyle/>
            <a:p>
              <a:endParaRPr lang="zh-CN" altLang="en-US"/>
            </a:p>
          </p:txBody>
        </p:sp>
        <p:sp>
          <p:nvSpPr>
            <p:cNvPr id="177190" name="Line 203"/>
            <p:cNvSpPr>
              <a:spLocks noChangeAspect="1" noChangeShapeType="1"/>
            </p:cNvSpPr>
            <p:nvPr/>
          </p:nvSpPr>
          <p:spPr bwMode="auto">
            <a:xfrm>
              <a:off x="3952" y="3035"/>
              <a:ext cx="9" cy="54"/>
            </a:xfrm>
            <a:prstGeom prst="line">
              <a:avLst/>
            </a:prstGeom>
            <a:noFill/>
            <a:ln w="19050">
              <a:solidFill>
                <a:srgbClr val="0000FF"/>
              </a:solidFill>
              <a:round/>
              <a:headEnd/>
              <a:tailEnd/>
            </a:ln>
          </p:spPr>
          <p:txBody>
            <a:bodyPr/>
            <a:lstStyle/>
            <a:p>
              <a:endParaRPr lang="zh-CN" altLang="en-US"/>
            </a:p>
          </p:txBody>
        </p:sp>
        <p:sp>
          <p:nvSpPr>
            <p:cNvPr id="177191" name="Line 204"/>
            <p:cNvSpPr>
              <a:spLocks noChangeAspect="1" noChangeShapeType="1"/>
            </p:cNvSpPr>
            <p:nvPr/>
          </p:nvSpPr>
          <p:spPr bwMode="auto">
            <a:xfrm flipH="1">
              <a:off x="3952" y="3035"/>
              <a:ext cx="18" cy="1"/>
            </a:xfrm>
            <a:prstGeom prst="line">
              <a:avLst/>
            </a:prstGeom>
            <a:noFill/>
            <a:ln w="19050">
              <a:solidFill>
                <a:srgbClr val="0000FF"/>
              </a:solidFill>
              <a:round/>
              <a:headEnd/>
              <a:tailEnd/>
            </a:ln>
          </p:spPr>
          <p:txBody>
            <a:bodyPr/>
            <a:lstStyle/>
            <a:p>
              <a:endParaRPr lang="zh-CN" altLang="en-US"/>
            </a:p>
          </p:txBody>
        </p:sp>
        <p:sp>
          <p:nvSpPr>
            <p:cNvPr id="177192" name="Line 205"/>
            <p:cNvSpPr>
              <a:spLocks noChangeAspect="1" noChangeShapeType="1"/>
            </p:cNvSpPr>
            <p:nvPr/>
          </p:nvSpPr>
          <p:spPr bwMode="auto">
            <a:xfrm>
              <a:off x="3952" y="3035"/>
              <a:ext cx="1" cy="1"/>
            </a:xfrm>
            <a:prstGeom prst="line">
              <a:avLst/>
            </a:prstGeom>
            <a:noFill/>
            <a:ln w="19050">
              <a:solidFill>
                <a:srgbClr val="0000FF"/>
              </a:solidFill>
              <a:round/>
              <a:headEnd/>
              <a:tailEnd/>
            </a:ln>
          </p:spPr>
          <p:txBody>
            <a:bodyPr/>
            <a:lstStyle/>
            <a:p>
              <a:endParaRPr lang="zh-CN" altLang="en-US"/>
            </a:p>
          </p:txBody>
        </p:sp>
        <p:sp>
          <p:nvSpPr>
            <p:cNvPr id="177193" name="Line 206"/>
            <p:cNvSpPr>
              <a:spLocks noChangeAspect="1" noChangeShapeType="1"/>
            </p:cNvSpPr>
            <p:nvPr/>
          </p:nvSpPr>
          <p:spPr bwMode="auto">
            <a:xfrm>
              <a:off x="3961" y="3089"/>
              <a:ext cx="0" cy="0"/>
            </a:xfrm>
            <a:prstGeom prst="line">
              <a:avLst/>
            </a:prstGeom>
            <a:noFill/>
            <a:ln w="19050">
              <a:solidFill>
                <a:srgbClr val="0000FF"/>
              </a:solidFill>
              <a:round/>
              <a:headEnd/>
              <a:tailEnd/>
            </a:ln>
          </p:spPr>
          <p:txBody>
            <a:bodyPr/>
            <a:lstStyle/>
            <a:p>
              <a:endParaRPr lang="zh-CN" altLang="en-US"/>
            </a:p>
          </p:txBody>
        </p:sp>
        <p:sp>
          <p:nvSpPr>
            <p:cNvPr id="177194" name="Line 207"/>
            <p:cNvSpPr>
              <a:spLocks noChangeAspect="1" noChangeShapeType="1"/>
            </p:cNvSpPr>
            <p:nvPr/>
          </p:nvSpPr>
          <p:spPr bwMode="auto">
            <a:xfrm>
              <a:off x="3961" y="3035"/>
              <a:ext cx="0" cy="54"/>
            </a:xfrm>
            <a:prstGeom prst="line">
              <a:avLst/>
            </a:prstGeom>
            <a:noFill/>
            <a:ln w="19050">
              <a:solidFill>
                <a:srgbClr val="0000FF"/>
              </a:solidFill>
              <a:round/>
              <a:headEnd/>
              <a:tailEnd/>
            </a:ln>
          </p:spPr>
          <p:txBody>
            <a:bodyPr/>
            <a:lstStyle/>
            <a:p>
              <a:endParaRPr lang="zh-CN" altLang="en-US"/>
            </a:p>
          </p:txBody>
        </p:sp>
        <p:sp>
          <p:nvSpPr>
            <p:cNvPr id="177195" name="Line 208"/>
            <p:cNvSpPr>
              <a:spLocks noChangeAspect="1" noChangeShapeType="1"/>
            </p:cNvSpPr>
            <p:nvPr/>
          </p:nvSpPr>
          <p:spPr bwMode="auto">
            <a:xfrm>
              <a:off x="3970" y="3035"/>
              <a:ext cx="1" cy="1"/>
            </a:xfrm>
            <a:prstGeom prst="line">
              <a:avLst/>
            </a:prstGeom>
            <a:noFill/>
            <a:ln w="19050">
              <a:solidFill>
                <a:srgbClr val="0000FF"/>
              </a:solidFill>
              <a:round/>
              <a:headEnd/>
              <a:tailEnd/>
            </a:ln>
          </p:spPr>
          <p:txBody>
            <a:bodyPr/>
            <a:lstStyle/>
            <a:p>
              <a:endParaRPr lang="zh-CN" altLang="en-US"/>
            </a:p>
          </p:txBody>
        </p:sp>
        <p:sp>
          <p:nvSpPr>
            <p:cNvPr id="177196" name="Line 209"/>
            <p:cNvSpPr>
              <a:spLocks noChangeAspect="1" noChangeShapeType="1"/>
            </p:cNvSpPr>
            <p:nvPr/>
          </p:nvSpPr>
          <p:spPr bwMode="auto">
            <a:xfrm>
              <a:off x="3961" y="2946"/>
              <a:ext cx="0" cy="89"/>
            </a:xfrm>
            <a:prstGeom prst="line">
              <a:avLst/>
            </a:prstGeom>
            <a:noFill/>
            <a:ln w="19050">
              <a:solidFill>
                <a:srgbClr val="400000"/>
              </a:solidFill>
              <a:round/>
              <a:headEnd/>
              <a:tailEnd/>
            </a:ln>
          </p:spPr>
          <p:txBody>
            <a:bodyPr/>
            <a:lstStyle/>
            <a:p>
              <a:endParaRPr lang="zh-CN" altLang="en-US"/>
            </a:p>
          </p:txBody>
        </p:sp>
        <p:sp>
          <p:nvSpPr>
            <p:cNvPr id="177197" name="Line 210"/>
            <p:cNvSpPr>
              <a:spLocks noChangeAspect="1" noChangeShapeType="1"/>
            </p:cNvSpPr>
            <p:nvPr/>
          </p:nvSpPr>
          <p:spPr bwMode="auto">
            <a:xfrm flipH="1">
              <a:off x="3562" y="2467"/>
              <a:ext cx="88" cy="62"/>
            </a:xfrm>
            <a:prstGeom prst="line">
              <a:avLst/>
            </a:prstGeom>
            <a:noFill/>
            <a:ln w="19050">
              <a:solidFill>
                <a:srgbClr val="0000FF"/>
              </a:solidFill>
              <a:round/>
              <a:headEnd/>
              <a:tailEnd/>
            </a:ln>
          </p:spPr>
          <p:txBody>
            <a:bodyPr/>
            <a:lstStyle/>
            <a:p>
              <a:endParaRPr lang="zh-CN" altLang="en-US"/>
            </a:p>
          </p:txBody>
        </p:sp>
        <p:sp>
          <p:nvSpPr>
            <p:cNvPr id="177198" name="Line 211"/>
            <p:cNvSpPr>
              <a:spLocks noChangeAspect="1" noChangeShapeType="1"/>
            </p:cNvSpPr>
            <p:nvPr/>
          </p:nvSpPr>
          <p:spPr bwMode="auto">
            <a:xfrm>
              <a:off x="3562" y="2582"/>
              <a:ext cx="88" cy="63"/>
            </a:xfrm>
            <a:prstGeom prst="line">
              <a:avLst/>
            </a:prstGeom>
            <a:noFill/>
            <a:ln w="19050">
              <a:solidFill>
                <a:srgbClr val="0000FF"/>
              </a:solidFill>
              <a:round/>
              <a:headEnd/>
              <a:tailEnd/>
            </a:ln>
          </p:spPr>
          <p:txBody>
            <a:bodyPr/>
            <a:lstStyle/>
            <a:p>
              <a:endParaRPr lang="zh-CN" altLang="en-US"/>
            </a:p>
          </p:txBody>
        </p:sp>
        <p:sp>
          <p:nvSpPr>
            <p:cNvPr id="177199" name="Line 212"/>
            <p:cNvSpPr>
              <a:spLocks noChangeAspect="1" noChangeShapeType="1"/>
            </p:cNvSpPr>
            <p:nvPr/>
          </p:nvSpPr>
          <p:spPr bwMode="auto">
            <a:xfrm>
              <a:off x="3562" y="2467"/>
              <a:ext cx="0" cy="178"/>
            </a:xfrm>
            <a:prstGeom prst="line">
              <a:avLst/>
            </a:prstGeom>
            <a:noFill/>
            <a:ln w="19050">
              <a:solidFill>
                <a:srgbClr val="0000FF"/>
              </a:solidFill>
              <a:round/>
              <a:headEnd/>
              <a:tailEnd/>
            </a:ln>
          </p:spPr>
          <p:txBody>
            <a:bodyPr/>
            <a:lstStyle/>
            <a:p>
              <a:endParaRPr lang="zh-CN" altLang="en-US"/>
            </a:p>
          </p:txBody>
        </p:sp>
        <p:sp>
          <p:nvSpPr>
            <p:cNvPr id="177200" name="Line 213"/>
            <p:cNvSpPr>
              <a:spLocks noChangeAspect="1" noChangeShapeType="1"/>
            </p:cNvSpPr>
            <p:nvPr/>
          </p:nvSpPr>
          <p:spPr bwMode="auto">
            <a:xfrm flipH="1">
              <a:off x="3472" y="2555"/>
              <a:ext cx="90" cy="1"/>
            </a:xfrm>
            <a:prstGeom prst="line">
              <a:avLst/>
            </a:prstGeom>
            <a:noFill/>
            <a:ln w="19050">
              <a:solidFill>
                <a:srgbClr val="0000FF"/>
              </a:solidFill>
              <a:round/>
              <a:headEnd/>
              <a:tailEnd/>
            </a:ln>
          </p:spPr>
          <p:txBody>
            <a:bodyPr/>
            <a:lstStyle/>
            <a:p>
              <a:endParaRPr lang="zh-CN" altLang="en-US"/>
            </a:p>
          </p:txBody>
        </p:sp>
        <p:sp>
          <p:nvSpPr>
            <p:cNvPr id="177201" name="Freeform 214"/>
            <p:cNvSpPr>
              <a:spLocks noChangeAspect="1"/>
            </p:cNvSpPr>
            <p:nvPr/>
          </p:nvSpPr>
          <p:spPr bwMode="auto">
            <a:xfrm>
              <a:off x="3597" y="2600"/>
              <a:ext cx="53" cy="45"/>
            </a:xfrm>
            <a:custGeom>
              <a:avLst/>
              <a:gdLst>
                <a:gd name="T0" fmla="*/ 73 w 73"/>
                <a:gd name="T1" fmla="*/ 61 h 61"/>
                <a:gd name="T2" fmla="*/ 24 w 73"/>
                <a:gd name="T3" fmla="*/ 0 h 61"/>
                <a:gd name="T4" fmla="*/ 0 w 73"/>
                <a:gd name="T5" fmla="*/ 36 h 61"/>
                <a:gd name="T6" fmla="*/ 73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73" y="61"/>
                  </a:moveTo>
                  <a:lnTo>
                    <a:pt x="24" y="0"/>
                  </a:lnTo>
                  <a:lnTo>
                    <a:pt x="0" y="36"/>
                  </a:lnTo>
                  <a:lnTo>
                    <a:pt x="73" y="61"/>
                  </a:lnTo>
                  <a:close/>
                </a:path>
              </a:pathLst>
            </a:custGeom>
            <a:solidFill>
              <a:srgbClr val="0000FF"/>
            </a:solidFill>
            <a:ln w="19050">
              <a:solidFill>
                <a:srgbClr val="0000FF"/>
              </a:solidFill>
              <a:round/>
              <a:headEnd/>
              <a:tailEnd/>
            </a:ln>
          </p:spPr>
          <p:txBody>
            <a:bodyPr/>
            <a:lstStyle/>
            <a:p>
              <a:endParaRPr lang="zh-CN" altLang="en-US"/>
            </a:p>
          </p:txBody>
        </p:sp>
        <p:sp>
          <p:nvSpPr>
            <p:cNvPr id="177202" name="Line 215"/>
            <p:cNvSpPr>
              <a:spLocks noChangeAspect="1" noChangeShapeType="1"/>
            </p:cNvSpPr>
            <p:nvPr/>
          </p:nvSpPr>
          <p:spPr bwMode="auto">
            <a:xfrm>
              <a:off x="3650" y="2378"/>
              <a:ext cx="1" cy="89"/>
            </a:xfrm>
            <a:prstGeom prst="line">
              <a:avLst/>
            </a:prstGeom>
            <a:noFill/>
            <a:ln w="19050">
              <a:solidFill>
                <a:srgbClr val="400000"/>
              </a:solidFill>
              <a:round/>
              <a:headEnd/>
              <a:tailEnd/>
            </a:ln>
          </p:spPr>
          <p:txBody>
            <a:bodyPr/>
            <a:lstStyle/>
            <a:p>
              <a:endParaRPr lang="zh-CN" altLang="en-US"/>
            </a:p>
          </p:txBody>
        </p:sp>
        <p:sp>
          <p:nvSpPr>
            <p:cNvPr id="177203" name="Line 216"/>
            <p:cNvSpPr>
              <a:spLocks noChangeAspect="1" noChangeShapeType="1"/>
            </p:cNvSpPr>
            <p:nvPr/>
          </p:nvSpPr>
          <p:spPr bwMode="auto">
            <a:xfrm flipV="1">
              <a:off x="3650" y="2645"/>
              <a:ext cx="1" cy="88"/>
            </a:xfrm>
            <a:prstGeom prst="line">
              <a:avLst/>
            </a:prstGeom>
            <a:noFill/>
            <a:ln w="19050">
              <a:solidFill>
                <a:srgbClr val="400000"/>
              </a:solidFill>
              <a:round/>
              <a:headEnd/>
              <a:tailEnd/>
            </a:ln>
          </p:spPr>
          <p:txBody>
            <a:bodyPr/>
            <a:lstStyle/>
            <a:p>
              <a:endParaRPr lang="zh-CN" altLang="en-US"/>
            </a:p>
          </p:txBody>
        </p:sp>
        <p:sp>
          <p:nvSpPr>
            <p:cNvPr id="177204" name="Line 217"/>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7205" name="Line 218"/>
            <p:cNvSpPr>
              <a:spLocks noChangeAspect="1" noChangeShapeType="1"/>
            </p:cNvSpPr>
            <p:nvPr/>
          </p:nvSpPr>
          <p:spPr bwMode="auto">
            <a:xfrm>
              <a:off x="4061" y="2911"/>
              <a:ext cx="0" cy="88"/>
            </a:xfrm>
            <a:prstGeom prst="line">
              <a:avLst/>
            </a:prstGeom>
            <a:noFill/>
            <a:ln w="19050">
              <a:solidFill>
                <a:srgbClr val="400000"/>
              </a:solidFill>
              <a:round/>
              <a:headEnd/>
              <a:tailEnd/>
            </a:ln>
          </p:spPr>
          <p:txBody>
            <a:bodyPr/>
            <a:lstStyle/>
            <a:p>
              <a:endParaRPr lang="zh-CN" altLang="en-US"/>
            </a:p>
          </p:txBody>
        </p:sp>
        <p:sp>
          <p:nvSpPr>
            <p:cNvPr id="177206" name="Line 219"/>
            <p:cNvSpPr>
              <a:spLocks noChangeAspect="1" noChangeShapeType="1"/>
            </p:cNvSpPr>
            <p:nvPr/>
          </p:nvSpPr>
          <p:spPr bwMode="auto">
            <a:xfrm flipV="1">
              <a:off x="4061" y="3177"/>
              <a:ext cx="0" cy="89"/>
            </a:xfrm>
            <a:prstGeom prst="line">
              <a:avLst/>
            </a:prstGeom>
            <a:noFill/>
            <a:ln w="19050">
              <a:solidFill>
                <a:srgbClr val="400000"/>
              </a:solidFill>
              <a:round/>
              <a:headEnd/>
              <a:tailEnd/>
            </a:ln>
          </p:spPr>
          <p:txBody>
            <a:bodyPr/>
            <a:lstStyle/>
            <a:p>
              <a:endParaRPr lang="zh-CN" altLang="en-US"/>
            </a:p>
          </p:txBody>
        </p:sp>
        <p:sp>
          <p:nvSpPr>
            <p:cNvPr id="177207" name="Line 220"/>
            <p:cNvSpPr>
              <a:spLocks noChangeAspect="1" noChangeShapeType="1"/>
            </p:cNvSpPr>
            <p:nvPr/>
          </p:nvSpPr>
          <p:spPr bwMode="auto">
            <a:xfrm>
              <a:off x="3615" y="1890"/>
              <a:ext cx="71" cy="1"/>
            </a:xfrm>
            <a:prstGeom prst="line">
              <a:avLst/>
            </a:prstGeom>
            <a:noFill/>
            <a:ln w="19050">
              <a:solidFill>
                <a:srgbClr val="0000FF"/>
              </a:solidFill>
              <a:round/>
              <a:headEnd/>
              <a:tailEnd/>
            </a:ln>
          </p:spPr>
          <p:txBody>
            <a:bodyPr/>
            <a:lstStyle/>
            <a:p>
              <a:endParaRPr lang="zh-CN" altLang="en-US"/>
            </a:p>
          </p:txBody>
        </p:sp>
        <p:sp>
          <p:nvSpPr>
            <p:cNvPr id="177208" name="Line 221"/>
            <p:cNvSpPr>
              <a:spLocks noChangeAspect="1" noChangeShapeType="1"/>
            </p:cNvSpPr>
            <p:nvPr/>
          </p:nvSpPr>
          <p:spPr bwMode="auto">
            <a:xfrm>
              <a:off x="3686" y="1890"/>
              <a:ext cx="0" cy="177"/>
            </a:xfrm>
            <a:prstGeom prst="line">
              <a:avLst/>
            </a:prstGeom>
            <a:noFill/>
            <a:ln w="19050">
              <a:solidFill>
                <a:srgbClr val="0000FF"/>
              </a:solidFill>
              <a:round/>
              <a:headEnd/>
              <a:tailEnd/>
            </a:ln>
          </p:spPr>
          <p:txBody>
            <a:bodyPr/>
            <a:lstStyle/>
            <a:p>
              <a:endParaRPr lang="zh-CN" altLang="en-US"/>
            </a:p>
          </p:txBody>
        </p:sp>
        <p:sp>
          <p:nvSpPr>
            <p:cNvPr id="177209" name="Line 222"/>
            <p:cNvSpPr>
              <a:spLocks noChangeAspect="1" noChangeShapeType="1"/>
            </p:cNvSpPr>
            <p:nvPr/>
          </p:nvSpPr>
          <p:spPr bwMode="auto">
            <a:xfrm flipH="1">
              <a:off x="3615" y="2067"/>
              <a:ext cx="71" cy="1"/>
            </a:xfrm>
            <a:prstGeom prst="line">
              <a:avLst/>
            </a:prstGeom>
            <a:noFill/>
            <a:ln w="19050">
              <a:solidFill>
                <a:srgbClr val="0000FF"/>
              </a:solidFill>
              <a:round/>
              <a:headEnd/>
              <a:tailEnd/>
            </a:ln>
          </p:spPr>
          <p:txBody>
            <a:bodyPr/>
            <a:lstStyle/>
            <a:p>
              <a:endParaRPr lang="zh-CN" altLang="en-US"/>
            </a:p>
          </p:txBody>
        </p:sp>
        <p:sp>
          <p:nvSpPr>
            <p:cNvPr id="177210" name="Line 223"/>
            <p:cNvSpPr>
              <a:spLocks noChangeAspect="1" noChangeShapeType="1"/>
            </p:cNvSpPr>
            <p:nvPr/>
          </p:nvSpPr>
          <p:spPr bwMode="auto">
            <a:xfrm>
              <a:off x="3650" y="1801"/>
              <a:ext cx="1" cy="89"/>
            </a:xfrm>
            <a:prstGeom prst="line">
              <a:avLst/>
            </a:prstGeom>
            <a:noFill/>
            <a:ln w="19050">
              <a:solidFill>
                <a:srgbClr val="400000"/>
              </a:solidFill>
              <a:round/>
              <a:headEnd/>
              <a:tailEnd/>
            </a:ln>
          </p:spPr>
          <p:txBody>
            <a:bodyPr/>
            <a:lstStyle/>
            <a:p>
              <a:endParaRPr lang="zh-CN" altLang="en-US"/>
            </a:p>
          </p:txBody>
        </p:sp>
        <p:sp>
          <p:nvSpPr>
            <p:cNvPr id="177211" name="Line 224"/>
            <p:cNvSpPr>
              <a:spLocks noChangeAspect="1" noChangeShapeType="1"/>
            </p:cNvSpPr>
            <p:nvPr/>
          </p:nvSpPr>
          <p:spPr bwMode="auto">
            <a:xfrm flipV="1">
              <a:off x="3650" y="2067"/>
              <a:ext cx="1" cy="89"/>
            </a:xfrm>
            <a:prstGeom prst="line">
              <a:avLst/>
            </a:prstGeom>
            <a:noFill/>
            <a:ln w="19050">
              <a:solidFill>
                <a:srgbClr val="400000"/>
              </a:solidFill>
              <a:round/>
              <a:headEnd/>
              <a:tailEnd/>
            </a:ln>
          </p:spPr>
          <p:txBody>
            <a:bodyPr/>
            <a:lstStyle/>
            <a:p>
              <a:endParaRPr lang="zh-CN" altLang="en-US"/>
            </a:p>
          </p:txBody>
        </p:sp>
        <p:sp>
          <p:nvSpPr>
            <p:cNvPr id="177212" name="Line 225"/>
            <p:cNvSpPr>
              <a:spLocks noChangeAspect="1" noChangeShapeType="1"/>
            </p:cNvSpPr>
            <p:nvPr/>
          </p:nvSpPr>
          <p:spPr bwMode="auto">
            <a:xfrm flipV="1">
              <a:off x="3206" y="2520"/>
              <a:ext cx="1" cy="71"/>
            </a:xfrm>
            <a:prstGeom prst="line">
              <a:avLst/>
            </a:prstGeom>
            <a:noFill/>
            <a:ln w="19050">
              <a:solidFill>
                <a:srgbClr val="0000FF"/>
              </a:solidFill>
              <a:round/>
              <a:headEnd/>
              <a:tailEnd/>
            </a:ln>
          </p:spPr>
          <p:txBody>
            <a:bodyPr/>
            <a:lstStyle/>
            <a:p>
              <a:endParaRPr lang="zh-CN" altLang="en-US"/>
            </a:p>
          </p:txBody>
        </p:sp>
        <p:sp>
          <p:nvSpPr>
            <p:cNvPr id="177213" name="Line 226"/>
            <p:cNvSpPr>
              <a:spLocks noChangeAspect="1" noChangeShapeType="1"/>
            </p:cNvSpPr>
            <p:nvPr/>
          </p:nvSpPr>
          <p:spPr bwMode="auto">
            <a:xfrm>
              <a:off x="3206" y="2520"/>
              <a:ext cx="178" cy="0"/>
            </a:xfrm>
            <a:prstGeom prst="line">
              <a:avLst/>
            </a:prstGeom>
            <a:noFill/>
            <a:ln w="19050">
              <a:solidFill>
                <a:srgbClr val="0000FF"/>
              </a:solidFill>
              <a:round/>
              <a:headEnd/>
              <a:tailEnd/>
            </a:ln>
          </p:spPr>
          <p:txBody>
            <a:bodyPr/>
            <a:lstStyle/>
            <a:p>
              <a:endParaRPr lang="zh-CN" altLang="en-US"/>
            </a:p>
          </p:txBody>
        </p:sp>
        <p:sp>
          <p:nvSpPr>
            <p:cNvPr id="177214" name="Line 227"/>
            <p:cNvSpPr>
              <a:spLocks noChangeAspect="1" noChangeShapeType="1"/>
            </p:cNvSpPr>
            <p:nvPr/>
          </p:nvSpPr>
          <p:spPr bwMode="auto">
            <a:xfrm>
              <a:off x="3384" y="2520"/>
              <a:ext cx="1" cy="71"/>
            </a:xfrm>
            <a:prstGeom prst="line">
              <a:avLst/>
            </a:prstGeom>
            <a:noFill/>
            <a:ln w="19050">
              <a:solidFill>
                <a:srgbClr val="0000FF"/>
              </a:solidFill>
              <a:round/>
              <a:headEnd/>
              <a:tailEnd/>
            </a:ln>
          </p:spPr>
          <p:txBody>
            <a:bodyPr/>
            <a:lstStyle/>
            <a:p>
              <a:endParaRPr lang="zh-CN" altLang="en-US"/>
            </a:p>
          </p:txBody>
        </p:sp>
        <p:sp>
          <p:nvSpPr>
            <p:cNvPr id="177215" name="Line 228"/>
            <p:cNvSpPr>
              <a:spLocks noChangeAspect="1" noChangeShapeType="1"/>
            </p:cNvSpPr>
            <p:nvPr/>
          </p:nvSpPr>
          <p:spPr bwMode="auto">
            <a:xfrm flipH="1">
              <a:off x="3206" y="2591"/>
              <a:ext cx="178" cy="1"/>
            </a:xfrm>
            <a:prstGeom prst="line">
              <a:avLst/>
            </a:prstGeom>
            <a:noFill/>
            <a:ln w="19050">
              <a:solidFill>
                <a:srgbClr val="0000FF"/>
              </a:solidFill>
              <a:round/>
              <a:headEnd/>
              <a:tailEnd/>
            </a:ln>
          </p:spPr>
          <p:txBody>
            <a:bodyPr/>
            <a:lstStyle/>
            <a:p>
              <a:endParaRPr lang="zh-CN" altLang="en-US"/>
            </a:p>
          </p:txBody>
        </p:sp>
        <p:sp>
          <p:nvSpPr>
            <p:cNvPr id="177216" name="Line 229"/>
            <p:cNvSpPr>
              <a:spLocks noChangeAspect="1" noChangeShapeType="1"/>
            </p:cNvSpPr>
            <p:nvPr/>
          </p:nvSpPr>
          <p:spPr bwMode="auto">
            <a:xfrm>
              <a:off x="3118" y="2555"/>
              <a:ext cx="88" cy="1"/>
            </a:xfrm>
            <a:prstGeom prst="line">
              <a:avLst/>
            </a:prstGeom>
            <a:noFill/>
            <a:ln w="19050">
              <a:solidFill>
                <a:srgbClr val="400000"/>
              </a:solidFill>
              <a:round/>
              <a:headEnd/>
              <a:tailEnd/>
            </a:ln>
          </p:spPr>
          <p:txBody>
            <a:bodyPr/>
            <a:lstStyle/>
            <a:p>
              <a:endParaRPr lang="zh-CN" altLang="en-US"/>
            </a:p>
          </p:txBody>
        </p:sp>
        <p:sp>
          <p:nvSpPr>
            <p:cNvPr id="177217" name="Line 230"/>
            <p:cNvSpPr>
              <a:spLocks noChangeAspect="1" noChangeShapeType="1"/>
            </p:cNvSpPr>
            <p:nvPr/>
          </p:nvSpPr>
          <p:spPr bwMode="auto">
            <a:xfrm flipH="1">
              <a:off x="3384" y="2555"/>
              <a:ext cx="88" cy="1"/>
            </a:xfrm>
            <a:prstGeom prst="line">
              <a:avLst/>
            </a:prstGeom>
            <a:noFill/>
            <a:ln w="19050">
              <a:solidFill>
                <a:srgbClr val="400000"/>
              </a:solidFill>
              <a:round/>
              <a:headEnd/>
              <a:tailEnd/>
            </a:ln>
          </p:spPr>
          <p:txBody>
            <a:bodyPr/>
            <a:lstStyle/>
            <a:p>
              <a:endParaRPr lang="zh-CN" altLang="en-US"/>
            </a:p>
          </p:txBody>
        </p:sp>
        <p:sp>
          <p:nvSpPr>
            <p:cNvPr id="177218" name="Line 231"/>
            <p:cNvSpPr>
              <a:spLocks noChangeAspect="1" noChangeShapeType="1"/>
            </p:cNvSpPr>
            <p:nvPr/>
          </p:nvSpPr>
          <p:spPr bwMode="auto">
            <a:xfrm>
              <a:off x="4636" y="2555"/>
              <a:ext cx="88" cy="1"/>
            </a:xfrm>
            <a:prstGeom prst="line">
              <a:avLst/>
            </a:prstGeom>
            <a:noFill/>
            <a:ln w="19050">
              <a:solidFill>
                <a:srgbClr val="400000"/>
              </a:solidFill>
              <a:round/>
              <a:headEnd/>
              <a:tailEnd/>
            </a:ln>
          </p:spPr>
          <p:txBody>
            <a:bodyPr/>
            <a:lstStyle/>
            <a:p>
              <a:endParaRPr lang="zh-CN" altLang="en-US"/>
            </a:p>
          </p:txBody>
        </p:sp>
        <p:sp>
          <p:nvSpPr>
            <p:cNvPr id="177219" name="Line 232"/>
            <p:cNvSpPr>
              <a:spLocks noChangeAspect="1" noChangeShapeType="1"/>
            </p:cNvSpPr>
            <p:nvPr/>
          </p:nvSpPr>
          <p:spPr bwMode="auto">
            <a:xfrm flipH="1">
              <a:off x="4664" y="2555"/>
              <a:ext cx="329" cy="1"/>
            </a:xfrm>
            <a:prstGeom prst="line">
              <a:avLst/>
            </a:prstGeom>
            <a:noFill/>
            <a:ln w="19050">
              <a:solidFill>
                <a:srgbClr val="400000"/>
              </a:solidFill>
              <a:round/>
              <a:headEnd/>
              <a:tailEnd/>
            </a:ln>
          </p:spPr>
          <p:txBody>
            <a:bodyPr/>
            <a:lstStyle/>
            <a:p>
              <a:endParaRPr lang="zh-CN" altLang="en-US"/>
            </a:p>
          </p:txBody>
        </p:sp>
        <p:sp>
          <p:nvSpPr>
            <p:cNvPr id="177220" name="Line 233"/>
            <p:cNvSpPr>
              <a:spLocks noChangeAspect="1" noChangeShapeType="1"/>
            </p:cNvSpPr>
            <p:nvPr/>
          </p:nvSpPr>
          <p:spPr bwMode="auto">
            <a:xfrm>
              <a:off x="5026" y="2680"/>
              <a:ext cx="1" cy="329"/>
            </a:xfrm>
            <a:prstGeom prst="line">
              <a:avLst/>
            </a:prstGeom>
            <a:noFill/>
            <a:ln w="19050">
              <a:solidFill>
                <a:srgbClr val="400000"/>
              </a:solidFill>
              <a:round/>
              <a:headEnd/>
              <a:tailEnd/>
            </a:ln>
          </p:spPr>
          <p:txBody>
            <a:bodyPr/>
            <a:lstStyle/>
            <a:p>
              <a:endParaRPr lang="zh-CN" altLang="en-US"/>
            </a:p>
          </p:txBody>
        </p:sp>
        <p:sp>
          <p:nvSpPr>
            <p:cNvPr id="177221" name="Line 234"/>
            <p:cNvSpPr>
              <a:spLocks noChangeAspect="1" noChangeShapeType="1"/>
            </p:cNvSpPr>
            <p:nvPr/>
          </p:nvSpPr>
          <p:spPr bwMode="auto">
            <a:xfrm>
              <a:off x="4423" y="1890"/>
              <a:ext cx="71" cy="1"/>
            </a:xfrm>
            <a:prstGeom prst="line">
              <a:avLst/>
            </a:prstGeom>
            <a:noFill/>
            <a:ln w="19050">
              <a:solidFill>
                <a:srgbClr val="0000FF"/>
              </a:solidFill>
              <a:round/>
              <a:headEnd/>
              <a:tailEnd/>
            </a:ln>
          </p:spPr>
          <p:txBody>
            <a:bodyPr/>
            <a:lstStyle/>
            <a:p>
              <a:endParaRPr lang="zh-CN" altLang="en-US"/>
            </a:p>
          </p:txBody>
        </p:sp>
        <p:sp>
          <p:nvSpPr>
            <p:cNvPr id="177222" name="Line 235"/>
            <p:cNvSpPr>
              <a:spLocks noChangeAspect="1" noChangeShapeType="1"/>
            </p:cNvSpPr>
            <p:nvPr/>
          </p:nvSpPr>
          <p:spPr bwMode="auto">
            <a:xfrm>
              <a:off x="4494" y="1884"/>
              <a:ext cx="1" cy="177"/>
            </a:xfrm>
            <a:prstGeom prst="line">
              <a:avLst/>
            </a:prstGeom>
            <a:noFill/>
            <a:ln w="19050">
              <a:solidFill>
                <a:srgbClr val="0000FF"/>
              </a:solidFill>
              <a:round/>
              <a:headEnd/>
              <a:tailEnd/>
            </a:ln>
          </p:spPr>
          <p:txBody>
            <a:bodyPr/>
            <a:lstStyle/>
            <a:p>
              <a:endParaRPr lang="zh-CN" altLang="en-US"/>
            </a:p>
          </p:txBody>
        </p:sp>
        <p:sp>
          <p:nvSpPr>
            <p:cNvPr id="177223" name="Line 236"/>
            <p:cNvSpPr>
              <a:spLocks noChangeAspect="1" noChangeShapeType="1"/>
            </p:cNvSpPr>
            <p:nvPr/>
          </p:nvSpPr>
          <p:spPr bwMode="auto">
            <a:xfrm flipH="1">
              <a:off x="4423" y="2067"/>
              <a:ext cx="71" cy="1"/>
            </a:xfrm>
            <a:prstGeom prst="line">
              <a:avLst/>
            </a:prstGeom>
            <a:noFill/>
            <a:ln w="19050">
              <a:solidFill>
                <a:srgbClr val="0000FF"/>
              </a:solidFill>
              <a:round/>
              <a:headEnd/>
              <a:tailEnd/>
            </a:ln>
          </p:spPr>
          <p:txBody>
            <a:bodyPr/>
            <a:lstStyle/>
            <a:p>
              <a:endParaRPr lang="zh-CN" altLang="en-US"/>
            </a:p>
          </p:txBody>
        </p:sp>
        <p:sp>
          <p:nvSpPr>
            <p:cNvPr id="177224" name="Line 237"/>
            <p:cNvSpPr>
              <a:spLocks noChangeAspect="1" noChangeShapeType="1"/>
            </p:cNvSpPr>
            <p:nvPr/>
          </p:nvSpPr>
          <p:spPr bwMode="auto">
            <a:xfrm flipV="1">
              <a:off x="4423" y="1890"/>
              <a:ext cx="0" cy="177"/>
            </a:xfrm>
            <a:prstGeom prst="line">
              <a:avLst/>
            </a:prstGeom>
            <a:noFill/>
            <a:ln w="19050">
              <a:solidFill>
                <a:srgbClr val="0000FF"/>
              </a:solidFill>
              <a:round/>
              <a:headEnd/>
              <a:tailEnd/>
            </a:ln>
          </p:spPr>
          <p:txBody>
            <a:bodyPr/>
            <a:lstStyle/>
            <a:p>
              <a:endParaRPr lang="zh-CN" altLang="en-US"/>
            </a:p>
          </p:txBody>
        </p:sp>
        <p:sp>
          <p:nvSpPr>
            <p:cNvPr id="177225" name="Line 238"/>
            <p:cNvSpPr>
              <a:spLocks noChangeAspect="1" noChangeShapeType="1"/>
            </p:cNvSpPr>
            <p:nvPr/>
          </p:nvSpPr>
          <p:spPr bwMode="auto">
            <a:xfrm>
              <a:off x="4458" y="1801"/>
              <a:ext cx="1" cy="89"/>
            </a:xfrm>
            <a:prstGeom prst="line">
              <a:avLst/>
            </a:prstGeom>
            <a:noFill/>
            <a:ln w="19050">
              <a:solidFill>
                <a:srgbClr val="400000"/>
              </a:solidFill>
              <a:round/>
              <a:headEnd/>
              <a:tailEnd/>
            </a:ln>
          </p:spPr>
          <p:txBody>
            <a:bodyPr/>
            <a:lstStyle/>
            <a:p>
              <a:endParaRPr lang="zh-CN" altLang="en-US"/>
            </a:p>
          </p:txBody>
        </p:sp>
        <p:sp>
          <p:nvSpPr>
            <p:cNvPr id="177226" name="Line 239"/>
            <p:cNvSpPr>
              <a:spLocks noChangeAspect="1" noChangeShapeType="1"/>
            </p:cNvSpPr>
            <p:nvPr/>
          </p:nvSpPr>
          <p:spPr bwMode="auto">
            <a:xfrm flipV="1">
              <a:off x="4458" y="2067"/>
              <a:ext cx="1" cy="89"/>
            </a:xfrm>
            <a:prstGeom prst="line">
              <a:avLst/>
            </a:prstGeom>
            <a:noFill/>
            <a:ln w="19050">
              <a:solidFill>
                <a:srgbClr val="400000"/>
              </a:solidFill>
              <a:round/>
              <a:headEnd/>
              <a:tailEnd/>
            </a:ln>
          </p:spPr>
          <p:txBody>
            <a:bodyPr/>
            <a:lstStyle/>
            <a:p>
              <a:endParaRPr lang="zh-CN" altLang="en-US"/>
            </a:p>
          </p:txBody>
        </p:sp>
        <p:sp>
          <p:nvSpPr>
            <p:cNvPr id="177227" name="Line 240"/>
            <p:cNvSpPr>
              <a:spLocks noChangeAspect="1" noChangeShapeType="1"/>
            </p:cNvSpPr>
            <p:nvPr/>
          </p:nvSpPr>
          <p:spPr bwMode="auto">
            <a:xfrm>
              <a:off x="4458" y="2467"/>
              <a:ext cx="89" cy="62"/>
            </a:xfrm>
            <a:prstGeom prst="line">
              <a:avLst/>
            </a:prstGeom>
            <a:noFill/>
            <a:ln w="19050">
              <a:solidFill>
                <a:srgbClr val="0000FF"/>
              </a:solidFill>
              <a:round/>
              <a:headEnd/>
              <a:tailEnd/>
            </a:ln>
          </p:spPr>
          <p:txBody>
            <a:bodyPr/>
            <a:lstStyle/>
            <a:p>
              <a:endParaRPr lang="zh-CN" altLang="en-US"/>
            </a:p>
          </p:txBody>
        </p:sp>
        <p:sp>
          <p:nvSpPr>
            <p:cNvPr id="177228" name="Line 241"/>
            <p:cNvSpPr>
              <a:spLocks noChangeAspect="1" noChangeShapeType="1"/>
            </p:cNvSpPr>
            <p:nvPr/>
          </p:nvSpPr>
          <p:spPr bwMode="auto">
            <a:xfrm flipH="1">
              <a:off x="4458" y="2582"/>
              <a:ext cx="89" cy="63"/>
            </a:xfrm>
            <a:prstGeom prst="line">
              <a:avLst/>
            </a:prstGeom>
            <a:noFill/>
            <a:ln w="19050">
              <a:solidFill>
                <a:srgbClr val="0000FF"/>
              </a:solidFill>
              <a:round/>
              <a:headEnd/>
              <a:tailEnd/>
            </a:ln>
          </p:spPr>
          <p:txBody>
            <a:bodyPr/>
            <a:lstStyle/>
            <a:p>
              <a:endParaRPr lang="zh-CN" altLang="en-US"/>
            </a:p>
          </p:txBody>
        </p:sp>
        <p:sp>
          <p:nvSpPr>
            <p:cNvPr id="177229" name="Line 242"/>
            <p:cNvSpPr>
              <a:spLocks noChangeAspect="1" noChangeShapeType="1"/>
            </p:cNvSpPr>
            <p:nvPr/>
          </p:nvSpPr>
          <p:spPr bwMode="auto">
            <a:xfrm>
              <a:off x="4547" y="2467"/>
              <a:ext cx="0" cy="178"/>
            </a:xfrm>
            <a:prstGeom prst="line">
              <a:avLst/>
            </a:prstGeom>
            <a:noFill/>
            <a:ln w="19050">
              <a:solidFill>
                <a:srgbClr val="0000FF"/>
              </a:solidFill>
              <a:round/>
              <a:headEnd/>
              <a:tailEnd/>
            </a:ln>
          </p:spPr>
          <p:txBody>
            <a:bodyPr/>
            <a:lstStyle/>
            <a:p>
              <a:endParaRPr lang="zh-CN" altLang="en-US"/>
            </a:p>
          </p:txBody>
        </p:sp>
        <p:sp>
          <p:nvSpPr>
            <p:cNvPr id="177230" name="Line 243"/>
            <p:cNvSpPr>
              <a:spLocks noChangeAspect="1" noChangeShapeType="1"/>
            </p:cNvSpPr>
            <p:nvPr/>
          </p:nvSpPr>
          <p:spPr bwMode="auto">
            <a:xfrm>
              <a:off x="4547" y="2555"/>
              <a:ext cx="89" cy="1"/>
            </a:xfrm>
            <a:prstGeom prst="line">
              <a:avLst/>
            </a:prstGeom>
            <a:noFill/>
            <a:ln w="19050">
              <a:solidFill>
                <a:srgbClr val="0000FF"/>
              </a:solidFill>
              <a:round/>
              <a:headEnd/>
              <a:tailEnd/>
            </a:ln>
          </p:spPr>
          <p:txBody>
            <a:bodyPr/>
            <a:lstStyle/>
            <a:p>
              <a:endParaRPr lang="zh-CN" altLang="en-US"/>
            </a:p>
          </p:txBody>
        </p:sp>
        <p:sp>
          <p:nvSpPr>
            <p:cNvPr id="177231" name="Freeform 244"/>
            <p:cNvSpPr>
              <a:spLocks noChangeAspect="1"/>
            </p:cNvSpPr>
            <p:nvPr/>
          </p:nvSpPr>
          <p:spPr bwMode="auto">
            <a:xfrm>
              <a:off x="4458" y="2600"/>
              <a:ext cx="53" cy="45"/>
            </a:xfrm>
            <a:custGeom>
              <a:avLst/>
              <a:gdLst>
                <a:gd name="T0" fmla="*/ 0 w 73"/>
                <a:gd name="T1" fmla="*/ 61 h 61"/>
                <a:gd name="T2" fmla="*/ 49 w 73"/>
                <a:gd name="T3" fmla="*/ 0 h 61"/>
                <a:gd name="T4" fmla="*/ 73 w 73"/>
                <a:gd name="T5" fmla="*/ 36 h 61"/>
                <a:gd name="T6" fmla="*/ 0 w 73"/>
                <a:gd name="T7" fmla="*/ 61 h 61"/>
                <a:gd name="T8" fmla="*/ 0 60000 65536"/>
                <a:gd name="T9" fmla="*/ 0 60000 65536"/>
                <a:gd name="T10" fmla="*/ 0 60000 65536"/>
                <a:gd name="T11" fmla="*/ 0 60000 65536"/>
                <a:gd name="T12" fmla="*/ 0 w 73"/>
                <a:gd name="T13" fmla="*/ 0 h 61"/>
                <a:gd name="T14" fmla="*/ 73 w 73"/>
                <a:gd name="T15" fmla="*/ 61 h 61"/>
              </a:gdLst>
              <a:ahLst/>
              <a:cxnLst>
                <a:cxn ang="T8">
                  <a:pos x="T0" y="T1"/>
                </a:cxn>
                <a:cxn ang="T9">
                  <a:pos x="T2" y="T3"/>
                </a:cxn>
                <a:cxn ang="T10">
                  <a:pos x="T4" y="T5"/>
                </a:cxn>
                <a:cxn ang="T11">
                  <a:pos x="T6" y="T7"/>
                </a:cxn>
              </a:cxnLst>
              <a:rect l="T12" t="T13" r="T14" b="T15"/>
              <a:pathLst>
                <a:path w="73" h="61">
                  <a:moveTo>
                    <a:pt x="0" y="61"/>
                  </a:moveTo>
                  <a:lnTo>
                    <a:pt x="49" y="0"/>
                  </a:lnTo>
                  <a:lnTo>
                    <a:pt x="73" y="36"/>
                  </a:lnTo>
                  <a:lnTo>
                    <a:pt x="0" y="61"/>
                  </a:lnTo>
                  <a:close/>
                </a:path>
              </a:pathLst>
            </a:custGeom>
            <a:solidFill>
              <a:srgbClr val="0000FF"/>
            </a:solidFill>
            <a:ln w="19050">
              <a:solidFill>
                <a:srgbClr val="0000FF"/>
              </a:solidFill>
              <a:round/>
              <a:headEnd/>
              <a:tailEnd/>
            </a:ln>
          </p:spPr>
          <p:txBody>
            <a:bodyPr/>
            <a:lstStyle/>
            <a:p>
              <a:endParaRPr lang="zh-CN" altLang="en-US"/>
            </a:p>
          </p:txBody>
        </p:sp>
        <p:sp>
          <p:nvSpPr>
            <p:cNvPr id="177232" name="Line 245"/>
            <p:cNvSpPr>
              <a:spLocks noChangeAspect="1" noChangeShapeType="1"/>
            </p:cNvSpPr>
            <p:nvPr/>
          </p:nvSpPr>
          <p:spPr bwMode="auto">
            <a:xfrm>
              <a:off x="4458" y="2378"/>
              <a:ext cx="1" cy="89"/>
            </a:xfrm>
            <a:prstGeom prst="line">
              <a:avLst/>
            </a:prstGeom>
            <a:noFill/>
            <a:ln w="19050">
              <a:solidFill>
                <a:srgbClr val="400000"/>
              </a:solidFill>
              <a:round/>
              <a:headEnd/>
              <a:tailEnd/>
            </a:ln>
          </p:spPr>
          <p:txBody>
            <a:bodyPr/>
            <a:lstStyle/>
            <a:p>
              <a:endParaRPr lang="zh-CN" altLang="en-US"/>
            </a:p>
          </p:txBody>
        </p:sp>
        <p:sp>
          <p:nvSpPr>
            <p:cNvPr id="177233" name="Line 246"/>
            <p:cNvSpPr>
              <a:spLocks noChangeAspect="1" noChangeShapeType="1"/>
            </p:cNvSpPr>
            <p:nvPr/>
          </p:nvSpPr>
          <p:spPr bwMode="auto">
            <a:xfrm flipV="1">
              <a:off x="4458" y="2645"/>
              <a:ext cx="1" cy="88"/>
            </a:xfrm>
            <a:prstGeom prst="line">
              <a:avLst/>
            </a:prstGeom>
            <a:noFill/>
            <a:ln w="19050">
              <a:solidFill>
                <a:srgbClr val="400000"/>
              </a:solidFill>
              <a:round/>
              <a:headEnd/>
              <a:tailEnd/>
            </a:ln>
          </p:spPr>
          <p:txBody>
            <a:bodyPr/>
            <a:lstStyle/>
            <a:p>
              <a:endParaRPr lang="zh-CN" altLang="en-US"/>
            </a:p>
          </p:txBody>
        </p:sp>
        <p:sp>
          <p:nvSpPr>
            <p:cNvPr id="177234" name="Line 247"/>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7235" name="Rectangle 248"/>
            <p:cNvSpPr>
              <a:spLocks noChangeAspect="1" noChangeArrowheads="1"/>
            </p:cNvSpPr>
            <p:nvPr/>
          </p:nvSpPr>
          <p:spPr bwMode="auto">
            <a:xfrm>
              <a:off x="3615" y="1890"/>
              <a:ext cx="79"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236" name="Rectangle 249"/>
            <p:cNvSpPr>
              <a:spLocks noChangeAspect="1" noChangeArrowheads="1"/>
            </p:cNvSpPr>
            <p:nvPr/>
          </p:nvSpPr>
          <p:spPr bwMode="auto">
            <a:xfrm>
              <a:off x="3206" y="2520"/>
              <a:ext cx="187" cy="80"/>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237" name="Rectangle 250"/>
            <p:cNvSpPr>
              <a:spLocks noChangeAspect="1" noChangeArrowheads="1"/>
            </p:cNvSpPr>
            <p:nvPr/>
          </p:nvSpPr>
          <p:spPr bwMode="auto">
            <a:xfrm>
              <a:off x="4423" y="1890"/>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238" name="Rectangle 251"/>
            <p:cNvSpPr>
              <a:spLocks noChangeAspect="1" noChangeArrowheads="1"/>
            </p:cNvSpPr>
            <p:nvPr/>
          </p:nvSpPr>
          <p:spPr bwMode="auto">
            <a:xfrm>
              <a:off x="4277" y="2985"/>
              <a:ext cx="80" cy="186"/>
            </a:xfrm>
            <a:prstGeom prst="rect">
              <a:avLst/>
            </a:prstGeom>
            <a:solidFill>
              <a:srgbClr val="0080FF"/>
            </a:solidFill>
            <a:ln w="19050">
              <a:solidFill>
                <a:srgbClr val="0080FF"/>
              </a:solidFill>
              <a:miter lim="800000"/>
              <a:headEnd/>
              <a:tailEnd/>
            </a:ln>
          </p:spPr>
          <p:txBody>
            <a:bodyPr/>
            <a:lstStyle/>
            <a:p>
              <a:endParaRPr lang="zh-CN" altLang="en-US"/>
            </a:p>
          </p:txBody>
        </p:sp>
        <p:sp>
          <p:nvSpPr>
            <p:cNvPr id="177239" name="Line 252"/>
            <p:cNvSpPr>
              <a:spLocks noChangeAspect="1" noChangeShapeType="1"/>
            </p:cNvSpPr>
            <p:nvPr/>
          </p:nvSpPr>
          <p:spPr bwMode="auto">
            <a:xfrm>
              <a:off x="3650" y="2733"/>
              <a:ext cx="382" cy="1"/>
            </a:xfrm>
            <a:prstGeom prst="line">
              <a:avLst/>
            </a:prstGeom>
            <a:noFill/>
            <a:ln w="19050">
              <a:solidFill>
                <a:srgbClr val="400000"/>
              </a:solidFill>
              <a:round/>
              <a:headEnd/>
              <a:tailEnd/>
            </a:ln>
          </p:spPr>
          <p:txBody>
            <a:bodyPr/>
            <a:lstStyle/>
            <a:p>
              <a:endParaRPr lang="zh-CN" altLang="en-US"/>
            </a:p>
          </p:txBody>
        </p:sp>
        <p:sp>
          <p:nvSpPr>
            <p:cNvPr id="177240" name="Line 253"/>
            <p:cNvSpPr>
              <a:spLocks noChangeAspect="1" noChangeShapeType="1"/>
            </p:cNvSpPr>
            <p:nvPr/>
          </p:nvSpPr>
          <p:spPr bwMode="auto">
            <a:xfrm>
              <a:off x="4032" y="2733"/>
              <a:ext cx="426" cy="1"/>
            </a:xfrm>
            <a:prstGeom prst="line">
              <a:avLst/>
            </a:prstGeom>
            <a:noFill/>
            <a:ln w="19050">
              <a:solidFill>
                <a:srgbClr val="400000"/>
              </a:solidFill>
              <a:round/>
              <a:headEnd/>
              <a:tailEnd/>
            </a:ln>
          </p:spPr>
          <p:txBody>
            <a:bodyPr/>
            <a:lstStyle/>
            <a:p>
              <a:endParaRPr lang="zh-CN" altLang="en-US"/>
            </a:p>
          </p:txBody>
        </p:sp>
        <p:sp>
          <p:nvSpPr>
            <p:cNvPr id="177241" name="Line 254"/>
            <p:cNvSpPr>
              <a:spLocks noChangeAspect="1" noChangeShapeType="1"/>
            </p:cNvSpPr>
            <p:nvPr/>
          </p:nvSpPr>
          <p:spPr bwMode="auto">
            <a:xfrm>
              <a:off x="4991" y="2555"/>
              <a:ext cx="35" cy="1"/>
            </a:xfrm>
            <a:prstGeom prst="line">
              <a:avLst/>
            </a:prstGeom>
            <a:noFill/>
            <a:ln w="19050">
              <a:solidFill>
                <a:srgbClr val="400000"/>
              </a:solidFill>
              <a:round/>
              <a:headEnd/>
              <a:tailEnd/>
            </a:ln>
          </p:spPr>
          <p:txBody>
            <a:bodyPr/>
            <a:lstStyle/>
            <a:p>
              <a:endParaRPr lang="zh-CN" altLang="en-US"/>
            </a:p>
          </p:txBody>
        </p:sp>
        <p:sp>
          <p:nvSpPr>
            <p:cNvPr id="177242" name="Line 255"/>
            <p:cNvSpPr>
              <a:spLocks noChangeAspect="1" noChangeShapeType="1"/>
            </p:cNvSpPr>
            <p:nvPr/>
          </p:nvSpPr>
          <p:spPr bwMode="auto">
            <a:xfrm>
              <a:off x="5026" y="2555"/>
              <a:ext cx="1" cy="125"/>
            </a:xfrm>
            <a:prstGeom prst="line">
              <a:avLst/>
            </a:prstGeom>
            <a:noFill/>
            <a:ln w="19050">
              <a:solidFill>
                <a:srgbClr val="400000"/>
              </a:solidFill>
              <a:round/>
              <a:headEnd/>
              <a:tailEnd/>
            </a:ln>
          </p:spPr>
          <p:txBody>
            <a:bodyPr/>
            <a:lstStyle/>
            <a:p>
              <a:endParaRPr lang="zh-CN" altLang="en-US"/>
            </a:p>
          </p:txBody>
        </p:sp>
        <p:sp>
          <p:nvSpPr>
            <p:cNvPr id="177243" name="Line 256"/>
            <p:cNvSpPr>
              <a:spLocks noChangeAspect="1" noChangeShapeType="1"/>
            </p:cNvSpPr>
            <p:nvPr/>
          </p:nvSpPr>
          <p:spPr bwMode="auto">
            <a:xfrm flipH="1">
              <a:off x="4636" y="2555"/>
              <a:ext cx="88" cy="1"/>
            </a:xfrm>
            <a:prstGeom prst="line">
              <a:avLst/>
            </a:prstGeom>
            <a:noFill/>
            <a:ln w="19050">
              <a:solidFill>
                <a:srgbClr val="400000"/>
              </a:solidFill>
              <a:round/>
              <a:headEnd/>
              <a:tailEnd/>
            </a:ln>
          </p:spPr>
          <p:txBody>
            <a:bodyPr/>
            <a:lstStyle/>
            <a:p>
              <a:endParaRPr lang="zh-CN" altLang="en-US"/>
            </a:p>
          </p:txBody>
        </p:sp>
        <p:sp>
          <p:nvSpPr>
            <p:cNvPr id="177244" name="Line 257"/>
            <p:cNvSpPr>
              <a:spLocks noChangeAspect="1" noChangeShapeType="1"/>
            </p:cNvSpPr>
            <p:nvPr/>
          </p:nvSpPr>
          <p:spPr bwMode="auto">
            <a:xfrm>
              <a:off x="3650" y="2156"/>
              <a:ext cx="1" cy="222"/>
            </a:xfrm>
            <a:prstGeom prst="line">
              <a:avLst/>
            </a:prstGeom>
            <a:noFill/>
            <a:ln w="19050">
              <a:solidFill>
                <a:srgbClr val="400000"/>
              </a:solidFill>
              <a:round/>
              <a:headEnd/>
              <a:tailEnd/>
            </a:ln>
          </p:spPr>
          <p:txBody>
            <a:bodyPr/>
            <a:lstStyle/>
            <a:p>
              <a:endParaRPr lang="zh-CN" altLang="en-US"/>
            </a:p>
          </p:txBody>
        </p:sp>
        <p:sp>
          <p:nvSpPr>
            <p:cNvPr id="177245" name="Line 258"/>
            <p:cNvSpPr>
              <a:spLocks noChangeAspect="1" noChangeShapeType="1"/>
            </p:cNvSpPr>
            <p:nvPr/>
          </p:nvSpPr>
          <p:spPr bwMode="auto">
            <a:xfrm flipV="1">
              <a:off x="4061" y="2733"/>
              <a:ext cx="0" cy="178"/>
            </a:xfrm>
            <a:prstGeom prst="line">
              <a:avLst/>
            </a:prstGeom>
            <a:noFill/>
            <a:ln w="19050">
              <a:solidFill>
                <a:srgbClr val="400000"/>
              </a:solidFill>
              <a:round/>
              <a:headEnd/>
              <a:tailEnd/>
            </a:ln>
          </p:spPr>
          <p:txBody>
            <a:bodyPr/>
            <a:lstStyle/>
            <a:p>
              <a:endParaRPr lang="zh-CN" altLang="en-US"/>
            </a:p>
          </p:txBody>
        </p:sp>
        <p:sp>
          <p:nvSpPr>
            <p:cNvPr id="177246" name="Oval 259"/>
            <p:cNvSpPr>
              <a:spLocks noChangeAspect="1" noChangeArrowheads="1"/>
            </p:cNvSpPr>
            <p:nvPr/>
          </p:nvSpPr>
          <p:spPr bwMode="auto">
            <a:xfrm>
              <a:off x="4045" y="2716"/>
              <a:ext cx="36" cy="35"/>
            </a:xfrm>
            <a:prstGeom prst="ellipse">
              <a:avLst/>
            </a:prstGeom>
            <a:solidFill>
              <a:srgbClr val="FF0000"/>
            </a:solidFill>
            <a:ln w="19050">
              <a:solidFill>
                <a:srgbClr val="FF0000"/>
              </a:solidFill>
              <a:round/>
              <a:headEnd/>
              <a:tailEnd/>
            </a:ln>
          </p:spPr>
          <p:txBody>
            <a:bodyPr/>
            <a:lstStyle/>
            <a:p>
              <a:endParaRPr lang="zh-CN" altLang="en-US"/>
            </a:p>
          </p:txBody>
        </p:sp>
        <p:sp>
          <p:nvSpPr>
            <p:cNvPr id="177247" name="Line 260"/>
            <p:cNvSpPr>
              <a:spLocks noChangeAspect="1" noChangeShapeType="1"/>
            </p:cNvSpPr>
            <p:nvPr/>
          </p:nvSpPr>
          <p:spPr bwMode="auto">
            <a:xfrm>
              <a:off x="3384" y="2555"/>
              <a:ext cx="88" cy="1"/>
            </a:xfrm>
            <a:prstGeom prst="line">
              <a:avLst/>
            </a:prstGeom>
            <a:noFill/>
            <a:ln w="19050">
              <a:solidFill>
                <a:srgbClr val="400000"/>
              </a:solidFill>
              <a:round/>
              <a:headEnd/>
              <a:tailEnd/>
            </a:ln>
          </p:spPr>
          <p:txBody>
            <a:bodyPr/>
            <a:lstStyle/>
            <a:p>
              <a:endParaRPr lang="zh-CN" altLang="en-US"/>
            </a:p>
          </p:txBody>
        </p:sp>
        <p:sp>
          <p:nvSpPr>
            <p:cNvPr id="177248" name="Line 261"/>
            <p:cNvSpPr>
              <a:spLocks noChangeAspect="1" noChangeShapeType="1"/>
            </p:cNvSpPr>
            <p:nvPr/>
          </p:nvSpPr>
          <p:spPr bwMode="auto">
            <a:xfrm flipH="1">
              <a:off x="3091" y="2555"/>
              <a:ext cx="27" cy="1"/>
            </a:xfrm>
            <a:prstGeom prst="line">
              <a:avLst/>
            </a:prstGeom>
            <a:noFill/>
            <a:ln w="19050">
              <a:solidFill>
                <a:srgbClr val="400000"/>
              </a:solidFill>
              <a:round/>
              <a:headEnd/>
              <a:tailEnd/>
            </a:ln>
          </p:spPr>
          <p:txBody>
            <a:bodyPr/>
            <a:lstStyle/>
            <a:p>
              <a:endParaRPr lang="zh-CN" altLang="en-US"/>
            </a:p>
          </p:txBody>
        </p:sp>
        <p:sp>
          <p:nvSpPr>
            <p:cNvPr id="177249" name="Line 262"/>
            <p:cNvSpPr>
              <a:spLocks noChangeAspect="1" noChangeShapeType="1"/>
            </p:cNvSpPr>
            <p:nvPr/>
          </p:nvSpPr>
          <p:spPr bwMode="auto">
            <a:xfrm>
              <a:off x="3054" y="3604"/>
              <a:ext cx="0" cy="89"/>
            </a:xfrm>
            <a:prstGeom prst="line">
              <a:avLst/>
            </a:prstGeom>
            <a:noFill/>
            <a:ln w="19050">
              <a:solidFill>
                <a:srgbClr val="400000"/>
              </a:solidFill>
              <a:round/>
              <a:headEnd/>
              <a:tailEnd/>
            </a:ln>
          </p:spPr>
          <p:txBody>
            <a:bodyPr/>
            <a:lstStyle/>
            <a:p>
              <a:endParaRPr lang="zh-CN" altLang="en-US"/>
            </a:p>
          </p:txBody>
        </p:sp>
        <p:sp>
          <p:nvSpPr>
            <p:cNvPr id="177250" name="Line 263"/>
            <p:cNvSpPr>
              <a:spLocks noChangeAspect="1" noChangeShapeType="1"/>
            </p:cNvSpPr>
            <p:nvPr/>
          </p:nvSpPr>
          <p:spPr bwMode="auto">
            <a:xfrm>
              <a:off x="2965" y="3693"/>
              <a:ext cx="178" cy="1"/>
            </a:xfrm>
            <a:prstGeom prst="line">
              <a:avLst/>
            </a:prstGeom>
            <a:noFill/>
            <a:ln w="19050">
              <a:solidFill>
                <a:srgbClr val="400000"/>
              </a:solidFill>
              <a:round/>
              <a:headEnd/>
              <a:tailEnd/>
            </a:ln>
          </p:spPr>
          <p:txBody>
            <a:bodyPr/>
            <a:lstStyle/>
            <a:p>
              <a:endParaRPr lang="zh-CN" altLang="en-US"/>
            </a:p>
          </p:txBody>
        </p:sp>
        <p:sp>
          <p:nvSpPr>
            <p:cNvPr id="177251" name="Line 264"/>
            <p:cNvSpPr>
              <a:spLocks noChangeAspect="1" noChangeShapeType="1"/>
            </p:cNvSpPr>
            <p:nvPr/>
          </p:nvSpPr>
          <p:spPr bwMode="auto">
            <a:xfrm>
              <a:off x="3961" y="2787"/>
              <a:ext cx="0" cy="159"/>
            </a:xfrm>
            <a:prstGeom prst="line">
              <a:avLst/>
            </a:prstGeom>
            <a:noFill/>
            <a:ln w="19050">
              <a:solidFill>
                <a:srgbClr val="400000"/>
              </a:solidFill>
              <a:round/>
              <a:headEnd/>
              <a:tailEnd/>
            </a:ln>
          </p:spPr>
          <p:txBody>
            <a:bodyPr/>
            <a:lstStyle/>
            <a:p>
              <a:endParaRPr lang="zh-CN" altLang="en-US"/>
            </a:p>
          </p:txBody>
        </p:sp>
        <p:sp>
          <p:nvSpPr>
            <p:cNvPr id="177252" name="Line 265"/>
            <p:cNvSpPr>
              <a:spLocks noChangeAspect="1" noChangeShapeType="1"/>
            </p:cNvSpPr>
            <p:nvPr/>
          </p:nvSpPr>
          <p:spPr bwMode="auto">
            <a:xfrm>
              <a:off x="4218" y="2662"/>
              <a:ext cx="178" cy="1"/>
            </a:xfrm>
            <a:prstGeom prst="line">
              <a:avLst/>
            </a:prstGeom>
            <a:noFill/>
            <a:ln w="19050">
              <a:solidFill>
                <a:srgbClr val="400000"/>
              </a:solidFill>
              <a:round/>
              <a:headEnd/>
              <a:tailEnd/>
            </a:ln>
          </p:spPr>
          <p:txBody>
            <a:bodyPr/>
            <a:lstStyle/>
            <a:p>
              <a:endParaRPr lang="zh-CN" altLang="en-US"/>
            </a:p>
          </p:txBody>
        </p:sp>
        <p:sp>
          <p:nvSpPr>
            <p:cNvPr id="177253" name="Line 266"/>
            <p:cNvSpPr>
              <a:spLocks noChangeAspect="1" noChangeShapeType="1"/>
            </p:cNvSpPr>
            <p:nvPr/>
          </p:nvSpPr>
          <p:spPr bwMode="auto">
            <a:xfrm>
              <a:off x="4307" y="2626"/>
              <a:ext cx="1" cy="36"/>
            </a:xfrm>
            <a:prstGeom prst="line">
              <a:avLst/>
            </a:prstGeom>
            <a:noFill/>
            <a:ln w="19050">
              <a:solidFill>
                <a:srgbClr val="400000"/>
              </a:solidFill>
              <a:round/>
              <a:headEnd/>
              <a:tailEnd/>
            </a:ln>
          </p:spPr>
          <p:txBody>
            <a:bodyPr/>
            <a:lstStyle/>
            <a:p>
              <a:endParaRPr lang="zh-CN" altLang="en-US"/>
            </a:p>
          </p:txBody>
        </p:sp>
        <p:sp>
          <p:nvSpPr>
            <p:cNvPr id="177254" name="Line 267"/>
            <p:cNvSpPr>
              <a:spLocks noChangeAspect="1" noChangeShapeType="1"/>
            </p:cNvSpPr>
            <p:nvPr/>
          </p:nvSpPr>
          <p:spPr bwMode="auto">
            <a:xfrm>
              <a:off x="3721" y="2662"/>
              <a:ext cx="178" cy="1"/>
            </a:xfrm>
            <a:prstGeom prst="line">
              <a:avLst/>
            </a:prstGeom>
            <a:noFill/>
            <a:ln w="19050">
              <a:solidFill>
                <a:srgbClr val="400000"/>
              </a:solidFill>
              <a:round/>
              <a:headEnd/>
              <a:tailEnd/>
            </a:ln>
          </p:spPr>
          <p:txBody>
            <a:bodyPr/>
            <a:lstStyle/>
            <a:p>
              <a:endParaRPr lang="zh-CN" altLang="en-US"/>
            </a:p>
          </p:txBody>
        </p:sp>
        <p:sp>
          <p:nvSpPr>
            <p:cNvPr id="177255" name="Line 268"/>
            <p:cNvSpPr>
              <a:spLocks noChangeAspect="1" noChangeShapeType="1"/>
            </p:cNvSpPr>
            <p:nvPr/>
          </p:nvSpPr>
          <p:spPr bwMode="auto">
            <a:xfrm>
              <a:off x="3810" y="2626"/>
              <a:ext cx="0" cy="36"/>
            </a:xfrm>
            <a:prstGeom prst="line">
              <a:avLst/>
            </a:prstGeom>
            <a:noFill/>
            <a:ln w="19050">
              <a:solidFill>
                <a:srgbClr val="400000"/>
              </a:solidFill>
              <a:round/>
              <a:headEnd/>
              <a:tailEnd/>
            </a:ln>
          </p:spPr>
          <p:txBody>
            <a:bodyPr/>
            <a:lstStyle/>
            <a:p>
              <a:endParaRPr lang="zh-CN" altLang="en-US"/>
            </a:p>
          </p:txBody>
        </p:sp>
        <p:sp>
          <p:nvSpPr>
            <p:cNvPr id="177256" name="Line 269"/>
            <p:cNvSpPr>
              <a:spLocks noChangeAspect="1" noChangeShapeType="1"/>
            </p:cNvSpPr>
            <p:nvPr/>
          </p:nvSpPr>
          <p:spPr bwMode="auto">
            <a:xfrm>
              <a:off x="4458" y="2156"/>
              <a:ext cx="1" cy="18"/>
            </a:xfrm>
            <a:prstGeom prst="line">
              <a:avLst/>
            </a:prstGeom>
            <a:noFill/>
            <a:ln w="19050">
              <a:solidFill>
                <a:srgbClr val="400000"/>
              </a:solidFill>
              <a:round/>
              <a:headEnd/>
              <a:tailEnd/>
            </a:ln>
          </p:spPr>
          <p:txBody>
            <a:bodyPr/>
            <a:lstStyle/>
            <a:p>
              <a:endParaRPr lang="zh-CN" altLang="en-US"/>
            </a:p>
          </p:txBody>
        </p:sp>
        <p:sp>
          <p:nvSpPr>
            <p:cNvPr id="177257" name="Oval 270"/>
            <p:cNvSpPr>
              <a:spLocks noChangeAspect="1" noChangeArrowheads="1"/>
            </p:cNvSpPr>
            <p:nvPr/>
          </p:nvSpPr>
          <p:spPr bwMode="auto">
            <a:xfrm>
              <a:off x="4440"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258" name="Line 271"/>
            <p:cNvSpPr>
              <a:spLocks noChangeAspect="1" noChangeShapeType="1"/>
            </p:cNvSpPr>
            <p:nvPr/>
          </p:nvSpPr>
          <p:spPr bwMode="auto">
            <a:xfrm>
              <a:off x="3650" y="1801"/>
              <a:ext cx="382" cy="0"/>
            </a:xfrm>
            <a:prstGeom prst="line">
              <a:avLst/>
            </a:prstGeom>
            <a:noFill/>
            <a:ln w="19050">
              <a:solidFill>
                <a:srgbClr val="400000"/>
              </a:solidFill>
              <a:round/>
              <a:headEnd/>
              <a:tailEnd/>
            </a:ln>
          </p:spPr>
          <p:txBody>
            <a:bodyPr/>
            <a:lstStyle/>
            <a:p>
              <a:endParaRPr lang="zh-CN" altLang="en-US"/>
            </a:p>
          </p:txBody>
        </p:sp>
        <p:sp>
          <p:nvSpPr>
            <p:cNvPr id="177259" name="Oval 272"/>
            <p:cNvSpPr>
              <a:spLocks noChangeAspect="1" noChangeArrowheads="1"/>
            </p:cNvSpPr>
            <p:nvPr/>
          </p:nvSpPr>
          <p:spPr bwMode="auto">
            <a:xfrm>
              <a:off x="4014" y="1783"/>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260" name="Line 273"/>
            <p:cNvSpPr>
              <a:spLocks noChangeAspect="1" noChangeShapeType="1"/>
            </p:cNvSpPr>
            <p:nvPr/>
          </p:nvSpPr>
          <p:spPr bwMode="auto">
            <a:xfrm>
              <a:off x="4032" y="1712"/>
              <a:ext cx="0" cy="89"/>
            </a:xfrm>
            <a:prstGeom prst="line">
              <a:avLst/>
            </a:prstGeom>
            <a:noFill/>
            <a:ln w="19050">
              <a:solidFill>
                <a:srgbClr val="400000"/>
              </a:solidFill>
              <a:round/>
              <a:headEnd/>
              <a:tailEnd/>
            </a:ln>
          </p:spPr>
          <p:txBody>
            <a:bodyPr/>
            <a:lstStyle/>
            <a:p>
              <a:endParaRPr lang="zh-CN" altLang="en-US"/>
            </a:p>
          </p:txBody>
        </p:sp>
        <p:sp>
          <p:nvSpPr>
            <p:cNvPr id="177261" name="Line 274"/>
            <p:cNvSpPr>
              <a:spLocks noChangeAspect="1" noChangeShapeType="1"/>
            </p:cNvSpPr>
            <p:nvPr/>
          </p:nvSpPr>
          <p:spPr bwMode="auto">
            <a:xfrm flipH="1">
              <a:off x="3659" y="2174"/>
              <a:ext cx="80" cy="0"/>
            </a:xfrm>
            <a:prstGeom prst="line">
              <a:avLst/>
            </a:prstGeom>
            <a:noFill/>
            <a:ln w="19050">
              <a:solidFill>
                <a:srgbClr val="400000"/>
              </a:solidFill>
              <a:round/>
              <a:headEnd/>
              <a:tailEnd/>
            </a:ln>
          </p:spPr>
          <p:txBody>
            <a:bodyPr/>
            <a:lstStyle/>
            <a:p>
              <a:endParaRPr lang="zh-CN" altLang="en-US"/>
            </a:p>
          </p:txBody>
        </p:sp>
        <p:sp>
          <p:nvSpPr>
            <p:cNvPr id="177262" name="Oval 275"/>
            <p:cNvSpPr>
              <a:spLocks noChangeAspect="1" noChangeArrowheads="1"/>
            </p:cNvSpPr>
            <p:nvPr/>
          </p:nvSpPr>
          <p:spPr bwMode="auto">
            <a:xfrm>
              <a:off x="3641" y="2156"/>
              <a:ext cx="36" cy="36"/>
            </a:xfrm>
            <a:prstGeom prst="ellipse">
              <a:avLst/>
            </a:prstGeom>
            <a:solidFill>
              <a:srgbClr val="FF0000"/>
            </a:solidFill>
            <a:ln w="19050">
              <a:solidFill>
                <a:srgbClr val="FF0000"/>
              </a:solidFill>
              <a:round/>
              <a:headEnd/>
              <a:tailEnd/>
            </a:ln>
          </p:spPr>
          <p:txBody>
            <a:bodyPr/>
            <a:lstStyle/>
            <a:p>
              <a:endParaRPr lang="zh-CN" altLang="en-US"/>
            </a:p>
          </p:txBody>
        </p:sp>
        <p:sp>
          <p:nvSpPr>
            <p:cNvPr id="177263" name="Line 276"/>
            <p:cNvSpPr>
              <a:spLocks noChangeAspect="1" noChangeShapeType="1"/>
            </p:cNvSpPr>
            <p:nvPr/>
          </p:nvSpPr>
          <p:spPr bwMode="auto">
            <a:xfrm>
              <a:off x="4032" y="1801"/>
              <a:ext cx="426" cy="0"/>
            </a:xfrm>
            <a:prstGeom prst="line">
              <a:avLst/>
            </a:prstGeom>
            <a:noFill/>
            <a:ln w="19050">
              <a:solidFill>
                <a:srgbClr val="400000"/>
              </a:solidFill>
              <a:round/>
              <a:headEnd/>
              <a:tailEnd/>
            </a:ln>
          </p:spPr>
          <p:txBody>
            <a:bodyPr/>
            <a:lstStyle/>
            <a:p>
              <a:endParaRPr lang="zh-CN" altLang="en-US"/>
            </a:p>
          </p:txBody>
        </p:sp>
        <p:sp>
          <p:nvSpPr>
            <p:cNvPr id="177264" name="Line 277"/>
            <p:cNvSpPr>
              <a:spLocks noChangeAspect="1" noChangeShapeType="1"/>
            </p:cNvSpPr>
            <p:nvPr/>
          </p:nvSpPr>
          <p:spPr bwMode="auto">
            <a:xfrm flipH="1">
              <a:off x="3650" y="2174"/>
              <a:ext cx="9" cy="0"/>
            </a:xfrm>
            <a:prstGeom prst="line">
              <a:avLst/>
            </a:prstGeom>
            <a:noFill/>
            <a:ln w="19050">
              <a:solidFill>
                <a:srgbClr val="400000"/>
              </a:solidFill>
              <a:round/>
              <a:headEnd/>
              <a:tailEnd/>
            </a:ln>
          </p:spPr>
          <p:txBody>
            <a:bodyPr/>
            <a:lstStyle/>
            <a:p>
              <a:endParaRPr lang="zh-CN" altLang="en-US"/>
            </a:p>
          </p:txBody>
        </p:sp>
        <p:sp>
          <p:nvSpPr>
            <p:cNvPr id="177265" name="Line 278"/>
            <p:cNvSpPr>
              <a:spLocks noChangeAspect="1" noChangeShapeType="1"/>
            </p:cNvSpPr>
            <p:nvPr/>
          </p:nvSpPr>
          <p:spPr bwMode="auto">
            <a:xfrm>
              <a:off x="4369" y="2174"/>
              <a:ext cx="89" cy="0"/>
            </a:xfrm>
            <a:prstGeom prst="line">
              <a:avLst/>
            </a:prstGeom>
            <a:noFill/>
            <a:ln w="19050">
              <a:solidFill>
                <a:srgbClr val="400000"/>
              </a:solidFill>
              <a:round/>
              <a:headEnd/>
              <a:tailEnd/>
            </a:ln>
          </p:spPr>
          <p:txBody>
            <a:bodyPr/>
            <a:lstStyle/>
            <a:p>
              <a:endParaRPr lang="zh-CN" altLang="en-US"/>
            </a:p>
          </p:txBody>
        </p:sp>
        <p:sp>
          <p:nvSpPr>
            <p:cNvPr id="177266" name="Line 279"/>
            <p:cNvSpPr>
              <a:spLocks noChangeAspect="1" noChangeShapeType="1"/>
            </p:cNvSpPr>
            <p:nvPr/>
          </p:nvSpPr>
          <p:spPr bwMode="auto">
            <a:xfrm>
              <a:off x="4458" y="2174"/>
              <a:ext cx="1" cy="204"/>
            </a:xfrm>
            <a:prstGeom prst="line">
              <a:avLst/>
            </a:prstGeom>
            <a:noFill/>
            <a:ln w="19050">
              <a:solidFill>
                <a:srgbClr val="400000"/>
              </a:solidFill>
              <a:round/>
              <a:headEnd/>
              <a:tailEnd/>
            </a:ln>
          </p:spPr>
          <p:txBody>
            <a:bodyPr/>
            <a:lstStyle/>
            <a:p>
              <a:endParaRPr lang="zh-CN" altLang="en-US"/>
            </a:p>
          </p:txBody>
        </p:sp>
        <p:sp>
          <p:nvSpPr>
            <p:cNvPr id="177267" name="Rectangle 280"/>
            <p:cNvSpPr>
              <a:spLocks noChangeAspect="1" noChangeArrowheads="1"/>
            </p:cNvSpPr>
            <p:nvPr/>
          </p:nvSpPr>
          <p:spPr bwMode="auto">
            <a:xfrm>
              <a:off x="4390" y="2974"/>
              <a:ext cx="56"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268" name="Rectangle 281"/>
            <p:cNvSpPr>
              <a:spLocks noChangeAspect="1" noChangeArrowheads="1"/>
            </p:cNvSpPr>
            <p:nvPr/>
          </p:nvSpPr>
          <p:spPr bwMode="auto">
            <a:xfrm>
              <a:off x="4538" y="2325"/>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7269" name="Rectangle 282"/>
            <p:cNvSpPr>
              <a:spLocks noChangeAspect="1" noChangeArrowheads="1"/>
            </p:cNvSpPr>
            <p:nvPr/>
          </p:nvSpPr>
          <p:spPr bwMode="auto">
            <a:xfrm>
              <a:off x="3189" y="2325"/>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270" name="Rectangle 283"/>
            <p:cNvSpPr>
              <a:spLocks noChangeAspect="1" noChangeArrowheads="1"/>
            </p:cNvSpPr>
            <p:nvPr/>
          </p:nvSpPr>
          <p:spPr bwMode="auto">
            <a:xfrm>
              <a:off x="3277" y="2396"/>
              <a:ext cx="56"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b</a:t>
              </a:r>
              <a:endParaRPr lang="en-US" altLang="zh-CN">
                <a:ea typeface="宋体" pitchFamily="2" charset="-122"/>
              </a:endParaRPr>
            </a:p>
          </p:txBody>
        </p:sp>
        <p:sp>
          <p:nvSpPr>
            <p:cNvPr id="177271" name="Rectangle 284"/>
            <p:cNvSpPr>
              <a:spLocks noChangeAspect="1" noChangeArrowheads="1"/>
            </p:cNvSpPr>
            <p:nvPr/>
          </p:nvSpPr>
          <p:spPr bwMode="auto">
            <a:xfrm>
              <a:off x="3428" y="2334"/>
              <a:ext cx="88" cy="173"/>
            </a:xfrm>
            <a:prstGeom prst="rect">
              <a:avLst/>
            </a:prstGeom>
            <a:noFill/>
            <a:ln w="9525">
              <a:noFill/>
              <a:miter lim="800000"/>
              <a:headEnd/>
              <a:tailEnd/>
            </a:ln>
          </p:spPr>
          <p:txBody>
            <a:bodyPr wrap="none" lIns="0" tIns="0" rIns="0" bIns="0">
              <a:spAutoFit/>
            </a:bodyPr>
            <a:lstStyle/>
            <a:p>
              <a:pPr algn="l"/>
              <a:r>
                <a:rPr lang="en-US" altLang="zh-CN" sz="1800">
                  <a:solidFill>
                    <a:srgbClr val="400000"/>
                  </a:solidFill>
                  <a:ea typeface="宋体" pitchFamily="2" charset="-122"/>
                </a:rPr>
                <a:t>T</a:t>
              </a:r>
              <a:endParaRPr lang="en-US" altLang="zh-CN" sz="1800">
                <a:ea typeface="宋体" pitchFamily="2" charset="-122"/>
              </a:endParaRPr>
            </a:p>
          </p:txBody>
        </p:sp>
        <p:sp>
          <p:nvSpPr>
            <p:cNvPr id="177272" name="Rectangle 285"/>
            <p:cNvSpPr>
              <a:spLocks noChangeAspect="1" noChangeArrowheads="1"/>
            </p:cNvSpPr>
            <p:nvPr/>
          </p:nvSpPr>
          <p:spPr bwMode="auto">
            <a:xfrm>
              <a:off x="4272" y="1659"/>
              <a:ext cx="106"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CC</a:t>
              </a:r>
              <a:endParaRPr lang="en-US" altLang="zh-CN" sz="1000">
                <a:ea typeface="宋体" pitchFamily="2" charset="-122"/>
              </a:endParaRPr>
            </a:p>
          </p:txBody>
        </p:sp>
        <p:sp>
          <p:nvSpPr>
            <p:cNvPr id="177273" name="Rectangle 286"/>
            <p:cNvSpPr>
              <a:spLocks noChangeAspect="1" noChangeArrowheads="1"/>
            </p:cNvSpPr>
            <p:nvPr/>
          </p:nvSpPr>
          <p:spPr bwMode="auto">
            <a:xfrm>
              <a:off x="3517" y="2396"/>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1</a:t>
              </a:r>
              <a:endParaRPr lang="en-US" altLang="zh-CN" sz="1000">
                <a:ea typeface="宋体" pitchFamily="2" charset="-122"/>
              </a:endParaRPr>
            </a:p>
          </p:txBody>
        </p:sp>
        <p:sp>
          <p:nvSpPr>
            <p:cNvPr id="177274" name="Rectangle 287"/>
            <p:cNvSpPr>
              <a:spLocks noChangeAspect="1" noChangeArrowheads="1"/>
            </p:cNvSpPr>
            <p:nvPr/>
          </p:nvSpPr>
          <p:spPr bwMode="auto">
            <a:xfrm>
              <a:off x="4529" y="191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275" name="Rectangle 288"/>
            <p:cNvSpPr>
              <a:spLocks noChangeAspect="1" noChangeArrowheads="1"/>
            </p:cNvSpPr>
            <p:nvPr/>
          </p:nvSpPr>
          <p:spPr bwMode="auto">
            <a:xfrm>
              <a:off x="4316" y="3345"/>
              <a:ext cx="9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EE</a:t>
              </a:r>
              <a:endParaRPr lang="en-US" altLang="zh-CN" sz="1000">
                <a:ea typeface="宋体" pitchFamily="2" charset="-122"/>
              </a:endParaRPr>
            </a:p>
          </p:txBody>
        </p:sp>
        <p:sp>
          <p:nvSpPr>
            <p:cNvPr id="177276" name="Rectangle 289"/>
            <p:cNvSpPr>
              <a:spLocks noChangeAspect="1" noChangeArrowheads="1"/>
            </p:cNvSpPr>
            <p:nvPr/>
          </p:nvSpPr>
          <p:spPr bwMode="auto">
            <a:xfrm>
              <a:off x="4423" y="310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7277" name="Rectangle 290"/>
            <p:cNvSpPr>
              <a:spLocks noChangeAspect="1" noChangeArrowheads="1"/>
            </p:cNvSpPr>
            <p:nvPr/>
          </p:nvSpPr>
          <p:spPr bwMode="auto">
            <a:xfrm>
              <a:off x="4646" y="2387"/>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2</a:t>
              </a:r>
              <a:endParaRPr lang="en-US" altLang="zh-CN" sz="1000">
                <a:ea typeface="宋体" pitchFamily="2" charset="-122"/>
              </a:endParaRPr>
            </a:p>
          </p:txBody>
        </p:sp>
        <p:sp>
          <p:nvSpPr>
            <p:cNvPr id="177278" name="Rectangle 291"/>
            <p:cNvSpPr>
              <a:spLocks noChangeAspect="1" noChangeArrowheads="1"/>
            </p:cNvSpPr>
            <p:nvPr/>
          </p:nvSpPr>
          <p:spPr bwMode="auto">
            <a:xfrm>
              <a:off x="4241" y="3249"/>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279" name="Rectangle 292"/>
            <p:cNvSpPr>
              <a:spLocks noChangeAspect="1" noChangeArrowheads="1"/>
            </p:cNvSpPr>
            <p:nvPr/>
          </p:nvSpPr>
          <p:spPr bwMode="auto">
            <a:xfrm>
              <a:off x="3427" y="1888"/>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R</a:t>
              </a:r>
              <a:endParaRPr lang="en-US" altLang="zh-CN" sz="1800">
                <a:ea typeface="宋体" pitchFamily="2" charset="-122"/>
              </a:endParaRPr>
            </a:p>
          </p:txBody>
        </p:sp>
        <p:sp>
          <p:nvSpPr>
            <p:cNvPr id="177280" name="Rectangle 293"/>
            <p:cNvSpPr>
              <a:spLocks noChangeAspect="1" noChangeArrowheads="1"/>
            </p:cNvSpPr>
            <p:nvPr/>
          </p:nvSpPr>
          <p:spPr bwMode="auto">
            <a:xfrm>
              <a:off x="3512" y="1933"/>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7281" name="Rectangle 294"/>
            <p:cNvSpPr>
              <a:spLocks noChangeAspect="1" noChangeArrowheads="1"/>
            </p:cNvSpPr>
            <p:nvPr/>
          </p:nvSpPr>
          <p:spPr bwMode="auto">
            <a:xfrm>
              <a:off x="4618" y="1981"/>
              <a:ext cx="50" cy="134"/>
            </a:xfrm>
            <a:prstGeom prst="rect">
              <a:avLst/>
            </a:prstGeom>
            <a:noFill/>
            <a:ln w="9525">
              <a:noFill/>
              <a:miter lim="800000"/>
              <a:headEnd/>
              <a:tailEnd/>
            </a:ln>
          </p:spPr>
          <p:txBody>
            <a:bodyPr wrap="none" lIns="0" tIns="0" rIns="0" bIns="0">
              <a:spAutoFit/>
            </a:bodyPr>
            <a:lstStyle/>
            <a:p>
              <a:pPr algn="l"/>
              <a:r>
                <a:rPr lang="en-US" altLang="zh-CN" sz="1400">
                  <a:solidFill>
                    <a:srgbClr val="400000"/>
                  </a:solidFill>
                  <a:ea typeface="宋体" pitchFamily="2" charset="-122"/>
                </a:rPr>
                <a:t>c</a:t>
              </a:r>
              <a:endParaRPr lang="en-US" altLang="zh-CN">
                <a:ea typeface="宋体" pitchFamily="2" charset="-122"/>
              </a:endParaRPr>
            </a:p>
          </p:txBody>
        </p:sp>
        <p:sp>
          <p:nvSpPr>
            <p:cNvPr id="177282" name="Rectangle 295"/>
            <p:cNvSpPr>
              <a:spLocks noChangeAspect="1" noChangeArrowheads="1"/>
            </p:cNvSpPr>
            <p:nvPr/>
          </p:nvSpPr>
          <p:spPr bwMode="auto">
            <a:xfrm>
              <a:off x="4183" y="1570"/>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283" name="Rectangle 296"/>
            <p:cNvSpPr>
              <a:spLocks noChangeAspect="1" noChangeArrowheads="1"/>
            </p:cNvSpPr>
            <p:nvPr/>
          </p:nvSpPr>
          <p:spPr bwMode="auto">
            <a:xfrm>
              <a:off x="4014" y="1934"/>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7284" name="Rectangle 297"/>
            <p:cNvSpPr>
              <a:spLocks noChangeAspect="1" noChangeArrowheads="1"/>
            </p:cNvSpPr>
            <p:nvPr/>
          </p:nvSpPr>
          <p:spPr bwMode="auto">
            <a:xfrm>
              <a:off x="4085" y="2005"/>
              <a:ext cx="40" cy="96"/>
            </a:xfrm>
            <a:prstGeom prst="rect">
              <a:avLst/>
            </a:prstGeom>
            <a:noFill/>
            <a:ln w="9525">
              <a:noFill/>
              <a:miter lim="800000"/>
              <a:headEnd/>
              <a:tailEnd/>
            </a:ln>
          </p:spPr>
          <p:txBody>
            <a:bodyPr wrap="none" lIns="0" tIns="0" rIns="0" bIns="0">
              <a:spAutoFit/>
            </a:bodyPr>
            <a:lstStyle/>
            <a:p>
              <a:pPr algn="l"/>
              <a:r>
                <a:rPr lang="en-US" altLang="zh-CN" sz="1000">
                  <a:solidFill>
                    <a:srgbClr val="FF0000"/>
                  </a:solidFill>
                  <a:ea typeface="宋体" pitchFamily="2" charset="-122"/>
                </a:rPr>
                <a:t>o</a:t>
              </a:r>
              <a:endParaRPr lang="en-US" altLang="zh-CN" sz="1000">
                <a:ea typeface="宋体" pitchFamily="2" charset="-122"/>
              </a:endParaRPr>
            </a:p>
          </p:txBody>
        </p:sp>
        <p:sp>
          <p:nvSpPr>
            <p:cNvPr id="177285" name="Rectangle 298"/>
            <p:cNvSpPr>
              <a:spLocks noChangeAspect="1" noChangeArrowheads="1"/>
            </p:cNvSpPr>
            <p:nvPr/>
          </p:nvSpPr>
          <p:spPr bwMode="auto">
            <a:xfrm>
              <a:off x="3081" y="3051"/>
              <a:ext cx="87" cy="134"/>
            </a:xfrm>
            <a:prstGeom prst="rect">
              <a:avLst/>
            </a:prstGeom>
            <a:noFill/>
            <a:ln w="9525">
              <a:noFill/>
              <a:miter lim="800000"/>
              <a:headEnd/>
              <a:tailEnd/>
            </a:ln>
          </p:spPr>
          <p:txBody>
            <a:bodyPr wrap="none" lIns="0" tIns="0" rIns="0" bIns="0">
              <a:spAutoFit/>
            </a:bodyPr>
            <a:lstStyle/>
            <a:p>
              <a:pPr algn="l"/>
              <a:r>
                <a:rPr lang="en-US" altLang="zh-CN" sz="1400">
                  <a:solidFill>
                    <a:srgbClr val="FF0000"/>
                  </a:solidFill>
                  <a:ea typeface="宋体" pitchFamily="2" charset="-122"/>
                </a:rPr>
                <a:t>id</a:t>
              </a:r>
              <a:endParaRPr lang="en-US" altLang="zh-CN">
                <a:ea typeface="宋体" pitchFamily="2" charset="-122"/>
              </a:endParaRPr>
            </a:p>
          </p:txBody>
        </p:sp>
        <p:sp>
          <p:nvSpPr>
            <p:cNvPr id="177286" name="Rectangle 299"/>
            <p:cNvSpPr>
              <a:spLocks noChangeAspect="1" noChangeArrowheads="1"/>
            </p:cNvSpPr>
            <p:nvPr/>
          </p:nvSpPr>
          <p:spPr bwMode="auto">
            <a:xfrm>
              <a:off x="3016" y="2976"/>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v</a:t>
              </a:r>
              <a:endParaRPr lang="en-US" altLang="zh-CN" sz="1800">
                <a:ea typeface="宋体" pitchFamily="2" charset="-122"/>
              </a:endParaRPr>
            </a:p>
          </p:txBody>
        </p:sp>
        <p:sp>
          <p:nvSpPr>
            <p:cNvPr id="177287" name="Rectangle 300"/>
            <p:cNvSpPr>
              <a:spLocks noChangeAspect="1" noChangeArrowheads="1"/>
            </p:cNvSpPr>
            <p:nvPr/>
          </p:nvSpPr>
          <p:spPr bwMode="auto">
            <a:xfrm>
              <a:off x="3810" y="2867"/>
              <a:ext cx="48"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I</a:t>
              </a:r>
              <a:endParaRPr lang="en-US" altLang="zh-CN" sz="1800">
                <a:ea typeface="宋体" pitchFamily="2" charset="-122"/>
              </a:endParaRPr>
            </a:p>
          </p:txBody>
        </p:sp>
        <p:sp>
          <p:nvSpPr>
            <p:cNvPr id="177288" name="Rectangle 301"/>
            <p:cNvSpPr>
              <a:spLocks noChangeAspect="1" noChangeArrowheads="1"/>
            </p:cNvSpPr>
            <p:nvPr/>
          </p:nvSpPr>
          <p:spPr bwMode="auto">
            <a:xfrm>
              <a:off x="3878" y="2976"/>
              <a:ext cx="58"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a:t>
              </a:r>
              <a:endParaRPr lang="en-US" altLang="zh-CN" sz="1000">
                <a:ea typeface="宋体" pitchFamily="2" charset="-122"/>
              </a:endParaRPr>
            </a:p>
          </p:txBody>
        </p:sp>
        <p:sp>
          <p:nvSpPr>
            <p:cNvPr id="177289" name="Rectangle 302"/>
            <p:cNvSpPr>
              <a:spLocks noChangeAspect="1" noChangeArrowheads="1"/>
            </p:cNvSpPr>
            <p:nvPr/>
          </p:nvSpPr>
          <p:spPr bwMode="auto">
            <a:xfrm>
              <a:off x="4039" y="2547"/>
              <a:ext cx="88" cy="173"/>
            </a:xfrm>
            <a:prstGeom prst="rect">
              <a:avLst/>
            </a:prstGeom>
            <a:noFill/>
            <a:ln w="9525">
              <a:noFill/>
              <a:miter lim="800000"/>
              <a:headEnd/>
              <a:tailEnd/>
            </a:ln>
          </p:spPr>
          <p:txBody>
            <a:bodyPr wrap="none" lIns="0" tIns="0" rIns="0" bIns="0">
              <a:spAutoFit/>
            </a:bodyPr>
            <a:lstStyle/>
            <a:p>
              <a:pPr algn="l"/>
              <a:r>
                <a:rPr lang="en-US" altLang="zh-CN" sz="1800" i="1">
                  <a:solidFill>
                    <a:srgbClr val="FF0000"/>
                  </a:solidFill>
                  <a:ea typeface="宋体" pitchFamily="2" charset="-122"/>
                </a:rPr>
                <a:t>E</a:t>
              </a:r>
              <a:endParaRPr lang="en-US" altLang="zh-CN" sz="1800">
                <a:ea typeface="宋体" pitchFamily="2" charset="-122"/>
              </a:endParaRPr>
            </a:p>
          </p:txBody>
        </p:sp>
        <p:sp>
          <p:nvSpPr>
            <p:cNvPr id="177290" name="Rectangle 303"/>
            <p:cNvSpPr>
              <a:spLocks noChangeAspect="1" noChangeArrowheads="1"/>
            </p:cNvSpPr>
            <p:nvPr/>
          </p:nvSpPr>
          <p:spPr bwMode="auto">
            <a:xfrm>
              <a:off x="4316"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o2</a:t>
              </a:r>
              <a:endParaRPr lang="en-US" altLang="zh-CN" sz="1000">
                <a:ea typeface="宋体" pitchFamily="2" charset="-122"/>
              </a:endParaRPr>
            </a:p>
          </p:txBody>
        </p:sp>
        <p:sp>
          <p:nvSpPr>
            <p:cNvPr id="177291" name="Rectangle 304"/>
            <p:cNvSpPr>
              <a:spLocks noChangeAspect="1" noChangeArrowheads="1"/>
            </p:cNvSpPr>
            <p:nvPr/>
          </p:nvSpPr>
          <p:spPr bwMode="auto">
            <a:xfrm>
              <a:off x="4254"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292" name="Rectangle 305"/>
            <p:cNvSpPr>
              <a:spLocks noChangeAspect="1" noChangeArrowheads="1"/>
            </p:cNvSpPr>
            <p:nvPr/>
          </p:nvSpPr>
          <p:spPr bwMode="auto">
            <a:xfrm>
              <a:off x="4272" y="2218"/>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400000"/>
                  </a:solidFill>
                  <a:ea typeface="宋体" pitchFamily="2" charset="-122"/>
                </a:rPr>
                <a:t>+</a:t>
              </a:r>
              <a:endParaRPr lang="en-US" altLang="zh-CN" sz="1200">
                <a:ea typeface="宋体" pitchFamily="2" charset="-122"/>
              </a:endParaRPr>
            </a:p>
          </p:txBody>
        </p:sp>
        <p:sp>
          <p:nvSpPr>
            <p:cNvPr id="177293" name="Rectangle 306"/>
            <p:cNvSpPr>
              <a:spLocks noChangeAspect="1" noChangeArrowheads="1"/>
            </p:cNvSpPr>
            <p:nvPr/>
          </p:nvSpPr>
          <p:spPr bwMode="auto">
            <a:xfrm>
              <a:off x="3787" y="2221"/>
              <a:ext cx="45"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a:t>
              </a:r>
              <a:endParaRPr lang="en-US" altLang="zh-CN" sz="1000">
                <a:ea typeface="宋体" pitchFamily="2" charset="-122"/>
              </a:endParaRPr>
            </a:p>
          </p:txBody>
        </p:sp>
        <p:sp>
          <p:nvSpPr>
            <p:cNvPr id="177294" name="Rectangle 307"/>
            <p:cNvSpPr>
              <a:spLocks noChangeAspect="1" noChangeArrowheads="1"/>
            </p:cNvSpPr>
            <p:nvPr/>
          </p:nvSpPr>
          <p:spPr bwMode="auto">
            <a:xfrm>
              <a:off x="3757" y="2298"/>
              <a:ext cx="64" cy="173"/>
            </a:xfrm>
            <a:prstGeom prst="rect">
              <a:avLst/>
            </a:prstGeom>
            <a:noFill/>
            <a:ln w="9525">
              <a:noFill/>
              <a:miter lim="800000"/>
              <a:headEnd/>
              <a:tailEnd/>
            </a:ln>
          </p:spPr>
          <p:txBody>
            <a:bodyPr wrap="none" lIns="0" tIns="0" rIns="0" bIns="0">
              <a:spAutoFit/>
            </a:bodyPr>
            <a:lstStyle/>
            <a:p>
              <a:pPr algn="l"/>
              <a:r>
                <a:rPr lang="en-US" altLang="zh-CN" sz="1800" i="1">
                  <a:solidFill>
                    <a:srgbClr val="400000"/>
                  </a:solidFill>
                  <a:ea typeface="宋体" pitchFamily="2" charset="-122"/>
                </a:rPr>
                <a:t>v</a:t>
              </a:r>
              <a:endParaRPr lang="en-US" altLang="zh-CN" sz="1800">
                <a:ea typeface="宋体" pitchFamily="2" charset="-122"/>
              </a:endParaRPr>
            </a:p>
          </p:txBody>
        </p:sp>
        <p:sp>
          <p:nvSpPr>
            <p:cNvPr id="177295" name="Rectangle 308"/>
            <p:cNvSpPr>
              <a:spLocks noChangeAspect="1" noChangeArrowheads="1"/>
            </p:cNvSpPr>
            <p:nvPr/>
          </p:nvSpPr>
          <p:spPr bwMode="auto">
            <a:xfrm>
              <a:off x="3819" y="2369"/>
              <a:ext cx="80" cy="96"/>
            </a:xfrm>
            <a:prstGeom prst="rect">
              <a:avLst/>
            </a:prstGeom>
            <a:noFill/>
            <a:ln w="9525">
              <a:noFill/>
              <a:miter lim="800000"/>
              <a:headEnd/>
              <a:tailEnd/>
            </a:ln>
          </p:spPr>
          <p:txBody>
            <a:bodyPr wrap="none" lIns="0" tIns="0" rIns="0" bIns="0">
              <a:spAutoFit/>
            </a:bodyPr>
            <a:lstStyle/>
            <a:p>
              <a:pPr algn="l"/>
              <a:r>
                <a:rPr lang="en-US" altLang="zh-CN" sz="1000">
                  <a:solidFill>
                    <a:srgbClr val="400000"/>
                  </a:solidFill>
                  <a:ea typeface="宋体" pitchFamily="2" charset="-122"/>
                </a:rPr>
                <a:t>o1</a:t>
              </a:r>
              <a:endParaRPr lang="en-US" altLang="zh-CN" sz="1000">
                <a:ea typeface="宋体" pitchFamily="2" charset="-122"/>
              </a:endParaRPr>
            </a:p>
          </p:txBody>
        </p:sp>
        <p:sp>
          <p:nvSpPr>
            <p:cNvPr id="177296" name="Oval 309"/>
            <p:cNvSpPr>
              <a:spLocks noChangeAspect="1" noChangeArrowheads="1"/>
            </p:cNvSpPr>
            <p:nvPr/>
          </p:nvSpPr>
          <p:spPr bwMode="auto">
            <a:xfrm>
              <a:off x="3982" y="2993"/>
              <a:ext cx="178" cy="178"/>
            </a:xfrm>
            <a:prstGeom prst="ellipse">
              <a:avLst/>
            </a:prstGeom>
            <a:noFill/>
            <a:ln w="19050">
              <a:solidFill>
                <a:srgbClr val="0000FF"/>
              </a:solidFill>
              <a:round/>
              <a:headEnd/>
              <a:tailEnd/>
            </a:ln>
          </p:spPr>
          <p:txBody>
            <a:bodyPr/>
            <a:lstStyle/>
            <a:p>
              <a:endParaRPr lang="zh-CN" altLang="en-US"/>
            </a:p>
          </p:txBody>
        </p:sp>
        <p:sp>
          <p:nvSpPr>
            <p:cNvPr id="177297" name="Line 310"/>
            <p:cNvSpPr>
              <a:spLocks noChangeAspect="1" noChangeShapeType="1"/>
            </p:cNvSpPr>
            <p:nvPr/>
          </p:nvSpPr>
          <p:spPr bwMode="auto">
            <a:xfrm>
              <a:off x="3995" y="3086"/>
              <a:ext cx="165" cy="0"/>
            </a:xfrm>
            <a:prstGeom prst="line">
              <a:avLst/>
            </a:prstGeom>
            <a:noFill/>
            <a:ln w="9525">
              <a:solidFill>
                <a:schemeClr val="accent2"/>
              </a:solidFill>
              <a:round/>
              <a:headEnd/>
              <a:tailEnd/>
            </a:ln>
          </p:spPr>
          <p:txBody>
            <a:bodyPr wrap="none"/>
            <a:lstStyle/>
            <a:p>
              <a:endParaRPr lang="zh-CN" altLang="en-US"/>
            </a:p>
          </p:txBody>
        </p:sp>
        <p:sp>
          <p:nvSpPr>
            <p:cNvPr id="177298" name="Line 311"/>
            <p:cNvSpPr>
              <a:spLocks noChangeAspect="1" noChangeShapeType="1"/>
            </p:cNvSpPr>
            <p:nvPr/>
          </p:nvSpPr>
          <p:spPr bwMode="auto">
            <a:xfrm>
              <a:off x="4061" y="2842"/>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7299" name="Line 312"/>
            <p:cNvSpPr>
              <a:spLocks noChangeAspect="1" noChangeShapeType="1"/>
            </p:cNvSpPr>
            <p:nvPr/>
          </p:nvSpPr>
          <p:spPr bwMode="auto">
            <a:xfrm>
              <a:off x="4061" y="3237"/>
              <a:ext cx="264" cy="0"/>
            </a:xfrm>
            <a:prstGeom prst="line">
              <a:avLst/>
            </a:prstGeom>
            <a:noFill/>
            <a:ln w="9525">
              <a:solidFill>
                <a:schemeClr val="tx1"/>
              </a:solidFill>
              <a:prstDash val="dashDot"/>
              <a:round/>
              <a:headEnd/>
              <a:tailEnd/>
            </a:ln>
          </p:spPr>
          <p:txBody>
            <a:bodyPr wrap="none"/>
            <a:lstStyle/>
            <a:p>
              <a:endParaRPr lang="zh-CN" altLang="en-US"/>
            </a:p>
          </p:txBody>
        </p:sp>
        <p:sp>
          <p:nvSpPr>
            <p:cNvPr id="177300" name="Line 313"/>
            <p:cNvSpPr>
              <a:spLocks noChangeAspect="1" noChangeShapeType="1"/>
            </p:cNvSpPr>
            <p:nvPr/>
          </p:nvSpPr>
          <p:spPr bwMode="auto">
            <a:xfrm>
              <a:off x="4312" y="2842"/>
              <a:ext cx="0" cy="132"/>
            </a:xfrm>
            <a:prstGeom prst="line">
              <a:avLst/>
            </a:prstGeom>
            <a:noFill/>
            <a:ln w="9525">
              <a:solidFill>
                <a:schemeClr val="tx1"/>
              </a:solidFill>
              <a:prstDash val="dashDot"/>
              <a:round/>
              <a:headEnd/>
              <a:tailEnd/>
            </a:ln>
          </p:spPr>
          <p:txBody>
            <a:bodyPr wrap="none"/>
            <a:lstStyle/>
            <a:p>
              <a:endParaRPr lang="zh-CN" altLang="en-US"/>
            </a:p>
          </p:txBody>
        </p:sp>
        <p:sp>
          <p:nvSpPr>
            <p:cNvPr id="177301" name="Line 314"/>
            <p:cNvSpPr>
              <a:spLocks noChangeAspect="1" noChangeShapeType="1"/>
            </p:cNvSpPr>
            <p:nvPr/>
          </p:nvSpPr>
          <p:spPr bwMode="auto">
            <a:xfrm>
              <a:off x="4318" y="3171"/>
              <a:ext cx="0" cy="66"/>
            </a:xfrm>
            <a:prstGeom prst="line">
              <a:avLst/>
            </a:prstGeom>
            <a:noFill/>
            <a:ln w="9525">
              <a:solidFill>
                <a:schemeClr val="tx1"/>
              </a:solidFill>
              <a:prstDash val="dashDot"/>
              <a:round/>
              <a:headEnd/>
              <a:tailEnd/>
            </a:ln>
          </p:spPr>
          <p:txBody>
            <a:bodyPr wrap="none"/>
            <a:lstStyle/>
            <a:p>
              <a:endParaRPr lang="zh-CN" altLang="en-US"/>
            </a:p>
          </p:txBody>
        </p:sp>
        <p:sp>
          <p:nvSpPr>
            <p:cNvPr id="177302" name="Oval 315"/>
            <p:cNvSpPr>
              <a:spLocks noChangeAspect="1" noChangeArrowheads="1"/>
            </p:cNvSpPr>
            <p:nvPr/>
          </p:nvSpPr>
          <p:spPr bwMode="auto">
            <a:xfrm>
              <a:off x="3031" y="2525"/>
              <a:ext cx="53" cy="53"/>
            </a:xfrm>
            <a:prstGeom prst="ellipse">
              <a:avLst/>
            </a:prstGeom>
            <a:noFill/>
            <a:ln w="19050">
              <a:solidFill>
                <a:srgbClr val="000000"/>
              </a:solidFill>
              <a:round/>
              <a:headEnd/>
              <a:tailEnd/>
            </a:ln>
          </p:spPr>
          <p:txBody>
            <a:bodyPr/>
            <a:lstStyle/>
            <a:p>
              <a:endParaRPr lang="zh-CN" altLang="en-US"/>
            </a:p>
          </p:txBody>
        </p:sp>
        <p:sp>
          <p:nvSpPr>
            <p:cNvPr id="177303" name="Oval 316"/>
            <p:cNvSpPr>
              <a:spLocks noChangeAspect="1" noChangeArrowheads="1"/>
            </p:cNvSpPr>
            <p:nvPr/>
          </p:nvSpPr>
          <p:spPr bwMode="auto">
            <a:xfrm>
              <a:off x="3028" y="3545"/>
              <a:ext cx="53" cy="53"/>
            </a:xfrm>
            <a:prstGeom prst="ellipse">
              <a:avLst/>
            </a:prstGeom>
            <a:noFill/>
            <a:ln w="19050">
              <a:solidFill>
                <a:srgbClr val="000000"/>
              </a:solidFill>
              <a:round/>
              <a:headEnd/>
              <a:tailEnd/>
            </a:ln>
          </p:spPr>
          <p:txBody>
            <a:bodyPr/>
            <a:lstStyle/>
            <a:p>
              <a:endParaRPr lang="zh-CN" altLang="en-US"/>
            </a:p>
          </p:txBody>
        </p:sp>
        <p:sp>
          <p:nvSpPr>
            <p:cNvPr id="177304" name="Line 317"/>
            <p:cNvSpPr>
              <a:spLocks noChangeAspect="1" noChangeShapeType="1"/>
            </p:cNvSpPr>
            <p:nvPr/>
          </p:nvSpPr>
          <p:spPr bwMode="auto">
            <a:xfrm>
              <a:off x="5024" y="2972"/>
              <a:ext cx="1" cy="329"/>
            </a:xfrm>
            <a:prstGeom prst="line">
              <a:avLst/>
            </a:prstGeom>
            <a:noFill/>
            <a:ln w="19050">
              <a:solidFill>
                <a:srgbClr val="400000"/>
              </a:solidFill>
              <a:round/>
              <a:headEnd/>
              <a:tailEnd/>
            </a:ln>
          </p:spPr>
          <p:txBody>
            <a:bodyPr/>
            <a:lstStyle/>
            <a:p>
              <a:endParaRPr lang="zh-CN" altLang="en-US"/>
            </a:p>
          </p:txBody>
        </p:sp>
        <p:sp>
          <p:nvSpPr>
            <p:cNvPr id="177305" name="Line 318"/>
            <p:cNvSpPr>
              <a:spLocks noChangeAspect="1" noChangeShapeType="1"/>
            </p:cNvSpPr>
            <p:nvPr/>
          </p:nvSpPr>
          <p:spPr bwMode="auto">
            <a:xfrm>
              <a:off x="5026" y="3257"/>
              <a:ext cx="1" cy="329"/>
            </a:xfrm>
            <a:prstGeom prst="line">
              <a:avLst/>
            </a:prstGeom>
            <a:noFill/>
            <a:ln w="19050">
              <a:solidFill>
                <a:srgbClr val="400000"/>
              </a:solidFill>
              <a:round/>
              <a:headEnd/>
              <a:tailEnd/>
            </a:ln>
          </p:spPr>
          <p:txBody>
            <a:bodyPr/>
            <a:lstStyle/>
            <a:p>
              <a:endParaRPr lang="zh-CN" altLang="en-US"/>
            </a:p>
          </p:txBody>
        </p:sp>
        <p:sp>
          <p:nvSpPr>
            <p:cNvPr id="177306" name="Line 319"/>
            <p:cNvSpPr>
              <a:spLocks noChangeAspect="1" noChangeShapeType="1"/>
            </p:cNvSpPr>
            <p:nvPr/>
          </p:nvSpPr>
          <p:spPr bwMode="auto">
            <a:xfrm flipH="1">
              <a:off x="4698" y="3577"/>
              <a:ext cx="328" cy="1"/>
            </a:xfrm>
            <a:prstGeom prst="line">
              <a:avLst/>
            </a:prstGeom>
            <a:noFill/>
            <a:ln w="19050">
              <a:solidFill>
                <a:srgbClr val="400000"/>
              </a:solidFill>
              <a:round/>
              <a:headEnd/>
              <a:tailEnd/>
            </a:ln>
          </p:spPr>
          <p:txBody>
            <a:bodyPr/>
            <a:lstStyle/>
            <a:p>
              <a:endParaRPr lang="zh-CN" altLang="en-US"/>
            </a:p>
          </p:txBody>
        </p:sp>
        <p:sp>
          <p:nvSpPr>
            <p:cNvPr id="177307" name="Line 320"/>
            <p:cNvSpPr>
              <a:spLocks noChangeAspect="1" noChangeShapeType="1"/>
            </p:cNvSpPr>
            <p:nvPr/>
          </p:nvSpPr>
          <p:spPr bwMode="auto">
            <a:xfrm flipH="1">
              <a:off x="4368" y="3578"/>
              <a:ext cx="329" cy="0"/>
            </a:xfrm>
            <a:prstGeom prst="line">
              <a:avLst/>
            </a:prstGeom>
            <a:noFill/>
            <a:ln w="19050">
              <a:solidFill>
                <a:srgbClr val="400000"/>
              </a:solidFill>
              <a:round/>
              <a:headEnd/>
              <a:tailEnd/>
            </a:ln>
          </p:spPr>
          <p:txBody>
            <a:bodyPr/>
            <a:lstStyle/>
            <a:p>
              <a:endParaRPr lang="zh-CN" altLang="en-US"/>
            </a:p>
          </p:txBody>
        </p:sp>
        <p:sp>
          <p:nvSpPr>
            <p:cNvPr id="177308" name="Line 321"/>
            <p:cNvSpPr>
              <a:spLocks noChangeAspect="1" noChangeShapeType="1"/>
            </p:cNvSpPr>
            <p:nvPr/>
          </p:nvSpPr>
          <p:spPr bwMode="auto">
            <a:xfrm flipH="1">
              <a:off x="4138" y="3578"/>
              <a:ext cx="329" cy="0"/>
            </a:xfrm>
            <a:prstGeom prst="line">
              <a:avLst/>
            </a:prstGeom>
            <a:noFill/>
            <a:ln w="19050">
              <a:solidFill>
                <a:srgbClr val="400000"/>
              </a:solidFill>
              <a:round/>
              <a:headEnd/>
              <a:tailEnd/>
            </a:ln>
          </p:spPr>
          <p:txBody>
            <a:bodyPr/>
            <a:lstStyle/>
            <a:p>
              <a:endParaRPr lang="zh-CN" altLang="en-US"/>
            </a:p>
          </p:txBody>
        </p:sp>
        <p:sp>
          <p:nvSpPr>
            <p:cNvPr id="177309" name="Line 322"/>
            <p:cNvSpPr>
              <a:spLocks noChangeAspect="1" noChangeShapeType="1"/>
            </p:cNvSpPr>
            <p:nvPr/>
          </p:nvSpPr>
          <p:spPr bwMode="auto">
            <a:xfrm flipH="1">
              <a:off x="3810" y="3578"/>
              <a:ext cx="328" cy="0"/>
            </a:xfrm>
            <a:prstGeom prst="line">
              <a:avLst/>
            </a:prstGeom>
            <a:noFill/>
            <a:ln w="19050">
              <a:solidFill>
                <a:srgbClr val="400000"/>
              </a:solidFill>
              <a:round/>
              <a:headEnd/>
              <a:tailEnd/>
            </a:ln>
          </p:spPr>
          <p:txBody>
            <a:bodyPr/>
            <a:lstStyle/>
            <a:p>
              <a:endParaRPr lang="zh-CN" altLang="en-US"/>
            </a:p>
          </p:txBody>
        </p:sp>
        <p:sp>
          <p:nvSpPr>
            <p:cNvPr id="177310" name="Line 323"/>
            <p:cNvSpPr>
              <a:spLocks noChangeAspect="1" noChangeShapeType="1"/>
            </p:cNvSpPr>
            <p:nvPr/>
          </p:nvSpPr>
          <p:spPr bwMode="auto">
            <a:xfrm flipH="1">
              <a:off x="3513" y="3578"/>
              <a:ext cx="329" cy="0"/>
            </a:xfrm>
            <a:prstGeom prst="line">
              <a:avLst/>
            </a:prstGeom>
            <a:noFill/>
            <a:ln w="19050">
              <a:solidFill>
                <a:srgbClr val="400000"/>
              </a:solidFill>
              <a:round/>
              <a:headEnd/>
              <a:tailEnd/>
            </a:ln>
          </p:spPr>
          <p:txBody>
            <a:bodyPr/>
            <a:lstStyle/>
            <a:p>
              <a:endParaRPr lang="zh-CN" altLang="en-US"/>
            </a:p>
          </p:txBody>
        </p:sp>
        <p:sp>
          <p:nvSpPr>
            <p:cNvPr id="177311" name="Line 324"/>
            <p:cNvSpPr>
              <a:spLocks noChangeAspect="1" noChangeShapeType="1"/>
            </p:cNvSpPr>
            <p:nvPr/>
          </p:nvSpPr>
          <p:spPr bwMode="auto">
            <a:xfrm flipH="1">
              <a:off x="3184" y="3578"/>
              <a:ext cx="328" cy="0"/>
            </a:xfrm>
            <a:prstGeom prst="line">
              <a:avLst/>
            </a:prstGeom>
            <a:noFill/>
            <a:ln w="19050">
              <a:solidFill>
                <a:srgbClr val="400000"/>
              </a:solidFill>
              <a:round/>
              <a:headEnd/>
              <a:tailEnd/>
            </a:ln>
          </p:spPr>
          <p:txBody>
            <a:bodyPr/>
            <a:lstStyle/>
            <a:p>
              <a:endParaRPr lang="zh-CN" altLang="en-US"/>
            </a:p>
          </p:txBody>
        </p:sp>
        <p:sp>
          <p:nvSpPr>
            <p:cNvPr id="177312" name="Line 325"/>
            <p:cNvSpPr>
              <a:spLocks noChangeAspect="1" noChangeShapeType="1"/>
            </p:cNvSpPr>
            <p:nvPr/>
          </p:nvSpPr>
          <p:spPr bwMode="auto">
            <a:xfrm flipH="1">
              <a:off x="3086" y="3578"/>
              <a:ext cx="328" cy="0"/>
            </a:xfrm>
            <a:prstGeom prst="line">
              <a:avLst/>
            </a:prstGeom>
            <a:noFill/>
            <a:ln w="19050">
              <a:solidFill>
                <a:srgbClr val="400000"/>
              </a:solidFill>
              <a:round/>
              <a:headEnd/>
              <a:tailEnd/>
            </a:ln>
          </p:spPr>
          <p:txBody>
            <a:bodyPr/>
            <a:lstStyle/>
            <a:p>
              <a:endParaRPr lang="zh-CN" altLang="en-US"/>
            </a:p>
          </p:txBody>
        </p:sp>
        <p:sp>
          <p:nvSpPr>
            <p:cNvPr id="177313" name="Rectangle 326"/>
            <p:cNvSpPr>
              <a:spLocks noChangeAspect="1" noChangeArrowheads="1"/>
            </p:cNvSpPr>
            <p:nvPr/>
          </p:nvSpPr>
          <p:spPr bwMode="auto">
            <a:xfrm>
              <a:off x="3053" y="2614"/>
              <a:ext cx="54" cy="115"/>
            </a:xfrm>
            <a:prstGeom prst="rect">
              <a:avLst/>
            </a:prstGeom>
            <a:noFill/>
            <a:ln w="9525">
              <a:noFill/>
              <a:miter lim="800000"/>
              <a:headEnd/>
              <a:tailEnd/>
            </a:ln>
          </p:spPr>
          <p:txBody>
            <a:bodyPr wrap="none" lIns="0" tIns="0" rIns="0" bIns="0">
              <a:spAutoFit/>
            </a:bodyPr>
            <a:lstStyle/>
            <a:p>
              <a:pPr algn="l"/>
              <a:r>
                <a:rPr lang="en-US" altLang="zh-CN" sz="1200">
                  <a:solidFill>
                    <a:srgbClr val="FF0000"/>
                  </a:solidFill>
                  <a:ea typeface="宋体" pitchFamily="2" charset="-122"/>
                </a:rPr>
                <a:t>+</a:t>
              </a:r>
              <a:endParaRPr lang="en-US" altLang="zh-CN" sz="1200">
                <a:ea typeface="宋体" pitchFamily="2" charset="-122"/>
              </a:endParaRPr>
            </a:p>
          </p:txBody>
        </p:sp>
        <p:sp>
          <p:nvSpPr>
            <p:cNvPr id="177314" name="Rectangle 327"/>
            <p:cNvSpPr>
              <a:spLocks noChangeAspect="1" noChangeArrowheads="1"/>
            </p:cNvSpPr>
            <p:nvPr/>
          </p:nvSpPr>
          <p:spPr bwMode="auto">
            <a:xfrm>
              <a:off x="3016" y="3385"/>
              <a:ext cx="96" cy="115"/>
            </a:xfrm>
            <a:prstGeom prst="rect">
              <a:avLst/>
            </a:prstGeom>
            <a:noFill/>
            <a:ln w="9525">
              <a:noFill/>
              <a:miter lim="800000"/>
              <a:headEnd/>
              <a:tailEnd/>
            </a:ln>
          </p:spPr>
          <p:txBody>
            <a:bodyPr wrap="none" lIns="0" tIns="0" rIns="0" bIns="0">
              <a:spAutoFit/>
            </a:bodyPr>
            <a:lstStyle/>
            <a:p>
              <a:pPr algn="l"/>
              <a:r>
                <a:rPr lang="zh-CN" altLang="en-US" sz="1200">
                  <a:solidFill>
                    <a:srgbClr val="FF0000"/>
                  </a:solidFill>
                  <a:ea typeface="宋体" pitchFamily="2" charset="-122"/>
                </a:rPr>
                <a:t>－</a:t>
              </a:r>
            </a:p>
          </p:txBody>
        </p:sp>
        <p:sp>
          <p:nvSpPr>
            <p:cNvPr id="177315" name="Rectangle 328"/>
            <p:cNvSpPr>
              <a:spLocks noChangeAspect="1" noChangeArrowheads="1"/>
            </p:cNvSpPr>
            <p:nvPr/>
          </p:nvSpPr>
          <p:spPr bwMode="auto">
            <a:xfrm>
              <a:off x="4145" y="3294"/>
              <a:ext cx="96" cy="115"/>
            </a:xfrm>
            <a:prstGeom prst="rect">
              <a:avLst/>
            </a:prstGeom>
            <a:noFill/>
            <a:ln w="9525">
              <a:noFill/>
              <a:miter lim="800000"/>
              <a:headEnd/>
              <a:tailEnd/>
            </a:ln>
          </p:spPr>
          <p:txBody>
            <a:bodyPr wrap="none" lIns="0" tIns="0" rIns="0" bIns="0">
              <a:spAutoFit/>
            </a:bodyPr>
            <a:lstStyle/>
            <a:p>
              <a:pPr algn="l"/>
              <a:r>
                <a:rPr lang="zh-CN" altLang="en-US" sz="1200">
                  <a:ea typeface="宋体" pitchFamily="2" charset="-122"/>
                </a:rPr>
                <a:t>－</a:t>
              </a:r>
            </a:p>
          </p:txBody>
        </p:sp>
      </p:grpSp>
      <p:sp>
        <p:nvSpPr>
          <p:cNvPr id="6" name="灯片编号占位符 5"/>
          <p:cNvSpPr>
            <a:spLocks noGrp="1"/>
          </p:cNvSpPr>
          <p:nvPr>
            <p:ph type="sldNum" sz="quarter" idx="12"/>
          </p:nvPr>
        </p:nvSpPr>
        <p:spPr/>
        <p:txBody>
          <a:bodyPr/>
          <a:lstStyle/>
          <a:p>
            <a:pPr>
              <a:defRPr/>
            </a:pPr>
            <a:fld id="{ADDC9059-AAAA-478D-8CC5-F175A68DAB2C}" type="slidenum">
              <a:rPr lang="zh-CN" altLang="en-US" smtClean="0"/>
              <a:pPr>
                <a:defRPr/>
              </a:pPr>
              <a:t>27</a:t>
            </a:fld>
            <a:endParaRPr lang="zh-CN" altLang="en-US"/>
          </a:p>
        </p:txBody>
      </p:sp>
    </p:spTree>
  </p:cSld>
  <p:clrMapOvr>
    <a:masterClrMapping/>
  </p:clrMapOvr>
  <p:transition>
    <p:wipe dir="d"/>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02786"/>
                                        </p:tgtEl>
                                        <p:attrNameLst>
                                          <p:attrName>style.visibility</p:attrName>
                                        </p:attrNameLst>
                                      </p:cBhvr>
                                      <p:to>
                                        <p:strVal val="visible"/>
                                      </p:to>
                                    </p:set>
                                    <p:animEffect transition="in" filter="strips(downRight)">
                                      <p:cBhvr>
                                        <p:cTn id="7" dur="500"/>
                                        <p:tgtEl>
                                          <p:spTgt spid="50278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02799"/>
                                        </p:tgtEl>
                                        <p:attrNameLst>
                                          <p:attrName>style.visibility</p:attrName>
                                        </p:attrNameLst>
                                      </p:cBhvr>
                                      <p:to>
                                        <p:strVal val="visible"/>
                                      </p:to>
                                    </p:set>
                                    <p:animEffect transition="in" filter="strips(downRight)">
                                      <p:cBhvr>
                                        <p:cTn id="12" dur="500"/>
                                        <p:tgtEl>
                                          <p:spTgt spid="502799"/>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02800"/>
                                        </p:tgtEl>
                                        <p:attrNameLst>
                                          <p:attrName>style.visibility</p:attrName>
                                        </p:attrNameLst>
                                      </p:cBhvr>
                                      <p:to>
                                        <p:strVal val="visible"/>
                                      </p:to>
                                    </p:set>
                                    <p:animEffect transition="in" filter="strips(downRight)">
                                      <p:cBhvr>
                                        <p:cTn id="17" dur="500"/>
                                        <p:tgtEl>
                                          <p:spTgt spid="502800"/>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02787"/>
                                        </p:tgtEl>
                                        <p:attrNameLst>
                                          <p:attrName>style.visibility</p:attrName>
                                        </p:attrNameLst>
                                      </p:cBhvr>
                                      <p:to>
                                        <p:strVal val="visible"/>
                                      </p:to>
                                    </p:set>
                                    <p:animEffect transition="in" filter="strips(downRight)">
                                      <p:cBhvr>
                                        <p:cTn id="22" dur="500"/>
                                        <p:tgtEl>
                                          <p:spTgt spid="502787"/>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02801"/>
                                        </p:tgtEl>
                                        <p:attrNameLst>
                                          <p:attrName>style.visibility</p:attrName>
                                        </p:attrNameLst>
                                      </p:cBhvr>
                                      <p:to>
                                        <p:strVal val="visible"/>
                                      </p:to>
                                    </p:set>
                                    <p:animEffect transition="in" filter="strips(downRight)">
                                      <p:cBhvr>
                                        <p:cTn id="27" dur="500"/>
                                        <p:tgtEl>
                                          <p:spTgt spid="502801"/>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02802"/>
                                        </p:tgtEl>
                                        <p:attrNameLst>
                                          <p:attrName>style.visibility</p:attrName>
                                        </p:attrNameLst>
                                      </p:cBhvr>
                                      <p:to>
                                        <p:strVal val="visible"/>
                                      </p:to>
                                    </p:set>
                                    <p:animEffect transition="in" filter="strips(downRight)">
                                      <p:cBhvr>
                                        <p:cTn id="32" dur="500"/>
                                        <p:tgtEl>
                                          <p:spTgt spid="502802"/>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02788"/>
                                        </p:tgtEl>
                                        <p:attrNameLst>
                                          <p:attrName>style.visibility</p:attrName>
                                        </p:attrNameLst>
                                      </p:cBhvr>
                                      <p:to>
                                        <p:strVal val="visible"/>
                                      </p:to>
                                    </p:set>
                                    <p:animEffect transition="in" filter="strips(downRight)">
                                      <p:cBhvr>
                                        <p:cTn id="37" dur="500"/>
                                        <p:tgtEl>
                                          <p:spTgt spid="502788"/>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502803"/>
                                        </p:tgtEl>
                                        <p:attrNameLst>
                                          <p:attrName>style.visibility</p:attrName>
                                        </p:attrNameLst>
                                      </p:cBhvr>
                                      <p:to>
                                        <p:strVal val="visible"/>
                                      </p:to>
                                    </p:set>
                                    <p:animEffect transition="in" filter="strips(downRight)">
                                      <p:cBhvr>
                                        <p:cTn id="42" dur="500"/>
                                        <p:tgtEl>
                                          <p:spTgt spid="502803"/>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02804"/>
                                        </p:tgtEl>
                                        <p:attrNameLst>
                                          <p:attrName>style.visibility</p:attrName>
                                        </p:attrNameLst>
                                      </p:cBhvr>
                                      <p:to>
                                        <p:strVal val="visible"/>
                                      </p:to>
                                    </p:set>
                                    <p:animEffect transition="in" filter="strips(downRight)">
                                      <p:cBhvr>
                                        <p:cTn id="47" dur="500"/>
                                        <p:tgtEl>
                                          <p:spTgt spid="502804"/>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502805"/>
                                        </p:tgtEl>
                                        <p:attrNameLst>
                                          <p:attrName>style.visibility</p:attrName>
                                        </p:attrNameLst>
                                      </p:cBhvr>
                                      <p:to>
                                        <p:strVal val="visible"/>
                                      </p:to>
                                    </p:set>
                                    <p:animEffect transition="in" filter="strips(downRight)">
                                      <p:cBhvr>
                                        <p:cTn id="52" dur="500"/>
                                        <p:tgtEl>
                                          <p:spTgt spid="502805"/>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502806"/>
                                        </p:tgtEl>
                                        <p:attrNameLst>
                                          <p:attrName>style.visibility</p:attrName>
                                        </p:attrNameLst>
                                      </p:cBhvr>
                                      <p:to>
                                        <p:strVal val="visible"/>
                                      </p:to>
                                    </p:set>
                                    <p:animEffect transition="in" filter="strips(downRight)">
                                      <p:cBhvr>
                                        <p:cTn id="57" dur="500"/>
                                        <p:tgtEl>
                                          <p:spTgt spid="502806"/>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611188" y="1589088"/>
            <a:ext cx="7507287"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衡量差分式放大电路抑制共模信号的能力。</a:t>
            </a:r>
          </a:p>
        </p:txBody>
      </p:sp>
      <p:graphicFrame>
        <p:nvGraphicFramePr>
          <p:cNvPr id="496643" name="Object 3"/>
          <p:cNvGraphicFramePr>
            <a:graphicFrameLocks noChangeAspect="1"/>
          </p:cNvGraphicFramePr>
          <p:nvPr/>
        </p:nvGraphicFramePr>
        <p:xfrm>
          <a:off x="1008063" y="2165350"/>
          <a:ext cx="1587500" cy="898525"/>
        </p:xfrm>
        <a:graphic>
          <a:graphicData uri="http://schemas.openxmlformats.org/presentationml/2006/ole">
            <mc:AlternateContent xmlns:mc="http://schemas.openxmlformats.org/markup-compatibility/2006">
              <mc:Choice xmlns:v="urn:schemas-microsoft-com:vml" Requires="v">
                <p:oleObj spid="_x0000_s31834" name="公式" r:id="rId4" imgW="850680" imgH="482400" progId="Equation.3">
                  <p:embed/>
                </p:oleObj>
              </mc:Choice>
              <mc:Fallback>
                <p:oleObj name="公式" r:id="rId4" imgW="850680" imgH="482400" progId="Equation.3">
                  <p:embed/>
                  <p:pic>
                    <p:nvPicPr>
                      <p:cNvPr id="4966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165350"/>
                        <a:ext cx="15875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44" name="Object 4"/>
          <p:cNvGraphicFramePr>
            <a:graphicFrameLocks noChangeAspect="1"/>
          </p:cNvGraphicFramePr>
          <p:nvPr/>
        </p:nvGraphicFramePr>
        <p:xfrm>
          <a:off x="3235325" y="2165350"/>
          <a:ext cx="2233613" cy="808038"/>
        </p:xfrm>
        <a:graphic>
          <a:graphicData uri="http://schemas.openxmlformats.org/presentationml/2006/ole">
            <mc:AlternateContent xmlns:mc="http://schemas.openxmlformats.org/markup-compatibility/2006">
              <mc:Choice xmlns:v="urn:schemas-microsoft-com:vml" Requires="v">
                <p:oleObj spid="_x0000_s31835" name="公式" r:id="rId6" imgW="1333440" imgH="482400" progId="Equation.3">
                  <p:embed/>
                </p:oleObj>
              </mc:Choice>
              <mc:Fallback>
                <p:oleObj name="公式" r:id="rId6" imgW="1333440" imgH="482400" progId="Equation.3">
                  <p:embed/>
                  <p:pic>
                    <p:nvPicPr>
                      <p:cNvPr id="4966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325" y="2165350"/>
                        <a:ext cx="2233613"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6645" name="Text Box 5"/>
          <p:cNvSpPr txBox="1">
            <a:spLocks noChangeArrowheads="1"/>
          </p:cNvSpPr>
          <p:nvPr/>
        </p:nvSpPr>
        <p:spPr bwMode="auto">
          <a:xfrm>
            <a:off x="323850" y="3101975"/>
            <a:ext cx="8280400"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差分式放大电路双端输出时：</a:t>
            </a:r>
            <a:r>
              <a:rPr lang="en-US" altLang="zh-CN" b="1">
                <a:ea typeface="宋体" pitchFamily="2" charset="-122"/>
              </a:rPr>
              <a:t>K</a:t>
            </a:r>
            <a:r>
              <a:rPr lang="en-US" altLang="zh-CN" b="1" baseline="-25000">
                <a:ea typeface="宋体" pitchFamily="2" charset="-122"/>
              </a:rPr>
              <a:t>CMR</a:t>
            </a:r>
            <a:r>
              <a:rPr lang="zh-CN" altLang="en-US" b="1">
                <a:ea typeface="宋体" pitchFamily="2" charset="-122"/>
              </a:rPr>
              <a:t>为无穷大；单端输出时：</a:t>
            </a:r>
          </a:p>
        </p:txBody>
      </p:sp>
      <p:graphicFrame>
        <p:nvGraphicFramePr>
          <p:cNvPr id="496646" name="Object 6"/>
          <p:cNvGraphicFramePr>
            <a:graphicFrameLocks noChangeAspect="1"/>
          </p:cNvGraphicFramePr>
          <p:nvPr/>
        </p:nvGraphicFramePr>
        <p:xfrm>
          <a:off x="873125" y="3678238"/>
          <a:ext cx="2593975" cy="1025525"/>
        </p:xfrm>
        <a:graphic>
          <a:graphicData uri="http://schemas.openxmlformats.org/presentationml/2006/ole">
            <mc:AlternateContent xmlns:mc="http://schemas.openxmlformats.org/markup-compatibility/2006">
              <mc:Choice xmlns:v="urn:schemas-microsoft-com:vml" Requires="v">
                <p:oleObj spid="_x0000_s31836" name="公式" r:id="rId8" imgW="1218960" imgH="482400" progId="Equation.3">
                  <p:embed/>
                </p:oleObj>
              </mc:Choice>
              <mc:Fallback>
                <p:oleObj name="公式" r:id="rId8" imgW="1218960" imgH="482400" progId="Equation.3">
                  <p:embed/>
                  <p:pic>
                    <p:nvPicPr>
                      <p:cNvPr id="49664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125" y="3678238"/>
                        <a:ext cx="2593975"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47" name="Object 7"/>
          <p:cNvGraphicFramePr>
            <a:graphicFrameLocks noChangeAspect="1"/>
          </p:cNvGraphicFramePr>
          <p:nvPr/>
        </p:nvGraphicFramePr>
        <p:xfrm>
          <a:off x="4056063" y="3894138"/>
          <a:ext cx="3336925" cy="2487612"/>
        </p:xfrm>
        <a:graphic>
          <a:graphicData uri="http://schemas.openxmlformats.org/presentationml/2006/ole">
            <mc:AlternateContent xmlns:mc="http://schemas.openxmlformats.org/markup-compatibility/2006">
              <mc:Choice xmlns:v="urn:schemas-microsoft-com:vml" Requires="v">
                <p:oleObj spid="_x0000_s31837" name="公式" r:id="rId10" imgW="1498320" imgH="1117440" progId="Equation.3">
                  <p:embed/>
                </p:oleObj>
              </mc:Choice>
              <mc:Fallback>
                <p:oleObj name="公式" r:id="rId10" imgW="1498320" imgH="1117440" progId="Equation.3">
                  <p:embed/>
                  <p:pic>
                    <p:nvPicPr>
                      <p:cNvPr id="49664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6063" y="3894138"/>
                        <a:ext cx="3336925" cy="2487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88" name="Text Box 8"/>
          <p:cNvSpPr txBox="1">
            <a:spLocks noChangeArrowheads="1"/>
          </p:cNvSpPr>
          <p:nvPr/>
        </p:nvSpPr>
        <p:spPr bwMode="auto">
          <a:xfrm>
            <a:off x="395288" y="1014413"/>
            <a:ext cx="4191000" cy="457200"/>
          </a:xfrm>
          <a:prstGeom prst="rect">
            <a:avLst/>
          </a:prstGeom>
          <a:noFill/>
          <a:ln w="9525">
            <a:noFill/>
            <a:miter lim="800000"/>
            <a:headEnd/>
            <a:tailEnd/>
          </a:ln>
        </p:spPr>
        <p:txBody>
          <a:bodyPr>
            <a:spAutoFit/>
          </a:bodyPr>
          <a:lstStyle/>
          <a:p>
            <a:pPr algn="l">
              <a:spcBef>
                <a:spcPct val="50000"/>
              </a:spcBef>
            </a:pPr>
            <a:r>
              <a:rPr lang="zh-CN" altLang="en-US" b="1">
                <a:solidFill>
                  <a:schemeClr val="accent2"/>
                </a:solidFill>
                <a:ea typeface="宋体" pitchFamily="2" charset="-122"/>
              </a:rPr>
              <a:t>（３）共模抑制比</a:t>
            </a:r>
          </a:p>
        </p:txBody>
      </p:sp>
      <p:sp>
        <p:nvSpPr>
          <p:cNvPr id="174089" name="Rectangle 9"/>
          <p:cNvSpPr>
            <a:spLocks noChangeArrowheads="1"/>
          </p:cNvSpPr>
          <p:nvPr/>
        </p:nvSpPr>
        <p:spPr bwMode="auto">
          <a:xfrm>
            <a:off x="250825" y="188913"/>
            <a:ext cx="6626225"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a:t>
            </a:r>
            <a:r>
              <a:rPr lang="zh-CN" altLang="en-US" sz="3200" b="1" dirty="0">
                <a:solidFill>
                  <a:srgbClr val="FF0000"/>
                </a:solidFill>
                <a:ea typeface="宋体" pitchFamily="2" charset="-122"/>
              </a:rPr>
              <a:t>射极耦合差分式放大电路</a:t>
            </a:r>
          </a:p>
        </p:txBody>
      </p:sp>
      <p:sp>
        <p:nvSpPr>
          <p:cNvPr id="174090" name="Line 10"/>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28</a:t>
            </a:fld>
            <a:endParaRPr lang="zh-CN" altLang="en-US"/>
          </a:p>
        </p:txBody>
      </p:sp>
    </p:spTree>
    <p:extLst>
      <p:ext uri="{BB962C8B-B14F-4D97-AF65-F5344CB8AC3E}">
        <p14:creationId xmlns:p14="http://schemas.microsoft.com/office/powerpoint/2010/main" val="1110365308"/>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Effect transition="in" filter="box(in)">
                                      <p:cBhvr>
                                        <p:cTn id="7" dur="500"/>
                                        <p:tgtEl>
                                          <p:spTgt spid="4966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6643"/>
                                        </p:tgtEl>
                                        <p:attrNameLst>
                                          <p:attrName>style.visibility</p:attrName>
                                        </p:attrNameLst>
                                      </p:cBhvr>
                                      <p:to>
                                        <p:strVal val="visible"/>
                                      </p:to>
                                    </p:set>
                                    <p:animEffect transition="in" filter="box(in)">
                                      <p:cBhvr>
                                        <p:cTn id="12" dur="500"/>
                                        <p:tgtEl>
                                          <p:spTgt spid="4966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4"/>
                                        </p:tgtEl>
                                        <p:attrNameLst>
                                          <p:attrName>style.visibility</p:attrName>
                                        </p:attrNameLst>
                                      </p:cBhvr>
                                      <p:to>
                                        <p:strVal val="visible"/>
                                      </p:to>
                                    </p:set>
                                    <p:animEffect transition="in" filter="blinds(horizontal)">
                                      <p:cBhvr>
                                        <p:cTn id="17" dur="500"/>
                                        <p:tgtEl>
                                          <p:spTgt spid="4966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96645"/>
                                        </p:tgtEl>
                                        <p:attrNameLst>
                                          <p:attrName>style.visibility</p:attrName>
                                        </p:attrNameLst>
                                      </p:cBhvr>
                                      <p:to>
                                        <p:strVal val="visible"/>
                                      </p:to>
                                    </p:set>
                                    <p:animEffect transition="in" filter="box(in)">
                                      <p:cBhvr>
                                        <p:cTn id="22" dur="500"/>
                                        <p:tgtEl>
                                          <p:spTgt spid="4966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6"/>
                                        </p:tgtEl>
                                        <p:attrNameLst>
                                          <p:attrName>style.visibility</p:attrName>
                                        </p:attrNameLst>
                                      </p:cBhvr>
                                      <p:to>
                                        <p:strVal val="visible"/>
                                      </p:to>
                                    </p:set>
                                    <p:animEffect transition="in" filter="blinds(horizontal)">
                                      <p:cBhvr>
                                        <p:cTn id="27" dur="500"/>
                                        <p:tgtEl>
                                          <p:spTgt spid="4966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96647"/>
                                        </p:tgtEl>
                                        <p:attrNameLst>
                                          <p:attrName>style.visibility</p:attrName>
                                        </p:attrNameLst>
                                      </p:cBhvr>
                                      <p:to>
                                        <p:strVal val="visible"/>
                                      </p:to>
                                    </p:set>
                                    <p:animEffect transition="in" filter="wipe(up)">
                                      <p:cBhvr>
                                        <p:cTn id="32" dur="500"/>
                                        <p:tgtEl>
                                          <p:spTgt spid="49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autoUpdateAnimBg="0"/>
      <p:bldP spid="49664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Text Box 2"/>
          <p:cNvSpPr txBox="1">
            <a:spLocks noChangeArrowheads="1"/>
          </p:cNvSpPr>
          <p:nvPr/>
        </p:nvSpPr>
        <p:spPr bwMode="auto">
          <a:xfrm>
            <a:off x="401638" y="438150"/>
            <a:ext cx="3671887" cy="1698625"/>
          </a:xfrm>
          <a:prstGeom prst="rect">
            <a:avLst/>
          </a:prstGeom>
          <a:noFill/>
          <a:ln w="9525">
            <a:noFill/>
            <a:miter lim="800000"/>
            <a:headEnd/>
            <a:tailEnd/>
          </a:ln>
        </p:spPr>
        <p:txBody>
          <a:bodyPr>
            <a:spAutoFit/>
          </a:bodyPr>
          <a:lstStyle/>
          <a:p>
            <a:pPr marL="719138" indent="-719138" algn="l">
              <a:lnSpc>
                <a:spcPct val="110000"/>
              </a:lnSpc>
              <a:spcBef>
                <a:spcPct val="50000"/>
              </a:spcBef>
            </a:pPr>
            <a:r>
              <a:rPr lang="zh-CN" altLang="en-US" b="1">
                <a:solidFill>
                  <a:srgbClr val="FF3300"/>
                </a:solidFill>
                <a:ea typeface="宋体" pitchFamily="2" charset="-122"/>
              </a:rPr>
              <a:t>例</a:t>
            </a:r>
            <a:r>
              <a:rPr lang="en-US" altLang="zh-CN" b="1">
                <a:solidFill>
                  <a:srgbClr val="FF3300"/>
                </a:solidFill>
                <a:ea typeface="宋体" pitchFamily="2" charset="-122"/>
              </a:rPr>
              <a:t>1</a:t>
            </a:r>
            <a:r>
              <a:rPr lang="zh-CN" altLang="en-US" b="1">
                <a:solidFill>
                  <a:srgbClr val="FF3300"/>
                </a:solidFill>
                <a:ea typeface="宋体" pitchFamily="2" charset="-122"/>
              </a:rPr>
              <a:t>：</a:t>
            </a:r>
            <a:r>
              <a:rPr lang="zh-CN" altLang="en-US" b="1" i="1">
                <a:ea typeface="宋体" pitchFamily="2" charset="-122"/>
                <a:cs typeface="Times New Roman" pitchFamily="18" charset="0"/>
                <a:sym typeface="Symbol" pitchFamily="18" charset="2"/>
              </a:rPr>
              <a:t></a:t>
            </a:r>
            <a:r>
              <a:rPr lang="zh-CN" altLang="en-US" b="1">
                <a:ea typeface="宋体" pitchFamily="2" charset="-122"/>
              </a:rPr>
              <a:t>＝</a:t>
            </a:r>
            <a:r>
              <a:rPr lang="en-US" altLang="zh-CN" b="1">
                <a:ea typeface="宋体" pitchFamily="2" charset="-122"/>
              </a:rPr>
              <a:t>50</a:t>
            </a:r>
            <a:r>
              <a:rPr lang="zh-CN" altLang="en-US" b="1">
                <a:ea typeface="宋体" pitchFamily="2" charset="-122"/>
              </a:rPr>
              <a:t>，</a:t>
            </a:r>
            <a:r>
              <a:rPr lang="zh-CN" altLang="en-US" b="1">
                <a:solidFill>
                  <a:srgbClr val="FF3300"/>
                </a:solidFill>
                <a:ea typeface="宋体" pitchFamily="2" charset="-122"/>
              </a:rPr>
              <a:t> </a:t>
            </a:r>
            <a:r>
              <a:rPr lang="en-US" altLang="zh-CN" b="1" i="1">
                <a:ea typeface="宋体" pitchFamily="2" charset="-122"/>
              </a:rPr>
              <a:t>R</a:t>
            </a:r>
            <a:r>
              <a:rPr lang="en-US" altLang="zh-CN" b="1" baseline="-25000">
                <a:ea typeface="宋体" pitchFamily="2" charset="-122"/>
              </a:rPr>
              <a:t>b</a:t>
            </a:r>
            <a:r>
              <a:rPr lang="en-US" altLang="zh-CN" b="1">
                <a:ea typeface="宋体" pitchFamily="2" charset="-122"/>
              </a:rPr>
              <a:t>=20k</a:t>
            </a:r>
            <a:r>
              <a:rPr lang="en-US" altLang="zh-CN" b="1">
                <a:ea typeface="宋体" pitchFamily="2" charset="-122"/>
                <a:sym typeface="Symbol" pitchFamily="18" charset="2"/>
              </a:rPr>
              <a:t></a:t>
            </a:r>
            <a:r>
              <a:rPr lang="zh-CN" altLang="en-US" b="1">
                <a:ea typeface="宋体" pitchFamily="2" charset="-122"/>
              </a:rPr>
              <a:t>，</a:t>
            </a:r>
            <a:r>
              <a:rPr lang="en-US" altLang="zh-CN" b="1" i="1">
                <a:ea typeface="宋体" pitchFamily="2" charset="-122"/>
              </a:rPr>
              <a:t>R</a:t>
            </a:r>
            <a:r>
              <a:rPr lang="en-US" altLang="zh-CN" b="1" baseline="-25000">
                <a:ea typeface="宋体" pitchFamily="2" charset="-122"/>
              </a:rPr>
              <a:t>c</a:t>
            </a:r>
            <a:r>
              <a:rPr lang="en-US" altLang="zh-CN" b="1">
                <a:ea typeface="宋体" pitchFamily="2" charset="-122"/>
              </a:rPr>
              <a:t>=</a:t>
            </a:r>
            <a:r>
              <a:rPr lang="en-US" altLang="zh-CN" b="1" i="1">
                <a:ea typeface="宋体" pitchFamily="2" charset="-122"/>
              </a:rPr>
              <a:t>R</a:t>
            </a:r>
            <a:r>
              <a:rPr lang="en-US" altLang="zh-CN" b="1" baseline="-25000">
                <a:ea typeface="宋体" pitchFamily="2" charset="-122"/>
              </a:rPr>
              <a:t>L</a:t>
            </a:r>
            <a:r>
              <a:rPr lang="en-US" altLang="zh-CN" b="1">
                <a:ea typeface="宋体" pitchFamily="2" charset="-122"/>
              </a:rPr>
              <a:t>=</a:t>
            </a:r>
            <a:r>
              <a:rPr lang="en-US" altLang="zh-CN" b="1" i="1">
                <a:ea typeface="宋体" pitchFamily="2" charset="-122"/>
              </a:rPr>
              <a:t>R</a:t>
            </a:r>
            <a:r>
              <a:rPr lang="en-US" altLang="zh-CN" b="1" baseline="-25000">
                <a:ea typeface="宋体" pitchFamily="2" charset="-122"/>
              </a:rPr>
              <a:t>e</a:t>
            </a:r>
            <a:r>
              <a:rPr lang="en-US" altLang="zh-CN" b="1">
                <a:ea typeface="宋体" pitchFamily="2" charset="-122"/>
              </a:rPr>
              <a:t>=20k</a:t>
            </a:r>
            <a:r>
              <a:rPr lang="en-US" altLang="zh-CN" b="1">
                <a:ea typeface="宋体" pitchFamily="2" charset="-122"/>
                <a:sym typeface="Symbol" pitchFamily="18" charset="2"/>
              </a:rPr>
              <a:t></a:t>
            </a:r>
            <a:r>
              <a:rPr lang="zh-CN" altLang="en-US" b="1">
                <a:ea typeface="宋体" pitchFamily="2" charset="-122"/>
              </a:rPr>
              <a:t>，</a:t>
            </a:r>
            <a:r>
              <a:rPr lang="en-US" altLang="zh-CN" b="1" i="1">
                <a:ea typeface="宋体" pitchFamily="2" charset="-122"/>
              </a:rPr>
              <a:t>r</a:t>
            </a:r>
            <a:r>
              <a:rPr lang="en-US" altLang="zh-CN" b="1" baseline="-25000">
                <a:ea typeface="宋体" pitchFamily="2" charset="-122"/>
              </a:rPr>
              <a:t>bb'</a:t>
            </a:r>
            <a:r>
              <a:rPr lang="en-US" altLang="zh-CN" b="1">
                <a:ea typeface="宋体" pitchFamily="2" charset="-122"/>
              </a:rPr>
              <a:t>=300</a:t>
            </a:r>
            <a:r>
              <a:rPr lang="en-US" altLang="zh-CN" b="1">
                <a:ea typeface="宋体" pitchFamily="2" charset="-122"/>
                <a:sym typeface="Symbol" pitchFamily="18" charset="2"/>
              </a:rPr>
              <a:t></a:t>
            </a:r>
            <a:r>
              <a:rPr lang="zh-CN" altLang="en-US" b="1">
                <a:ea typeface="宋体" pitchFamily="2" charset="-122"/>
              </a:rPr>
              <a:t>，</a:t>
            </a:r>
            <a:r>
              <a:rPr lang="en-US" altLang="zh-CN" b="1" i="1">
                <a:ea typeface="宋体" pitchFamily="2" charset="-122"/>
              </a:rPr>
              <a:t>V</a:t>
            </a:r>
            <a:r>
              <a:rPr lang="en-US" altLang="zh-CN" b="1" baseline="-25000">
                <a:ea typeface="宋体" pitchFamily="2" charset="-122"/>
              </a:rPr>
              <a:t>BEQ</a:t>
            </a:r>
            <a:r>
              <a:rPr lang="en-US" altLang="zh-CN" b="1">
                <a:ea typeface="宋体" pitchFamily="2" charset="-122"/>
              </a:rPr>
              <a:t>=0.6V</a:t>
            </a:r>
          </a:p>
        </p:txBody>
      </p:sp>
      <p:sp>
        <p:nvSpPr>
          <p:cNvPr id="178181" name="Text Box 3"/>
          <p:cNvSpPr txBox="1">
            <a:spLocks noChangeArrowheads="1"/>
          </p:cNvSpPr>
          <p:nvPr/>
        </p:nvSpPr>
        <p:spPr bwMode="auto">
          <a:xfrm>
            <a:off x="411163" y="1765300"/>
            <a:ext cx="4305300" cy="1296988"/>
          </a:xfrm>
          <a:prstGeom prst="rect">
            <a:avLst/>
          </a:prstGeom>
          <a:noFill/>
          <a:ln w="9525">
            <a:noFill/>
            <a:miter lim="800000"/>
            <a:headEnd/>
            <a:tailEnd/>
          </a:ln>
        </p:spPr>
        <p:txBody>
          <a:bodyPr>
            <a:spAutoFit/>
          </a:bodyPr>
          <a:lstStyle/>
          <a:p>
            <a:pPr marL="627063" indent="-627063" algn="l">
              <a:lnSpc>
                <a:spcPct val="110000"/>
              </a:lnSpc>
              <a:spcBef>
                <a:spcPct val="50000"/>
              </a:spcBef>
            </a:pPr>
            <a:r>
              <a:rPr lang="zh-CN" altLang="en-US" b="1">
                <a:ea typeface="宋体" pitchFamily="2" charset="-122"/>
              </a:rPr>
              <a:t>求：静态时</a:t>
            </a:r>
            <a:r>
              <a:rPr lang="en-US" altLang="zh-CN" b="1" i="1">
                <a:ea typeface="宋体" pitchFamily="2" charset="-122"/>
              </a:rPr>
              <a:t>I</a:t>
            </a:r>
            <a:r>
              <a:rPr lang="en-US" altLang="zh-CN" b="1" baseline="-25000">
                <a:ea typeface="宋体" pitchFamily="2" charset="-122"/>
              </a:rPr>
              <a:t>B1</a:t>
            </a:r>
            <a:r>
              <a:rPr lang="zh-CN" altLang="en-US" b="1">
                <a:ea typeface="宋体" pitchFamily="2" charset="-122"/>
              </a:rPr>
              <a:t>、</a:t>
            </a:r>
            <a:r>
              <a:rPr lang="en-US" altLang="zh-CN" b="1" i="1">
                <a:ea typeface="宋体" pitchFamily="2" charset="-122"/>
              </a:rPr>
              <a:t>I</a:t>
            </a:r>
            <a:r>
              <a:rPr lang="en-US" altLang="zh-CN" b="1" baseline="-25000">
                <a:ea typeface="宋体" pitchFamily="2" charset="-122"/>
              </a:rPr>
              <a:t>C1</a:t>
            </a:r>
            <a:r>
              <a:rPr lang="zh-CN" altLang="en-US" b="1">
                <a:ea typeface="宋体" pitchFamily="2" charset="-122"/>
              </a:rPr>
              <a:t>、</a:t>
            </a:r>
            <a:r>
              <a:rPr lang="en-US" altLang="zh-CN" b="1" i="1">
                <a:ea typeface="宋体" pitchFamily="2" charset="-122"/>
              </a:rPr>
              <a:t>V</a:t>
            </a:r>
            <a:r>
              <a:rPr lang="en-US" altLang="zh-CN" b="1" baseline="-25000">
                <a:ea typeface="宋体" pitchFamily="2" charset="-122"/>
              </a:rPr>
              <a:t>CE1</a:t>
            </a:r>
            <a:r>
              <a:rPr lang="zh-CN" altLang="en-US" b="1">
                <a:ea typeface="宋体" pitchFamily="2" charset="-122"/>
              </a:rPr>
              <a:t>；双端输出时</a:t>
            </a:r>
            <a:r>
              <a:rPr lang="en-US" altLang="zh-CN" b="1" i="1">
                <a:ea typeface="宋体" pitchFamily="2" charset="-122"/>
              </a:rPr>
              <a:t>A</a:t>
            </a:r>
            <a:r>
              <a:rPr lang="en-US" altLang="zh-CN" b="1">
                <a:ea typeface="宋体" pitchFamily="2" charset="-122"/>
                <a:sym typeface="Symbol" pitchFamily="18" charset="2"/>
              </a:rPr>
              <a:t></a:t>
            </a:r>
            <a:r>
              <a:rPr lang="en-US" altLang="zh-CN" b="1" i="1" baseline="-25000">
                <a:ea typeface="宋体" pitchFamily="2" charset="-122"/>
              </a:rPr>
              <a:t>v</a:t>
            </a:r>
            <a:r>
              <a:rPr lang="en-US" altLang="zh-CN" b="1" baseline="-25000">
                <a:ea typeface="宋体" pitchFamily="2" charset="-122"/>
              </a:rPr>
              <a:t>d</a:t>
            </a:r>
            <a:r>
              <a:rPr lang="zh-CN" altLang="en-US" b="1">
                <a:ea typeface="宋体" pitchFamily="2" charset="-122"/>
              </a:rPr>
              <a:t>、</a:t>
            </a:r>
            <a:r>
              <a:rPr lang="en-US" altLang="zh-CN" b="1" i="1">
                <a:ea typeface="宋体" pitchFamily="2" charset="-122"/>
              </a:rPr>
              <a:t>A</a:t>
            </a:r>
            <a:r>
              <a:rPr lang="en-US" altLang="zh-CN" b="1" i="1" baseline="-25000">
                <a:ea typeface="宋体" pitchFamily="2" charset="-122"/>
              </a:rPr>
              <a:t>v</a:t>
            </a:r>
            <a:r>
              <a:rPr lang="en-US" altLang="zh-CN" b="1" baseline="-25000">
                <a:ea typeface="宋体" pitchFamily="2" charset="-122"/>
              </a:rPr>
              <a:t>c</a:t>
            </a:r>
            <a:r>
              <a:rPr lang="zh-CN" altLang="en-US" b="1">
                <a:ea typeface="宋体" pitchFamily="2" charset="-122"/>
              </a:rPr>
              <a:t>、</a:t>
            </a:r>
            <a:r>
              <a:rPr lang="en-US" altLang="zh-CN" b="1" i="1">
                <a:ea typeface="宋体" pitchFamily="2" charset="-122"/>
              </a:rPr>
              <a:t>K</a:t>
            </a:r>
            <a:r>
              <a:rPr lang="en-US" altLang="zh-CN" b="1" baseline="-25000">
                <a:ea typeface="宋体" pitchFamily="2" charset="-122"/>
              </a:rPr>
              <a:t>CMR</a:t>
            </a:r>
            <a:r>
              <a:rPr lang="zh-CN" altLang="en-US" b="1">
                <a:ea typeface="宋体" pitchFamily="2" charset="-122"/>
              </a:rPr>
              <a:t>、差模输入输出电阻</a:t>
            </a:r>
          </a:p>
        </p:txBody>
      </p:sp>
      <p:sp>
        <p:nvSpPr>
          <p:cNvPr id="503812" name="Text Box 4"/>
          <p:cNvSpPr txBox="1">
            <a:spLocks noChangeArrowheads="1"/>
          </p:cNvSpPr>
          <p:nvPr/>
        </p:nvSpPr>
        <p:spPr bwMode="auto">
          <a:xfrm>
            <a:off x="425450" y="3367088"/>
            <a:ext cx="8034338" cy="1296987"/>
          </a:xfrm>
          <a:prstGeom prst="rect">
            <a:avLst/>
          </a:prstGeom>
          <a:noFill/>
          <a:ln w="9525">
            <a:noFill/>
            <a:miter lim="800000"/>
            <a:headEnd/>
            <a:tailEnd/>
          </a:ln>
        </p:spPr>
        <p:txBody>
          <a:bodyPr>
            <a:spAutoFit/>
          </a:bodyPr>
          <a:lstStyle/>
          <a:p>
            <a:pPr marL="711200" indent="-711200" algn="l">
              <a:lnSpc>
                <a:spcPct val="110000"/>
              </a:lnSpc>
              <a:spcBef>
                <a:spcPct val="50000"/>
              </a:spcBef>
            </a:pPr>
            <a:r>
              <a:rPr lang="en-US" altLang="zh-CN" b="1">
                <a:solidFill>
                  <a:srgbClr val="FF3300"/>
                </a:solidFill>
                <a:ea typeface="宋体" pitchFamily="2" charset="-122"/>
              </a:rPr>
              <a:t>ans</a:t>
            </a:r>
            <a:r>
              <a:rPr lang="zh-CN" altLang="en-US" b="1">
                <a:solidFill>
                  <a:srgbClr val="FF3300"/>
                </a:solidFill>
                <a:ea typeface="宋体" pitchFamily="2" charset="-122"/>
              </a:rPr>
              <a:t>：</a:t>
            </a:r>
            <a:r>
              <a:rPr lang="zh-CN" altLang="en-US" b="1">
                <a:ea typeface="宋体" pitchFamily="2" charset="-122"/>
              </a:rPr>
              <a:t>浮地入、浮地出的工作状态。静态时，两只</a:t>
            </a:r>
            <a:r>
              <a:rPr lang="en-US" altLang="zh-CN" b="1">
                <a:ea typeface="宋体" pitchFamily="2" charset="-122"/>
              </a:rPr>
              <a:t>BJT</a:t>
            </a:r>
            <a:r>
              <a:rPr lang="zh-CN" altLang="en-US" b="1">
                <a:ea typeface="宋体" pitchFamily="2" charset="-122"/>
              </a:rPr>
              <a:t>的集电极电位相等， </a:t>
            </a:r>
            <a:r>
              <a:rPr lang="en-US" altLang="zh-CN" b="1" i="1">
                <a:ea typeface="宋体" pitchFamily="2" charset="-122"/>
              </a:rPr>
              <a:t>R</a:t>
            </a:r>
            <a:r>
              <a:rPr lang="en-US" altLang="zh-CN" b="1" baseline="-25000">
                <a:ea typeface="宋体" pitchFamily="2" charset="-122"/>
              </a:rPr>
              <a:t>L</a:t>
            </a:r>
            <a:r>
              <a:rPr lang="zh-CN" altLang="en-US" b="1">
                <a:ea typeface="宋体" pitchFamily="2" charset="-122"/>
              </a:rPr>
              <a:t>对静态无影响； </a:t>
            </a:r>
            <a:r>
              <a:rPr lang="en-US" altLang="zh-CN" b="1" i="1">
                <a:ea typeface="宋体" pitchFamily="2" charset="-122"/>
              </a:rPr>
              <a:t>R</a:t>
            </a:r>
            <a:r>
              <a:rPr lang="en-US" altLang="zh-CN" b="1" baseline="-25000">
                <a:ea typeface="宋体" pitchFamily="2" charset="-122"/>
              </a:rPr>
              <a:t>e</a:t>
            </a:r>
            <a:r>
              <a:rPr lang="zh-CN" altLang="en-US" b="1">
                <a:ea typeface="宋体" pitchFamily="2" charset="-122"/>
              </a:rPr>
              <a:t>中电流为</a:t>
            </a:r>
            <a:r>
              <a:rPr lang="en-US" altLang="zh-CN" b="1">
                <a:ea typeface="宋体" pitchFamily="2" charset="-122"/>
              </a:rPr>
              <a:t>2</a:t>
            </a:r>
            <a:r>
              <a:rPr lang="en-US" altLang="zh-CN" b="1" i="1">
                <a:ea typeface="宋体" pitchFamily="2" charset="-122"/>
              </a:rPr>
              <a:t>I</a:t>
            </a:r>
            <a:r>
              <a:rPr lang="en-US" altLang="zh-CN" b="1" baseline="-25000">
                <a:ea typeface="宋体" pitchFamily="2" charset="-122"/>
              </a:rPr>
              <a:t>E</a:t>
            </a:r>
            <a:r>
              <a:rPr lang="zh-CN" altLang="en-US" b="1">
                <a:ea typeface="宋体" pitchFamily="2" charset="-122"/>
              </a:rPr>
              <a:t>，差模信号下， </a:t>
            </a:r>
            <a:r>
              <a:rPr lang="en-US" altLang="zh-CN" b="1" i="1">
                <a:ea typeface="宋体" pitchFamily="2" charset="-122"/>
              </a:rPr>
              <a:t>R</a:t>
            </a:r>
            <a:r>
              <a:rPr lang="en-US" altLang="zh-CN" b="1" baseline="-25000">
                <a:ea typeface="宋体" pitchFamily="2" charset="-122"/>
              </a:rPr>
              <a:t>e</a:t>
            </a:r>
            <a:r>
              <a:rPr lang="zh-CN" altLang="en-US" b="1">
                <a:ea typeface="宋体" pitchFamily="2" charset="-122"/>
              </a:rPr>
              <a:t>相当于短路； 差模交流负载为</a:t>
            </a:r>
            <a:r>
              <a:rPr lang="en-US" altLang="zh-CN" b="1" i="1">
                <a:ea typeface="宋体" pitchFamily="2" charset="-122"/>
              </a:rPr>
              <a:t>R</a:t>
            </a:r>
            <a:r>
              <a:rPr lang="en-US" altLang="zh-CN" b="1" baseline="-25000">
                <a:ea typeface="宋体" pitchFamily="2" charset="-122"/>
              </a:rPr>
              <a:t>L</a:t>
            </a:r>
            <a:r>
              <a:rPr lang="zh-CN" altLang="en-US" b="1">
                <a:ea typeface="宋体" pitchFamily="2" charset="-122"/>
              </a:rPr>
              <a:t>的一半</a:t>
            </a:r>
          </a:p>
        </p:txBody>
      </p:sp>
      <p:graphicFrame>
        <p:nvGraphicFramePr>
          <p:cNvPr id="178178" name="Object 5"/>
          <p:cNvGraphicFramePr>
            <a:graphicFrameLocks noChangeAspect="1"/>
          </p:cNvGraphicFramePr>
          <p:nvPr/>
        </p:nvGraphicFramePr>
        <p:xfrm>
          <a:off x="4519613" y="3321050"/>
          <a:ext cx="104775" cy="215900"/>
        </p:xfrm>
        <a:graphic>
          <a:graphicData uri="http://schemas.openxmlformats.org/presentationml/2006/ole">
            <mc:AlternateContent xmlns:mc="http://schemas.openxmlformats.org/markup-compatibility/2006">
              <mc:Choice xmlns:v="urn:schemas-microsoft-com:vml" Requires="v">
                <p:oleObj spid="_x0000_s23604" name="Equation" r:id="rId3" imgW="114120" imgH="215640" progId="Equation.3">
                  <p:embed/>
                </p:oleObj>
              </mc:Choice>
              <mc:Fallback>
                <p:oleObj name="Equatio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613" y="3321050"/>
                        <a:ext cx="10477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14" name="Object 6"/>
          <p:cNvGraphicFramePr>
            <a:graphicFrameLocks noChangeAspect="1"/>
          </p:cNvGraphicFramePr>
          <p:nvPr/>
        </p:nvGraphicFramePr>
        <p:xfrm>
          <a:off x="420688" y="4810125"/>
          <a:ext cx="8177212" cy="1793875"/>
        </p:xfrm>
        <a:graphic>
          <a:graphicData uri="http://schemas.openxmlformats.org/presentationml/2006/ole">
            <mc:AlternateContent xmlns:mc="http://schemas.openxmlformats.org/markup-compatibility/2006">
              <mc:Choice xmlns:v="urn:schemas-microsoft-com:vml" Requires="v">
                <p:oleObj spid="_x0000_s23605" name="Equation" r:id="rId5" imgW="4203360" imgH="850680" progId="">
                  <p:embed/>
                </p:oleObj>
              </mc:Choice>
              <mc:Fallback>
                <p:oleObj name="Equation" r:id="rId5" imgW="4203360" imgH="85068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8" y="4810125"/>
                        <a:ext cx="8177212" cy="179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5241925" y="442913"/>
            <a:ext cx="3529013" cy="2130425"/>
            <a:chOff x="3577" y="279"/>
            <a:chExt cx="2408" cy="1342"/>
          </a:xfrm>
        </p:grpSpPr>
        <p:sp>
          <p:nvSpPr>
            <p:cNvPr id="178184" name="Line 8"/>
            <p:cNvSpPr>
              <a:spLocks noChangeShapeType="1"/>
            </p:cNvSpPr>
            <p:nvPr/>
          </p:nvSpPr>
          <p:spPr bwMode="auto">
            <a:xfrm>
              <a:off x="4706" y="1075"/>
              <a:ext cx="0" cy="395"/>
            </a:xfrm>
            <a:prstGeom prst="line">
              <a:avLst/>
            </a:prstGeom>
            <a:noFill/>
            <a:ln w="38100">
              <a:solidFill>
                <a:srgbClr val="000000"/>
              </a:solidFill>
              <a:round/>
              <a:headEnd/>
              <a:tailEnd/>
            </a:ln>
          </p:spPr>
          <p:txBody>
            <a:bodyPr wrap="none" anchor="ctr"/>
            <a:lstStyle/>
            <a:p>
              <a:endParaRPr lang="zh-CN" altLang="en-US"/>
            </a:p>
          </p:txBody>
        </p:sp>
        <p:sp>
          <p:nvSpPr>
            <p:cNvPr id="178185" name="Rectangle 9"/>
            <p:cNvSpPr>
              <a:spLocks noChangeArrowheads="1"/>
            </p:cNvSpPr>
            <p:nvPr/>
          </p:nvSpPr>
          <p:spPr bwMode="auto">
            <a:xfrm>
              <a:off x="4543" y="294"/>
              <a:ext cx="339" cy="3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800" b="1" i="1">
                  <a:solidFill>
                    <a:srgbClr val="DC0081"/>
                  </a:solidFill>
                </a:rPr>
                <a:t>v</a:t>
              </a:r>
              <a:r>
                <a:rPr lang="en-US" altLang="zh-CN" sz="2800" b="1" baseline="-30000">
                  <a:solidFill>
                    <a:srgbClr val="DC0081"/>
                  </a:solidFill>
                </a:rPr>
                <a:t>o</a:t>
              </a:r>
              <a:endParaRPr lang="en-US" altLang="zh-CN" sz="2800" b="1" baseline="-50000">
                <a:solidFill>
                  <a:srgbClr val="DC0081"/>
                </a:solidFill>
              </a:endParaRPr>
            </a:p>
          </p:txBody>
        </p:sp>
        <p:sp>
          <p:nvSpPr>
            <p:cNvPr id="178186" name="Line 10"/>
            <p:cNvSpPr>
              <a:spLocks noChangeShapeType="1"/>
            </p:cNvSpPr>
            <p:nvPr/>
          </p:nvSpPr>
          <p:spPr bwMode="auto">
            <a:xfrm>
              <a:off x="4605" y="672"/>
              <a:ext cx="261" cy="1"/>
            </a:xfrm>
            <a:prstGeom prst="line">
              <a:avLst/>
            </a:prstGeom>
            <a:noFill/>
            <a:ln w="38100">
              <a:solidFill>
                <a:srgbClr val="DC0081"/>
              </a:solidFill>
              <a:round/>
              <a:headEnd/>
              <a:tailEnd type="triangle" w="med" len="med"/>
            </a:ln>
          </p:spPr>
          <p:txBody>
            <a:bodyPr wrap="none" anchor="ctr"/>
            <a:lstStyle/>
            <a:p>
              <a:endParaRPr lang="zh-CN" altLang="en-US"/>
            </a:p>
          </p:txBody>
        </p:sp>
        <p:sp>
          <p:nvSpPr>
            <p:cNvPr id="178187" name="Rectangle 11"/>
            <p:cNvSpPr>
              <a:spLocks noChangeArrowheads="1"/>
            </p:cNvSpPr>
            <p:nvPr/>
          </p:nvSpPr>
          <p:spPr bwMode="auto">
            <a:xfrm>
              <a:off x="3707" y="1043"/>
              <a:ext cx="288" cy="3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800" b="1" i="1">
                  <a:solidFill>
                    <a:srgbClr val="006666"/>
                  </a:solidFill>
                </a:rPr>
                <a:t>v</a:t>
              </a:r>
              <a:r>
                <a:rPr lang="en-US" altLang="zh-CN" sz="2800" b="1" baseline="-30000">
                  <a:solidFill>
                    <a:srgbClr val="006666"/>
                  </a:solidFill>
                </a:rPr>
                <a:t>i</a:t>
              </a:r>
              <a:endParaRPr lang="en-US" altLang="zh-CN" sz="2800" b="1" baseline="-50000"/>
            </a:p>
          </p:txBody>
        </p:sp>
        <p:sp>
          <p:nvSpPr>
            <p:cNvPr id="178188" name="Line 12"/>
            <p:cNvSpPr>
              <a:spLocks noChangeShapeType="1"/>
            </p:cNvSpPr>
            <p:nvPr/>
          </p:nvSpPr>
          <p:spPr bwMode="auto">
            <a:xfrm>
              <a:off x="3640" y="972"/>
              <a:ext cx="1" cy="420"/>
            </a:xfrm>
            <a:prstGeom prst="line">
              <a:avLst/>
            </a:prstGeom>
            <a:noFill/>
            <a:ln w="38100">
              <a:solidFill>
                <a:srgbClr val="006666"/>
              </a:solidFill>
              <a:round/>
              <a:headEnd/>
              <a:tailEnd type="triangle" w="med" len="med"/>
            </a:ln>
          </p:spPr>
          <p:txBody>
            <a:bodyPr wrap="none" anchor="ctr"/>
            <a:lstStyle/>
            <a:p>
              <a:endParaRPr lang="zh-CN" altLang="en-US"/>
            </a:p>
          </p:txBody>
        </p:sp>
        <p:grpSp>
          <p:nvGrpSpPr>
            <p:cNvPr id="3" name="Group 13"/>
            <p:cNvGrpSpPr>
              <a:grpSpLocks/>
            </p:cNvGrpSpPr>
            <p:nvPr/>
          </p:nvGrpSpPr>
          <p:grpSpPr bwMode="auto">
            <a:xfrm>
              <a:off x="3614" y="1519"/>
              <a:ext cx="105" cy="102"/>
              <a:chOff x="2304" y="3516"/>
              <a:chExt cx="192" cy="192"/>
            </a:xfrm>
          </p:grpSpPr>
          <p:sp>
            <p:nvSpPr>
              <p:cNvPr id="178225" name="Line 14"/>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178226" name="Line 15"/>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178190" name="Text Box 16"/>
            <p:cNvSpPr txBox="1">
              <a:spLocks noChangeArrowheads="1"/>
            </p:cNvSpPr>
            <p:nvPr/>
          </p:nvSpPr>
          <p:spPr bwMode="auto">
            <a:xfrm>
              <a:off x="5465" y="279"/>
              <a:ext cx="520" cy="250"/>
            </a:xfrm>
            <a:prstGeom prst="rect">
              <a:avLst/>
            </a:prstGeom>
            <a:noFill/>
            <a:ln w="12700">
              <a:noFill/>
              <a:miter lim="800000"/>
              <a:headEnd/>
              <a:tailEnd/>
            </a:ln>
          </p:spPr>
          <p:txBody>
            <a:bodyPr>
              <a:spAutoFit/>
            </a:bodyPr>
            <a:lstStyle/>
            <a:p>
              <a:pPr algn="l" eaLnBrk="0" hangingPunct="0">
                <a:spcBef>
                  <a:spcPct val="50000"/>
                </a:spcBef>
              </a:pPr>
              <a:r>
                <a:rPr lang="en-US" altLang="zh-CN" sz="2000" b="1" i="1"/>
                <a:t>+</a:t>
              </a:r>
              <a:r>
                <a:rPr lang="en-US" altLang="zh-CN" sz="2000" b="1"/>
                <a:t>12V</a:t>
              </a:r>
            </a:p>
          </p:txBody>
        </p:sp>
        <p:sp>
          <p:nvSpPr>
            <p:cNvPr id="178191" name="Rectangle 17"/>
            <p:cNvSpPr>
              <a:spLocks noChangeArrowheads="1"/>
            </p:cNvSpPr>
            <p:nvPr/>
          </p:nvSpPr>
          <p:spPr bwMode="auto">
            <a:xfrm>
              <a:off x="4000" y="317"/>
              <a:ext cx="365"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c</a:t>
              </a:r>
              <a:endParaRPr lang="en-US" altLang="zh-CN" b="1" baseline="-50000"/>
            </a:p>
          </p:txBody>
        </p:sp>
        <p:sp>
          <p:nvSpPr>
            <p:cNvPr id="178192" name="Line 18"/>
            <p:cNvSpPr>
              <a:spLocks noChangeShapeType="1"/>
            </p:cNvSpPr>
            <p:nvPr/>
          </p:nvSpPr>
          <p:spPr bwMode="auto">
            <a:xfrm>
              <a:off x="4232" y="739"/>
              <a:ext cx="1" cy="305"/>
            </a:xfrm>
            <a:prstGeom prst="line">
              <a:avLst/>
            </a:prstGeom>
            <a:noFill/>
            <a:ln w="38100">
              <a:solidFill>
                <a:schemeClr val="tx1"/>
              </a:solidFill>
              <a:round/>
              <a:headEnd/>
              <a:tailEnd/>
            </a:ln>
          </p:spPr>
          <p:txBody>
            <a:bodyPr wrap="none" anchor="ctr"/>
            <a:lstStyle/>
            <a:p>
              <a:endParaRPr lang="zh-CN" altLang="en-US"/>
            </a:p>
          </p:txBody>
        </p:sp>
        <p:sp>
          <p:nvSpPr>
            <p:cNvPr id="178193" name="Line 19"/>
            <p:cNvSpPr>
              <a:spLocks noChangeShapeType="1"/>
            </p:cNvSpPr>
            <p:nvPr/>
          </p:nvSpPr>
          <p:spPr bwMode="auto">
            <a:xfrm>
              <a:off x="4238" y="922"/>
              <a:ext cx="144" cy="152"/>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78194" name="Line 20"/>
            <p:cNvSpPr>
              <a:spLocks noChangeShapeType="1"/>
            </p:cNvSpPr>
            <p:nvPr/>
          </p:nvSpPr>
          <p:spPr bwMode="auto">
            <a:xfrm rot="700650" flipV="1">
              <a:off x="4240" y="710"/>
              <a:ext cx="122" cy="154"/>
            </a:xfrm>
            <a:prstGeom prst="line">
              <a:avLst/>
            </a:prstGeom>
            <a:noFill/>
            <a:ln w="38100">
              <a:solidFill>
                <a:schemeClr val="tx1"/>
              </a:solidFill>
              <a:round/>
              <a:headEnd/>
              <a:tailEnd/>
            </a:ln>
          </p:spPr>
          <p:txBody>
            <a:bodyPr wrap="none" anchor="ctr"/>
            <a:lstStyle/>
            <a:p>
              <a:endParaRPr lang="zh-CN" altLang="en-US"/>
            </a:p>
          </p:txBody>
        </p:sp>
        <p:sp>
          <p:nvSpPr>
            <p:cNvPr id="178195" name="Line 21"/>
            <p:cNvSpPr>
              <a:spLocks noChangeShapeType="1"/>
            </p:cNvSpPr>
            <p:nvPr/>
          </p:nvSpPr>
          <p:spPr bwMode="auto">
            <a:xfrm>
              <a:off x="4362" y="300"/>
              <a:ext cx="1332"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8196" name="Line 22"/>
            <p:cNvSpPr>
              <a:spLocks noChangeShapeType="1"/>
            </p:cNvSpPr>
            <p:nvPr/>
          </p:nvSpPr>
          <p:spPr bwMode="auto">
            <a:xfrm>
              <a:off x="4364" y="660"/>
              <a:ext cx="157"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8197" name="Line 23"/>
            <p:cNvSpPr>
              <a:spLocks noChangeShapeType="1"/>
            </p:cNvSpPr>
            <p:nvPr/>
          </p:nvSpPr>
          <p:spPr bwMode="auto">
            <a:xfrm>
              <a:off x="4364" y="296"/>
              <a:ext cx="0" cy="433"/>
            </a:xfrm>
            <a:prstGeom prst="line">
              <a:avLst/>
            </a:prstGeom>
            <a:noFill/>
            <a:ln w="38100">
              <a:solidFill>
                <a:schemeClr val="tx1"/>
              </a:solidFill>
              <a:round/>
              <a:headEnd/>
              <a:tailEnd/>
            </a:ln>
          </p:spPr>
          <p:txBody>
            <a:bodyPr wrap="none" anchor="ctr"/>
            <a:lstStyle/>
            <a:p>
              <a:endParaRPr lang="zh-CN" altLang="en-US"/>
            </a:p>
          </p:txBody>
        </p:sp>
        <p:sp>
          <p:nvSpPr>
            <p:cNvPr id="178198" name="Rectangle 24"/>
            <p:cNvSpPr>
              <a:spLocks noChangeArrowheads="1"/>
            </p:cNvSpPr>
            <p:nvPr/>
          </p:nvSpPr>
          <p:spPr bwMode="auto">
            <a:xfrm>
              <a:off x="3733" y="539"/>
              <a:ext cx="370"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b</a:t>
              </a:r>
              <a:endParaRPr lang="en-US" altLang="zh-CN" b="1" baseline="-50000"/>
            </a:p>
          </p:txBody>
        </p:sp>
        <p:sp>
          <p:nvSpPr>
            <p:cNvPr id="178199" name="Line 25"/>
            <p:cNvSpPr>
              <a:spLocks noChangeShapeType="1"/>
            </p:cNvSpPr>
            <p:nvPr/>
          </p:nvSpPr>
          <p:spPr bwMode="auto">
            <a:xfrm rot="10800000">
              <a:off x="3962" y="889"/>
              <a:ext cx="263" cy="1"/>
            </a:xfrm>
            <a:prstGeom prst="line">
              <a:avLst/>
            </a:prstGeom>
            <a:noFill/>
            <a:ln w="38100">
              <a:solidFill>
                <a:schemeClr val="tx1"/>
              </a:solidFill>
              <a:round/>
              <a:headEnd/>
              <a:tailEnd/>
            </a:ln>
          </p:spPr>
          <p:txBody>
            <a:bodyPr wrap="none" anchor="ctr"/>
            <a:lstStyle/>
            <a:p>
              <a:endParaRPr lang="zh-CN" altLang="en-US"/>
            </a:p>
          </p:txBody>
        </p:sp>
        <p:sp>
          <p:nvSpPr>
            <p:cNvPr id="178200" name="Line 26"/>
            <p:cNvSpPr>
              <a:spLocks noChangeShapeType="1"/>
            </p:cNvSpPr>
            <p:nvPr/>
          </p:nvSpPr>
          <p:spPr bwMode="auto">
            <a:xfrm rot="10800000">
              <a:off x="3642" y="892"/>
              <a:ext cx="151" cy="1"/>
            </a:xfrm>
            <a:prstGeom prst="line">
              <a:avLst/>
            </a:prstGeom>
            <a:noFill/>
            <a:ln w="38100">
              <a:solidFill>
                <a:schemeClr val="tx1"/>
              </a:solidFill>
              <a:round/>
              <a:headEnd/>
              <a:tailEnd/>
            </a:ln>
          </p:spPr>
          <p:txBody>
            <a:bodyPr wrap="none" anchor="ctr"/>
            <a:lstStyle/>
            <a:p>
              <a:endParaRPr lang="zh-CN" altLang="en-US"/>
            </a:p>
          </p:txBody>
        </p:sp>
        <p:sp>
          <p:nvSpPr>
            <p:cNvPr id="178201" name="Rectangle 27"/>
            <p:cNvSpPr>
              <a:spLocks noChangeArrowheads="1"/>
            </p:cNvSpPr>
            <p:nvPr/>
          </p:nvSpPr>
          <p:spPr bwMode="auto">
            <a:xfrm flipH="1">
              <a:off x="5109" y="334"/>
              <a:ext cx="364"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c</a:t>
              </a:r>
              <a:endParaRPr lang="en-US" altLang="zh-CN" b="1" baseline="-50000"/>
            </a:p>
          </p:txBody>
        </p:sp>
        <p:sp>
          <p:nvSpPr>
            <p:cNvPr id="178202" name="Line 28"/>
            <p:cNvSpPr>
              <a:spLocks noChangeShapeType="1"/>
            </p:cNvSpPr>
            <p:nvPr/>
          </p:nvSpPr>
          <p:spPr bwMode="auto">
            <a:xfrm flipH="1">
              <a:off x="5213" y="733"/>
              <a:ext cx="1" cy="304"/>
            </a:xfrm>
            <a:prstGeom prst="line">
              <a:avLst/>
            </a:prstGeom>
            <a:noFill/>
            <a:ln w="38100">
              <a:solidFill>
                <a:schemeClr val="tx1"/>
              </a:solidFill>
              <a:round/>
              <a:headEnd/>
              <a:tailEnd/>
            </a:ln>
          </p:spPr>
          <p:txBody>
            <a:bodyPr wrap="none" anchor="ctr"/>
            <a:lstStyle/>
            <a:p>
              <a:endParaRPr lang="zh-CN" altLang="en-US"/>
            </a:p>
          </p:txBody>
        </p:sp>
        <p:sp>
          <p:nvSpPr>
            <p:cNvPr id="178203" name="Line 29"/>
            <p:cNvSpPr>
              <a:spLocks noChangeShapeType="1"/>
            </p:cNvSpPr>
            <p:nvPr/>
          </p:nvSpPr>
          <p:spPr bwMode="auto">
            <a:xfrm flipH="1">
              <a:off x="5063" y="915"/>
              <a:ext cx="144" cy="152"/>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78204" name="Line 30"/>
            <p:cNvSpPr>
              <a:spLocks noChangeShapeType="1"/>
            </p:cNvSpPr>
            <p:nvPr/>
          </p:nvSpPr>
          <p:spPr bwMode="auto">
            <a:xfrm rot="-700650" flipH="1" flipV="1">
              <a:off x="5084" y="703"/>
              <a:ext cx="122" cy="155"/>
            </a:xfrm>
            <a:prstGeom prst="line">
              <a:avLst/>
            </a:prstGeom>
            <a:noFill/>
            <a:ln w="38100">
              <a:solidFill>
                <a:schemeClr val="tx1"/>
              </a:solidFill>
              <a:round/>
              <a:headEnd/>
              <a:tailEnd/>
            </a:ln>
          </p:spPr>
          <p:txBody>
            <a:bodyPr wrap="none" anchor="ctr"/>
            <a:lstStyle/>
            <a:p>
              <a:endParaRPr lang="zh-CN" altLang="en-US"/>
            </a:p>
          </p:txBody>
        </p:sp>
        <p:sp>
          <p:nvSpPr>
            <p:cNvPr id="178205" name="Line 31"/>
            <p:cNvSpPr>
              <a:spLocks noChangeShapeType="1"/>
            </p:cNvSpPr>
            <p:nvPr/>
          </p:nvSpPr>
          <p:spPr bwMode="auto">
            <a:xfrm flipH="1">
              <a:off x="4910" y="654"/>
              <a:ext cx="161"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8206" name="Line 32"/>
            <p:cNvSpPr>
              <a:spLocks noChangeShapeType="1"/>
            </p:cNvSpPr>
            <p:nvPr/>
          </p:nvSpPr>
          <p:spPr bwMode="auto">
            <a:xfrm flipH="1">
              <a:off x="5066" y="305"/>
              <a:ext cx="19" cy="416"/>
            </a:xfrm>
            <a:prstGeom prst="line">
              <a:avLst/>
            </a:prstGeom>
            <a:noFill/>
            <a:ln w="38100">
              <a:solidFill>
                <a:schemeClr val="tx1"/>
              </a:solidFill>
              <a:round/>
              <a:headEnd/>
              <a:tailEnd/>
            </a:ln>
          </p:spPr>
          <p:txBody>
            <a:bodyPr wrap="none" anchor="ctr"/>
            <a:lstStyle/>
            <a:p>
              <a:endParaRPr lang="zh-CN" altLang="en-US"/>
            </a:p>
          </p:txBody>
        </p:sp>
        <p:sp>
          <p:nvSpPr>
            <p:cNvPr id="178207" name="Rectangle 33"/>
            <p:cNvSpPr>
              <a:spLocks noChangeArrowheads="1"/>
            </p:cNvSpPr>
            <p:nvPr/>
          </p:nvSpPr>
          <p:spPr bwMode="auto">
            <a:xfrm flipH="1">
              <a:off x="5403" y="552"/>
              <a:ext cx="356" cy="286"/>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b</a:t>
              </a:r>
              <a:endParaRPr lang="en-US" altLang="zh-CN" b="1" baseline="-50000"/>
            </a:p>
          </p:txBody>
        </p:sp>
        <p:sp>
          <p:nvSpPr>
            <p:cNvPr id="178208" name="Line 34"/>
            <p:cNvSpPr>
              <a:spLocks noChangeShapeType="1"/>
            </p:cNvSpPr>
            <p:nvPr/>
          </p:nvSpPr>
          <p:spPr bwMode="auto">
            <a:xfrm rot="10800000" flipH="1">
              <a:off x="5220" y="883"/>
              <a:ext cx="284" cy="1"/>
            </a:xfrm>
            <a:prstGeom prst="line">
              <a:avLst/>
            </a:prstGeom>
            <a:noFill/>
            <a:ln w="38100">
              <a:solidFill>
                <a:schemeClr val="tx1"/>
              </a:solidFill>
              <a:round/>
              <a:headEnd/>
              <a:tailEnd/>
            </a:ln>
          </p:spPr>
          <p:txBody>
            <a:bodyPr wrap="none" anchor="ctr"/>
            <a:lstStyle/>
            <a:p>
              <a:endParaRPr lang="zh-CN" altLang="en-US"/>
            </a:p>
          </p:txBody>
        </p:sp>
        <p:sp>
          <p:nvSpPr>
            <p:cNvPr id="178209" name="Line 35"/>
            <p:cNvSpPr>
              <a:spLocks noChangeShapeType="1"/>
            </p:cNvSpPr>
            <p:nvPr/>
          </p:nvSpPr>
          <p:spPr bwMode="auto">
            <a:xfrm rot="10800000" flipH="1" flipV="1">
              <a:off x="5662" y="887"/>
              <a:ext cx="158" cy="0"/>
            </a:xfrm>
            <a:prstGeom prst="line">
              <a:avLst/>
            </a:prstGeom>
            <a:noFill/>
            <a:ln w="38100">
              <a:solidFill>
                <a:schemeClr val="tx1"/>
              </a:solidFill>
              <a:round/>
              <a:headEnd/>
              <a:tailEnd/>
            </a:ln>
          </p:spPr>
          <p:txBody>
            <a:bodyPr wrap="none" anchor="ctr"/>
            <a:lstStyle/>
            <a:p>
              <a:endParaRPr lang="zh-CN" altLang="en-US"/>
            </a:p>
          </p:txBody>
        </p:sp>
        <p:sp>
          <p:nvSpPr>
            <p:cNvPr id="178210" name="Oval 36"/>
            <p:cNvSpPr>
              <a:spLocks noChangeArrowheads="1"/>
            </p:cNvSpPr>
            <p:nvPr/>
          </p:nvSpPr>
          <p:spPr bwMode="auto">
            <a:xfrm>
              <a:off x="5698" y="283"/>
              <a:ext cx="45" cy="45"/>
            </a:xfrm>
            <a:prstGeom prst="ellipse">
              <a:avLst/>
            </a:prstGeom>
            <a:noFill/>
            <a:ln w="38100">
              <a:solidFill>
                <a:srgbClr val="000000"/>
              </a:solidFill>
              <a:round/>
              <a:headEnd/>
              <a:tailEnd/>
            </a:ln>
          </p:spPr>
          <p:txBody>
            <a:bodyPr wrap="none" anchor="ctr"/>
            <a:lstStyle/>
            <a:p>
              <a:endParaRPr lang="zh-CN" altLang="en-US"/>
            </a:p>
          </p:txBody>
        </p:sp>
        <p:sp>
          <p:nvSpPr>
            <p:cNvPr id="178211" name="Oval 37"/>
            <p:cNvSpPr>
              <a:spLocks noChangeArrowheads="1"/>
            </p:cNvSpPr>
            <p:nvPr/>
          </p:nvSpPr>
          <p:spPr bwMode="auto">
            <a:xfrm>
              <a:off x="4520" y="639"/>
              <a:ext cx="45" cy="45"/>
            </a:xfrm>
            <a:prstGeom prst="ellipse">
              <a:avLst/>
            </a:prstGeom>
            <a:noFill/>
            <a:ln w="38100">
              <a:solidFill>
                <a:schemeClr val="tx1"/>
              </a:solidFill>
              <a:round/>
              <a:headEnd/>
              <a:tailEnd/>
            </a:ln>
          </p:spPr>
          <p:txBody>
            <a:bodyPr wrap="none" anchor="ctr"/>
            <a:lstStyle/>
            <a:p>
              <a:endParaRPr lang="zh-CN" altLang="en-US"/>
            </a:p>
          </p:txBody>
        </p:sp>
        <p:sp>
          <p:nvSpPr>
            <p:cNvPr id="178212" name="Oval 38"/>
            <p:cNvSpPr>
              <a:spLocks noChangeArrowheads="1"/>
            </p:cNvSpPr>
            <p:nvPr/>
          </p:nvSpPr>
          <p:spPr bwMode="auto">
            <a:xfrm>
              <a:off x="4874" y="633"/>
              <a:ext cx="45" cy="45"/>
            </a:xfrm>
            <a:prstGeom prst="ellipse">
              <a:avLst/>
            </a:prstGeom>
            <a:noFill/>
            <a:ln w="38100">
              <a:solidFill>
                <a:srgbClr val="000000"/>
              </a:solidFill>
              <a:round/>
              <a:headEnd/>
              <a:tailEnd/>
            </a:ln>
          </p:spPr>
          <p:txBody>
            <a:bodyPr wrap="none" anchor="ctr"/>
            <a:lstStyle/>
            <a:p>
              <a:endParaRPr lang="zh-CN" altLang="en-US"/>
            </a:p>
          </p:txBody>
        </p:sp>
        <p:sp>
          <p:nvSpPr>
            <p:cNvPr id="178213" name="Rectangle 39"/>
            <p:cNvSpPr>
              <a:spLocks noChangeArrowheads="1"/>
            </p:cNvSpPr>
            <p:nvPr/>
          </p:nvSpPr>
          <p:spPr bwMode="auto">
            <a:xfrm rot="10800000" flipH="1">
              <a:off x="5444" y="840"/>
              <a:ext cx="218" cy="8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8214" name="Line 40"/>
            <p:cNvSpPr>
              <a:spLocks noChangeShapeType="1"/>
            </p:cNvSpPr>
            <p:nvPr/>
          </p:nvSpPr>
          <p:spPr bwMode="auto">
            <a:xfrm>
              <a:off x="4377" y="1064"/>
              <a:ext cx="698" cy="1"/>
            </a:xfrm>
            <a:prstGeom prst="line">
              <a:avLst/>
            </a:prstGeom>
            <a:noFill/>
            <a:ln w="38100">
              <a:solidFill>
                <a:srgbClr val="000000"/>
              </a:solidFill>
              <a:round/>
              <a:headEnd/>
              <a:tailEnd/>
            </a:ln>
          </p:spPr>
          <p:txBody>
            <a:bodyPr wrap="none" anchor="ctr"/>
            <a:lstStyle/>
            <a:p>
              <a:endParaRPr lang="zh-CN" altLang="en-US"/>
            </a:p>
          </p:txBody>
        </p:sp>
        <p:sp>
          <p:nvSpPr>
            <p:cNvPr id="178215" name="Rectangle 41"/>
            <p:cNvSpPr>
              <a:spLocks noChangeArrowheads="1"/>
            </p:cNvSpPr>
            <p:nvPr/>
          </p:nvSpPr>
          <p:spPr bwMode="auto">
            <a:xfrm>
              <a:off x="4672" y="1133"/>
              <a:ext cx="76" cy="213"/>
            </a:xfrm>
            <a:prstGeom prst="rect">
              <a:avLst/>
            </a:prstGeom>
            <a:solidFill>
              <a:srgbClr val="FFFFFF"/>
            </a:solidFill>
            <a:ln w="38100">
              <a:solidFill>
                <a:srgbClr val="000000"/>
              </a:solidFill>
              <a:miter lim="800000"/>
              <a:headEnd/>
              <a:tailEnd/>
            </a:ln>
          </p:spPr>
          <p:txBody>
            <a:bodyPr wrap="none" anchor="ctr"/>
            <a:lstStyle/>
            <a:p>
              <a:endParaRPr lang="zh-CN" altLang="en-US"/>
            </a:p>
          </p:txBody>
        </p:sp>
        <p:sp>
          <p:nvSpPr>
            <p:cNvPr id="178216" name="Rectangle 42"/>
            <p:cNvSpPr>
              <a:spLocks noChangeArrowheads="1"/>
            </p:cNvSpPr>
            <p:nvPr/>
          </p:nvSpPr>
          <p:spPr bwMode="auto">
            <a:xfrm rot="10800000">
              <a:off x="3793" y="846"/>
              <a:ext cx="207" cy="8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8217" name="Rectangle 43"/>
            <p:cNvSpPr>
              <a:spLocks noChangeArrowheads="1"/>
            </p:cNvSpPr>
            <p:nvPr/>
          </p:nvSpPr>
          <p:spPr bwMode="auto">
            <a:xfrm>
              <a:off x="4749" y="1031"/>
              <a:ext cx="301" cy="288"/>
            </a:xfrm>
            <a:prstGeom prst="rect">
              <a:avLst/>
            </a:prstGeom>
            <a:noFill/>
            <a:ln w="9525">
              <a:noFill/>
              <a:miter lim="800000"/>
              <a:headEnd/>
              <a:tailEnd/>
            </a:ln>
          </p:spPr>
          <p:txBody>
            <a:bodyPr wrap="none">
              <a:spAutoFit/>
            </a:bodyPr>
            <a:lstStyle/>
            <a:p>
              <a:pPr algn="l" eaLnBrk="0" hangingPunct="0">
                <a:spcBef>
                  <a:spcPct val="50000"/>
                </a:spcBef>
              </a:pPr>
              <a:r>
                <a:rPr lang="en-US" altLang="zh-CN" b="1" i="1"/>
                <a:t>R</a:t>
              </a:r>
              <a:r>
                <a:rPr lang="en-US" altLang="zh-CN" b="1" baseline="-25000"/>
                <a:t>e</a:t>
              </a:r>
            </a:p>
          </p:txBody>
        </p:sp>
        <p:sp>
          <p:nvSpPr>
            <p:cNvPr id="178218" name="Oval 44"/>
            <p:cNvSpPr>
              <a:spLocks noChangeArrowheads="1"/>
            </p:cNvSpPr>
            <p:nvPr/>
          </p:nvSpPr>
          <p:spPr bwMode="auto">
            <a:xfrm>
              <a:off x="4674" y="1432"/>
              <a:ext cx="55" cy="56"/>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178219" name="Rectangle 45"/>
            <p:cNvSpPr>
              <a:spLocks noChangeArrowheads="1"/>
            </p:cNvSpPr>
            <p:nvPr/>
          </p:nvSpPr>
          <p:spPr bwMode="auto">
            <a:xfrm>
              <a:off x="4728" y="1256"/>
              <a:ext cx="472"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–12V</a:t>
              </a:r>
              <a:endParaRPr lang="en-US" altLang="zh-CN" sz="2000" b="1" baseline="-25000"/>
            </a:p>
          </p:txBody>
        </p:sp>
        <p:sp>
          <p:nvSpPr>
            <p:cNvPr id="178220" name="Rectangle 46"/>
            <p:cNvSpPr>
              <a:spLocks noChangeArrowheads="1"/>
            </p:cNvSpPr>
            <p:nvPr/>
          </p:nvSpPr>
          <p:spPr bwMode="auto">
            <a:xfrm rot="5400000" flipH="1">
              <a:off x="4996" y="436"/>
              <a:ext cx="161" cy="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8221" name="Rectangle 47"/>
            <p:cNvSpPr>
              <a:spLocks noChangeArrowheads="1"/>
            </p:cNvSpPr>
            <p:nvPr/>
          </p:nvSpPr>
          <p:spPr bwMode="auto">
            <a:xfrm rot="5400000" flipH="1">
              <a:off x="4283" y="443"/>
              <a:ext cx="161" cy="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8222" name="Line 48"/>
            <p:cNvSpPr>
              <a:spLocks noChangeShapeType="1"/>
            </p:cNvSpPr>
            <p:nvPr/>
          </p:nvSpPr>
          <p:spPr bwMode="auto">
            <a:xfrm>
              <a:off x="5804" y="900"/>
              <a:ext cx="1" cy="630"/>
            </a:xfrm>
            <a:prstGeom prst="line">
              <a:avLst/>
            </a:prstGeom>
            <a:noFill/>
            <a:ln w="38100">
              <a:solidFill>
                <a:schemeClr val="tx1"/>
              </a:solidFill>
              <a:round/>
              <a:headEnd/>
              <a:tailEnd/>
            </a:ln>
          </p:spPr>
          <p:txBody>
            <a:bodyPr wrap="none" anchor="ctr"/>
            <a:lstStyle/>
            <a:p>
              <a:endParaRPr lang="zh-CN" altLang="en-US"/>
            </a:p>
          </p:txBody>
        </p:sp>
        <p:sp>
          <p:nvSpPr>
            <p:cNvPr id="178223" name="Line 49"/>
            <p:cNvSpPr>
              <a:spLocks noChangeShapeType="1"/>
            </p:cNvSpPr>
            <p:nvPr/>
          </p:nvSpPr>
          <p:spPr bwMode="auto">
            <a:xfrm rot="10800000">
              <a:off x="3662" y="1520"/>
              <a:ext cx="2152" cy="1"/>
            </a:xfrm>
            <a:prstGeom prst="line">
              <a:avLst/>
            </a:prstGeom>
            <a:noFill/>
            <a:ln w="38100">
              <a:solidFill>
                <a:schemeClr val="tx1"/>
              </a:solidFill>
              <a:round/>
              <a:headEnd/>
              <a:tailEnd/>
            </a:ln>
          </p:spPr>
          <p:txBody>
            <a:bodyPr wrap="none" anchor="ctr"/>
            <a:lstStyle/>
            <a:p>
              <a:endParaRPr lang="zh-CN" altLang="en-US"/>
            </a:p>
          </p:txBody>
        </p:sp>
        <p:sp>
          <p:nvSpPr>
            <p:cNvPr id="178224" name="Oval 50"/>
            <p:cNvSpPr>
              <a:spLocks noChangeArrowheads="1"/>
            </p:cNvSpPr>
            <p:nvPr/>
          </p:nvSpPr>
          <p:spPr bwMode="auto">
            <a:xfrm>
              <a:off x="3577" y="866"/>
              <a:ext cx="55" cy="56"/>
            </a:xfrm>
            <a:prstGeom prst="ellipse">
              <a:avLst/>
            </a:prstGeom>
            <a:solidFill>
              <a:srgbClr val="FFFFFF"/>
            </a:solidFill>
            <a:ln w="38100">
              <a:solidFill>
                <a:srgbClr val="000000"/>
              </a:solidFill>
              <a:round/>
              <a:headEnd/>
              <a:tailEnd/>
            </a:ln>
          </p:spPr>
          <p:txBody>
            <a:bodyPr wrap="none" anchor="ctr"/>
            <a:lstStyle/>
            <a:p>
              <a:endParaRPr lang="zh-CN" altLang="en-US"/>
            </a:p>
          </p:txBody>
        </p:sp>
      </p:grpSp>
      <p:sp>
        <p:nvSpPr>
          <p:cNvPr id="4" name="灯片编号占位符 3"/>
          <p:cNvSpPr>
            <a:spLocks noGrp="1"/>
          </p:cNvSpPr>
          <p:nvPr>
            <p:ph type="sldNum" sz="quarter" idx="12"/>
          </p:nvPr>
        </p:nvSpPr>
        <p:spPr/>
        <p:txBody>
          <a:bodyPr/>
          <a:lstStyle/>
          <a:p>
            <a:pPr>
              <a:defRPr/>
            </a:pPr>
            <a:fld id="{F590C0A4-68F2-4198-9C27-DAC6BA29A950}" type="slidenum">
              <a:rPr lang="en-US" altLang="zh-CN" smtClean="0"/>
              <a:pPr>
                <a:defRPr/>
              </a:pPr>
              <a:t>29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Effect transition="in" filter="checkerboard(across)">
                                      <p:cBhvr>
                                        <p:cTn id="7" dur="500"/>
                                        <p:tgtEl>
                                          <p:spTgt spid="5038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3814"/>
                                        </p:tgtEl>
                                        <p:attrNameLst>
                                          <p:attrName>style.visibility</p:attrName>
                                        </p:attrNameLst>
                                      </p:cBhvr>
                                      <p:to>
                                        <p:strVal val="visible"/>
                                      </p:to>
                                    </p:set>
                                    <p:animEffect transition="in" filter="dissolve">
                                      <p:cBhvr>
                                        <p:cTn id="12" dur="500"/>
                                        <p:tgtEl>
                                          <p:spTgt spid="5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395288" y="908050"/>
            <a:ext cx="7056437" cy="67627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1.</a:t>
            </a:r>
            <a:r>
              <a:rPr lang="zh-CN" altLang="en-US" b="1">
                <a:solidFill>
                  <a:srgbClr val="0000FF"/>
                </a:solidFill>
                <a:ea typeface="宋体" pitchFamily="2" charset="-122"/>
              </a:rPr>
              <a:t>镜像电流源</a:t>
            </a:r>
            <a:r>
              <a:rPr lang="en-US" altLang="zh-CN" b="1">
                <a:solidFill>
                  <a:srgbClr val="0000FF"/>
                </a:solidFill>
                <a:ea typeface="宋体" pitchFamily="2" charset="-122"/>
              </a:rPr>
              <a:t>(mirror current sources</a:t>
            </a:r>
            <a:r>
              <a:rPr lang="en-US" altLang="zh-CN" sz="3200" b="1">
                <a:solidFill>
                  <a:srgbClr val="0000FF"/>
                </a:solidFill>
                <a:ea typeface="宋体" pitchFamily="2" charset="-122"/>
              </a:rPr>
              <a:t> </a:t>
            </a:r>
            <a:r>
              <a:rPr lang="en-US" altLang="zh-CN" b="1">
                <a:solidFill>
                  <a:srgbClr val="0000FF"/>
                </a:solidFill>
                <a:ea typeface="宋体" pitchFamily="2" charset="-122"/>
              </a:rPr>
              <a:t>)</a:t>
            </a:r>
            <a:r>
              <a:rPr lang="en-US" altLang="zh-CN" b="1">
                <a:solidFill>
                  <a:schemeClr val="accent2"/>
                </a:solidFill>
                <a:ea typeface="宋体" pitchFamily="2" charset="-122"/>
              </a:rPr>
              <a:t> </a:t>
            </a:r>
            <a:endParaRPr lang="en-US" altLang="zh-CN" b="1">
              <a:solidFill>
                <a:srgbClr val="0000FF"/>
              </a:solidFill>
              <a:ea typeface="宋体" pitchFamily="2" charset="-122"/>
            </a:endParaRPr>
          </a:p>
        </p:txBody>
      </p:sp>
      <p:sp>
        <p:nvSpPr>
          <p:cNvPr id="156677"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56678"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5219700" y="1484313"/>
            <a:ext cx="3667125" cy="3500437"/>
            <a:chOff x="3085" y="935"/>
            <a:chExt cx="2310" cy="2205"/>
          </a:xfrm>
        </p:grpSpPr>
        <p:sp>
          <p:nvSpPr>
            <p:cNvPr id="156683" name="Text Box 7"/>
            <p:cNvSpPr txBox="1">
              <a:spLocks noChangeArrowheads="1"/>
            </p:cNvSpPr>
            <p:nvPr/>
          </p:nvSpPr>
          <p:spPr bwMode="auto">
            <a:xfrm>
              <a:off x="3288" y="935"/>
              <a:ext cx="594"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56684" name="Line 8"/>
            <p:cNvSpPr>
              <a:spLocks noChangeShapeType="1"/>
            </p:cNvSpPr>
            <p:nvPr/>
          </p:nvSpPr>
          <p:spPr bwMode="auto">
            <a:xfrm>
              <a:off x="4657" y="2201"/>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56685" name="Line 9"/>
            <p:cNvSpPr>
              <a:spLocks noChangeShapeType="1"/>
            </p:cNvSpPr>
            <p:nvPr/>
          </p:nvSpPr>
          <p:spPr bwMode="auto">
            <a:xfrm flipH="1">
              <a:off x="4661" y="2186"/>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156686" name="Line 10"/>
            <p:cNvSpPr>
              <a:spLocks noChangeShapeType="1"/>
            </p:cNvSpPr>
            <p:nvPr/>
          </p:nvSpPr>
          <p:spPr bwMode="auto">
            <a:xfrm>
              <a:off x="4672" y="2391"/>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6687" name="Line 11"/>
            <p:cNvSpPr>
              <a:spLocks noChangeShapeType="1"/>
            </p:cNvSpPr>
            <p:nvPr/>
          </p:nvSpPr>
          <p:spPr bwMode="auto">
            <a:xfrm flipH="1">
              <a:off x="3736" y="2346"/>
              <a:ext cx="928" cy="1"/>
            </a:xfrm>
            <a:prstGeom prst="line">
              <a:avLst/>
            </a:prstGeom>
            <a:noFill/>
            <a:ln w="38100">
              <a:solidFill>
                <a:schemeClr val="tx1"/>
              </a:solidFill>
              <a:round/>
              <a:headEnd/>
              <a:tailEnd/>
            </a:ln>
          </p:spPr>
          <p:txBody>
            <a:bodyPr anchor="ctr">
              <a:spAutoFit/>
            </a:bodyPr>
            <a:lstStyle/>
            <a:p>
              <a:endParaRPr lang="zh-CN" altLang="en-US"/>
            </a:p>
          </p:txBody>
        </p:sp>
        <p:sp>
          <p:nvSpPr>
            <p:cNvPr id="156688" name="Line 12"/>
            <p:cNvSpPr>
              <a:spLocks noChangeShapeType="1"/>
            </p:cNvSpPr>
            <p:nvPr/>
          </p:nvSpPr>
          <p:spPr bwMode="auto">
            <a:xfrm>
              <a:off x="3382" y="1253"/>
              <a:ext cx="340" cy="1"/>
            </a:xfrm>
            <a:prstGeom prst="line">
              <a:avLst/>
            </a:prstGeom>
            <a:noFill/>
            <a:ln w="28575">
              <a:solidFill>
                <a:schemeClr val="tx1"/>
              </a:solidFill>
              <a:round/>
              <a:headEnd/>
              <a:tailEnd/>
            </a:ln>
          </p:spPr>
          <p:txBody>
            <a:bodyPr anchor="ctr">
              <a:spAutoFit/>
            </a:bodyPr>
            <a:lstStyle/>
            <a:p>
              <a:endParaRPr lang="zh-CN" altLang="en-US"/>
            </a:p>
          </p:txBody>
        </p:sp>
        <p:sp>
          <p:nvSpPr>
            <p:cNvPr id="156689" name="Text Box 13"/>
            <p:cNvSpPr txBox="1">
              <a:spLocks noChangeArrowheads="1"/>
            </p:cNvSpPr>
            <p:nvPr/>
          </p:nvSpPr>
          <p:spPr bwMode="auto">
            <a:xfrm>
              <a:off x="3348" y="2180"/>
              <a:ext cx="36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56690" name="Line 14"/>
            <p:cNvSpPr>
              <a:spLocks noChangeShapeType="1"/>
            </p:cNvSpPr>
            <p:nvPr/>
          </p:nvSpPr>
          <p:spPr bwMode="auto">
            <a:xfrm>
              <a:off x="3550" y="1253"/>
              <a:ext cx="0" cy="67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6691" name="Line 15"/>
            <p:cNvSpPr>
              <a:spLocks noChangeShapeType="1"/>
            </p:cNvSpPr>
            <p:nvPr/>
          </p:nvSpPr>
          <p:spPr bwMode="auto">
            <a:xfrm flipH="1">
              <a:off x="3543" y="2403"/>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6692" name="Line 16"/>
            <p:cNvSpPr>
              <a:spLocks noChangeShapeType="1"/>
            </p:cNvSpPr>
            <p:nvPr/>
          </p:nvSpPr>
          <p:spPr bwMode="auto">
            <a:xfrm>
              <a:off x="3720" y="2242"/>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56693" name="Line 17"/>
            <p:cNvSpPr>
              <a:spLocks noChangeShapeType="1"/>
            </p:cNvSpPr>
            <p:nvPr/>
          </p:nvSpPr>
          <p:spPr bwMode="auto">
            <a:xfrm>
              <a:off x="3550" y="2222"/>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56694" name="Line 18"/>
            <p:cNvSpPr>
              <a:spLocks noChangeShapeType="1"/>
            </p:cNvSpPr>
            <p:nvPr/>
          </p:nvSpPr>
          <p:spPr bwMode="auto">
            <a:xfrm>
              <a:off x="4815" y="1250"/>
              <a:ext cx="0" cy="95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6695" name="Rectangle 19"/>
            <p:cNvSpPr>
              <a:spLocks noChangeArrowheads="1"/>
            </p:cNvSpPr>
            <p:nvPr/>
          </p:nvSpPr>
          <p:spPr bwMode="auto">
            <a:xfrm>
              <a:off x="3493" y="1433"/>
              <a:ext cx="97"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6696" name="Line 20"/>
            <p:cNvSpPr>
              <a:spLocks noChangeShapeType="1"/>
            </p:cNvSpPr>
            <p:nvPr/>
          </p:nvSpPr>
          <p:spPr bwMode="auto">
            <a:xfrm flipH="1">
              <a:off x="3566" y="2765"/>
              <a:ext cx="1277" cy="0"/>
            </a:xfrm>
            <a:prstGeom prst="line">
              <a:avLst/>
            </a:prstGeom>
            <a:noFill/>
            <a:ln w="38100">
              <a:solidFill>
                <a:schemeClr val="tx1"/>
              </a:solidFill>
              <a:round/>
              <a:headEnd/>
              <a:tailEnd/>
            </a:ln>
          </p:spPr>
          <p:txBody>
            <a:bodyPr anchor="ctr">
              <a:spAutoFit/>
            </a:bodyPr>
            <a:lstStyle/>
            <a:p>
              <a:endParaRPr lang="zh-CN" altLang="en-US"/>
            </a:p>
          </p:txBody>
        </p:sp>
        <p:sp>
          <p:nvSpPr>
            <p:cNvPr id="156697" name="Line 21"/>
            <p:cNvSpPr>
              <a:spLocks noChangeShapeType="1"/>
            </p:cNvSpPr>
            <p:nvPr/>
          </p:nvSpPr>
          <p:spPr bwMode="auto">
            <a:xfrm>
              <a:off x="4146" y="1968"/>
              <a:ext cx="0" cy="374"/>
            </a:xfrm>
            <a:prstGeom prst="line">
              <a:avLst/>
            </a:prstGeom>
            <a:noFill/>
            <a:ln w="38100">
              <a:solidFill>
                <a:schemeClr val="tx1"/>
              </a:solidFill>
              <a:round/>
              <a:headEnd/>
              <a:tailEnd/>
            </a:ln>
          </p:spPr>
          <p:txBody>
            <a:bodyPr anchor="ctr">
              <a:spAutoFit/>
            </a:bodyPr>
            <a:lstStyle/>
            <a:p>
              <a:endParaRPr lang="zh-CN" altLang="en-US"/>
            </a:p>
          </p:txBody>
        </p:sp>
        <p:sp>
          <p:nvSpPr>
            <p:cNvPr id="156698" name="Line 22"/>
            <p:cNvSpPr>
              <a:spLocks noChangeShapeType="1"/>
            </p:cNvSpPr>
            <p:nvPr/>
          </p:nvSpPr>
          <p:spPr bwMode="auto">
            <a:xfrm>
              <a:off x="3560" y="2509"/>
              <a:ext cx="3" cy="252"/>
            </a:xfrm>
            <a:prstGeom prst="line">
              <a:avLst/>
            </a:prstGeom>
            <a:noFill/>
            <a:ln w="38100">
              <a:solidFill>
                <a:schemeClr val="tx1"/>
              </a:solidFill>
              <a:round/>
              <a:headEnd/>
              <a:tailEnd/>
            </a:ln>
          </p:spPr>
          <p:txBody>
            <a:bodyPr anchor="ctr">
              <a:spAutoFit/>
            </a:bodyPr>
            <a:lstStyle/>
            <a:p>
              <a:endParaRPr lang="zh-CN" altLang="en-US"/>
            </a:p>
          </p:txBody>
        </p:sp>
        <p:sp>
          <p:nvSpPr>
            <p:cNvPr id="156699" name="Line 23"/>
            <p:cNvSpPr>
              <a:spLocks noChangeShapeType="1"/>
            </p:cNvSpPr>
            <p:nvPr/>
          </p:nvSpPr>
          <p:spPr bwMode="auto">
            <a:xfrm>
              <a:off x="4826" y="2519"/>
              <a:ext cx="0" cy="252"/>
            </a:xfrm>
            <a:prstGeom prst="line">
              <a:avLst/>
            </a:prstGeom>
            <a:noFill/>
            <a:ln w="38100">
              <a:solidFill>
                <a:schemeClr val="tx1"/>
              </a:solidFill>
              <a:round/>
              <a:headEnd/>
              <a:tailEnd/>
            </a:ln>
          </p:spPr>
          <p:txBody>
            <a:bodyPr anchor="ctr">
              <a:spAutoFit/>
            </a:bodyPr>
            <a:lstStyle/>
            <a:p>
              <a:endParaRPr lang="zh-CN" altLang="en-US"/>
            </a:p>
          </p:txBody>
        </p:sp>
        <p:sp>
          <p:nvSpPr>
            <p:cNvPr id="156700" name="Line 24"/>
            <p:cNvSpPr>
              <a:spLocks noChangeShapeType="1"/>
            </p:cNvSpPr>
            <p:nvPr/>
          </p:nvSpPr>
          <p:spPr bwMode="auto">
            <a:xfrm flipH="1">
              <a:off x="3538" y="1979"/>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56701" name="Line 25"/>
            <p:cNvSpPr>
              <a:spLocks noChangeShapeType="1"/>
            </p:cNvSpPr>
            <p:nvPr/>
          </p:nvSpPr>
          <p:spPr bwMode="auto">
            <a:xfrm>
              <a:off x="4232" y="2754"/>
              <a:ext cx="0" cy="113"/>
            </a:xfrm>
            <a:prstGeom prst="line">
              <a:avLst/>
            </a:prstGeom>
            <a:noFill/>
            <a:ln w="38100">
              <a:solidFill>
                <a:schemeClr val="tx1"/>
              </a:solidFill>
              <a:round/>
              <a:headEnd/>
              <a:tailEnd/>
            </a:ln>
          </p:spPr>
          <p:txBody>
            <a:bodyPr anchor="ctr">
              <a:spAutoFit/>
            </a:bodyPr>
            <a:lstStyle/>
            <a:p>
              <a:endParaRPr lang="zh-CN" altLang="en-US"/>
            </a:p>
          </p:txBody>
        </p:sp>
        <p:sp>
          <p:nvSpPr>
            <p:cNvPr id="156702" name="Line 26"/>
            <p:cNvSpPr>
              <a:spLocks noChangeShapeType="1"/>
            </p:cNvSpPr>
            <p:nvPr/>
          </p:nvSpPr>
          <p:spPr bwMode="auto">
            <a:xfrm flipH="1">
              <a:off x="4070" y="2871"/>
              <a:ext cx="340" cy="1"/>
            </a:xfrm>
            <a:prstGeom prst="line">
              <a:avLst/>
            </a:prstGeom>
            <a:noFill/>
            <a:ln w="28575">
              <a:solidFill>
                <a:schemeClr val="tx1"/>
              </a:solidFill>
              <a:round/>
              <a:headEnd/>
              <a:tailEnd/>
            </a:ln>
          </p:spPr>
          <p:txBody>
            <a:bodyPr anchor="ctr">
              <a:spAutoFit/>
            </a:bodyPr>
            <a:lstStyle/>
            <a:p>
              <a:endParaRPr lang="zh-CN" altLang="en-US"/>
            </a:p>
          </p:txBody>
        </p:sp>
        <p:sp>
          <p:nvSpPr>
            <p:cNvPr id="156703" name="Text Box 27"/>
            <p:cNvSpPr txBox="1">
              <a:spLocks noChangeArrowheads="1"/>
            </p:cNvSpPr>
            <p:nvPr/>
          </p:nvSpPr>
          <p:spPr bwMode="auto">
            <a:xfrm>
              <a:off x="4733" y="2205"/>
              <a:ext cx="364"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56704" name="Text Box 28"/>
            <p:cNvSpPr txBox="1">
              <a:spLocks noChangeArrowheads="1"/>
            </p:cNvSpPr>
            <p:nvPr/>
          </p:nvSpPr>
          <p:spPr bwMode="auto">
            <a:xfrm>
              <a:off x="3587" y="1341"/>
              <a:ext cx="308"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56705" name="Line 29"/>
            <p:cNvSpPr>
              <a:spLocks noChangeShapeType="1"/>
            </p:cNvSpPr>
            <p:nvPr/>
          </p:nvSpPr>
          <p:spPr bwMode="auto">
            <a:xfrm>
              <a:off x="3553" y="1828"/>
              <a:ext cx="0" cy="4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6706" name="Text Box 30"/>
            <p:cNvSpPr txBox="1">
              <a:spLocks noChangeArrowheads="1"/>
            </p:cNvSpPr>
            <p:nvPr/>
          </p:nvSpPr>
          <p:spPr bwMode="auto">
            <a:xfrm>
              <a:off x="3085" y="1579"/>
              <a:ext cx="485"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56707" name="Text Box 31"/>
            <p:cNvSpPr txBox="1">
              <a:spLocks noChangeArrowheads="1"/>
            </p:cNvSpPr>
            <p:nvPr/>
          </p:nvSpPr>
          <p:spPr bwMode="auto">
            <a:xfrm>
              <a:off x="3097" y="1941"/>
              <a:ext cx="451"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56708" name="Text Box 32"/>
            <p:cNvSpPr txBox="1">
              <a:spLocks noChangeArrowheads="1"/>
            </p:cNvSpPr>
            <p:nvPr/>
          </p:nvSpPr>
          <p:spPr bwMode="auto">
            <a:xfrm>
              <a:off x="4799" y="1784"/>
              <a:ext cx="38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56709" name="Text Box 33"/>
            <p:cNvSpPr txBox="1">
              <a:spLocks noChangeArrowheads="1"/>
            </p:cNvSpPr>
            <p:nvPr/>
          </p:nvSpPr>
          <p:spPr bwMode="auto">
            <a:xfrm>
              <a:off x="3689" y="1685"/>
              <a:ext cx="44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56710" name="Text Box 34"/>
            <p:cNvSpPr txBox="1">
              <a:spLocks noChangeArrowheads="1"/>
            </p:cNvSpPr>
            <p:nvPr/>
          </p:nvSpPr>
          <p:spPr bwMode="auto">
            <a:xfrm>
              <a:off x="4015" y="2852"/>
              <a:ext cx="594"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EE</a:t>
              </a:r>
              <a:endParaRPr lang="en-US" altLang="zh-CN" b="1"/>
            </a:p>
          </p:txBody>
        </p:sp>
        <p:sp>
          <p:nvSpPr>
            <p:cNvPr id="156711" name="Text Box 35"/>
            <p:cNvSpPr txBox="1">
              <a:spLocks noChangeArrowheads="1"/>
            </p:cNvSpPr>
            <p:nvPr/>
          </p:nvSpPr>
          <p:spPr bwMode="auto">
            <a:xfrm>
              <a:off x="5015" y="2216"/>
              <a:ext cx="380" cy="288"/>
            </a:xfrm>
            <a:prstGeom prst="rect">
              <a:avLst/>
            </a:prstGeom>
            <a:noFill/>
            <a:ln w="28575">
              <a:noFill/>
              <a:miter lim="800000"/>
              <a:headEnd/>
              <a:tailEnd/>
            </a:ln>
          </p:spPr>
          <p:txBody>
            <a:bodyPr anchor="ctr">
              <a:spAutoFit/>
            </a:bodyPr>
            <a:lstStyle/>
            <a:p>
              <a:pPr algn="l"/>
              <a:r>
                <a:rPr lang="en-US" altLang="zh-CN" b="1" i="1"/>
                <a:t>v</a:t>
              </a:r>
              <a:r>
                <a:rPr lang="en-US" altLang="zh-CN" b="1" baseline="-25000"/>
                <a:t>CE</a:t>
              </a:r>
              <a:endParaRPr lang="en-US" altLang="zh-CN" b="1"/>
            </a:p>
          </p:txBody>
        </p:sp>
      </p:grpSp>
      <p:sp>
        <p:nvSpPr>
          <p:cNvPr id="456740" name="Text Box 36"/>
          <p:cNvSpPr txBox="1">
            <a:spLocks noChangeArrowheads="1"/>
          </p:cNvSpPr>
          <p:nvPr/>
        </p:nvSpPr>
        <p:spPr bwMode="auto">
          <a:xfrm>
            <a:off x="395288" y="1700213"/>
            <a:ext cx="3541712" cy="457200"/>
          </a:xfrm>
          <a:prstGeom prst="rect">
            <a:avLst/>
          </a:prstGeom>
          <a:noFill/>
          <a:ln w="9525">
            <a:noFill/>
            <a:miter lim="800000"/>
            <a:headEnd/>
            <a:tailEnd/>
          </a:ln>
        </p:spPr>
        <p:txBody>
          <a:bodyPr>
            <a:spAutoFit/>
          </a:bodyPr>
          <a:lstStyle/>
          <a:p>
            <a:pPr algn="l">
              <a:spcBef>
                <a:spcPct val="50000"/>
              </a:spcBef>
            </a:pPr>
            <a:r>
              <a:rPr lang="en-US" altLang="zh-CN" b="1"/>
              <a:t>T</a:t>
            </a:r>
            <a:r>
              <a:rPr lang="en-US" altLang="zh-CN" b="1" baseline="-25000"/>
              <a:t>1</a:t>
            </a:r>
            <a:r>
              <a:rPr lang="zh-CN" altLang="en-US" b="1">
                <a:ea typeface="宋体" pitchFamily="2" charset="-122"/>
              </a:rPr>
              <a:t>与</a:t>
            </a:r>
            <a:r>
              <a:rPr lang="en-US" altLang="zh-CN" b="1"/>
              <a:t>T</a:t>
            </a:r>
            <a:r>
              <a:rPr lang="en-US" altLang="zh-CN" b="1" baseline="-25000"/>
              <a:t>2</a:t>
            </a:r>
            <a:r>
              <a:rPr lang="zh-CN" altLang="en-US" b="1">
                <a:ea typeface="宋体" pitchFamily="2" charset="-122"/>
              </a:rPr>
              <a:t>参数完全相同</a:t>
            </a:r>
          </a:p>
        </p:txBody>
      </p:sp>
      <p:sp>
        <p:nvSpPr>
          <p:cNvPr id="456741" name="Text Box 37"/>
          <p:cNvSpPr txBox="1">
            <a:spLocks noChangeArrowheads="1"/>
          </p:cNvSpPr>
          <p:nvPr/>
        </p:nvSpPr>
        <p:spPr bwMode="auto">
          <a:xfrm>
            <a:off x="468313" y="2276475"/>
            <a:ext cx="4535487" cy="854075"/>
          </a:xfrm>
          <a:prstGeom prst="rect">
            <a:avLst/>
          </a:prstGeom>
          <a:noFill/>
          <a:ln w="9525">
            <a:noFill/>
            <a:miter lim="800000"/>
            <a:headEnd/>
            <a:tailEnd/>
          </a:ln>
        </p:spPr>
        <p:txBody>
          <a:bodyPr>
            <a:spAutoFit/>
          </a:bodyPr>
          <a:lstStyle/>
          <a:p>
            <a:pPr algn="l">
              <a:spcBef>
                <a:spcPct val="50000"/>
              </a:spcBef>
            </a:pPr>
            <a:r>
              <a:rPr lang="en-US" altLang="zh-CN" sz="2000" b="1" dirty="0"/>
              <a:t>T</a:t>
            </a:r>
            <a:r>
              <a:rPr lang="en-US" altLang="zh-CN" sz="2000" b="1" baseline="-25000" dirty="0"/>
              <a:t>1</a:t>
            </a:r>
            <a:r>
              <a:rPr lang="zh-CN" altLang="en-US" sz="2000" b="1" dirty="0">
                <a:ea typeface="宋体" pitchFamily="2" charset="-122"/>
              </a:rPr>
              <a:t>对</a:t>
            </a:r>
            <a:r>
              <a:rPr lang="en-US" altLang="zh-CN" sz="2000" b="1" dirty="0"/>
              <a:t>T</a:t>
            </a:r>
            <a:r>
              <a:rPr lang="en-US" altLang="zh-CN" sz="2000" b="1" baseline="-25000" dirty="0"/>
              <a:t>2</a:t>
            </a:r>
            <a:r>
              <a:rPr lang="zh-CN" altLang="en-US" sz="2000" b="1" dirty="0">
                <a:ea typeface="宋体" pitchFamily="2" charset="-122"/>
              </a:rPr>
              <a:t>具有温度补偿作用</a:t>
            </a:r>
          </a:p>
          <a:p>
            <a:pPr algn="l">
              <a:spcBef>
                <a:spcPct val="50000"/>
              </a:spcBef>
            </a:pPr>
            <a:r>
              <a:rPr lang="en-US" altLang="zh-CN" sz="2000" b="1" i="1" dirty="0">
                <a:ea typeface="宋体" pitchFamily="2" charset="-122"/>
              </a:rPr>
              <a:t>I</a:t>
            </a:r>
            <a:r>
              <a:rPr lang="en-US" altLang="zh-CN" sz="2000" b="1" baseline="-25000" dirty="0">
                <a:ea typeface="宋体" pitchFamily="2" charset="-122"/>
              </a:rPr>
              <a:t>C2</a:t>
            </a:r>
            <a:r>
              <a:rPr lang="en-US" altLang="zh-CN" sz="2000" b="1" dirty="0">
                <a:ea typeface="宋体" pitchFamily="2" charset="-122"/>
                <a:cs typeface="Times New Roman" pitchFamily="18" charset="0"/>
              </a:rPr>
              <a:t>↑→</a:t>
            </a:r>
            <a:r>
              <a:rPr lang="en-US" altLang="zh-CN" sz="2000" b="1" i="1" dirty="0">
                <a:ea typeface="宋体" pitchFamily="2" charset="-122"/>
              </a:rPr>
              <a:t>I</a:t>
            </a:r>
            <a:r>
              <a:rPr lang="en-US" altLang="zh-CN" sz="2000" b="1" baseline="-25000" dirty="0">
                <a:ea typeface="宋体" pitchFamily="2" charset="-122"/>
              </a:rPr>
              <a:t>C1</a:t>
            </a:r>
            <a:r>
              <a:rPr lang="en-US" altLang="zh-CN" sz="2000" b="1" dirty="0">
                <a:ea typeface="宋体" pitchFamily="2" charset="-122"/>
              </a:rPr>
              <a:t>↑→</a:t>
            </a:r>
            <a:r>
              <a:rPr lang="en-US" altLang="zh-CN" sz="2000" b="1" i="1" dirty="0">
                <a:ea typeface="宋体" pitchFamily="2" charset="-122"/>
              </a:rPr>
              <a:t>R</a:t>
            </a:r>
            <a:r>
              <a:rPr lang="zh-CN" altLang="en-US" sz="2000" b="1" dirty="0">
                <a:ea typeface="宋体" pitchFamily="2" charset="-122"/>
              </a:rPr>
              <a:t>压降↑→</a:t>
            </a:r>
            <a:r>
              <a:rPr lang="en-US" altLang="zh-CN" sz="2000" b="1" i="1" dirty="0">
                <a:ea typeface="宋体" pitchFamily="2" charset="-122"/>
              </a:rPr>
              <a:t>V</a:t>
            </a:r>
            <a:r>
              <a:rPr lang="en-US" altLang="zh-CN" sz="2000" b="1" baseline="-25000" dirty="0">
                <a:ea typeface="宋体" pitchFamily="2" charset="-122"/>
              </a:rPr>
              <a:t>BE</a:t>
            </a:r>
            <a:r>
              <a:rPr lang="en-US" altLang="zh-CN" sz="2000" b="1" dirty="0">
                <a:latin typeface="宋体" pitchFamily="2" charset="-122"/>
                <a:ea typeface="宋体" pitchFamily="2" charset="-122"/>
              </a:rPr>
              <a:t>↓</a:t>
            </a:r>
            <a:r>
              <a:rPr lang="en-US" altLang="zh-CN" sz="2000" b="1" dirty="0">
                <a:ea typeface="宋体" pitchFamily="2" charset="-122"/>
              </a:rPr>
              <a:t>→</a:t>
            </a:r>
            <a:r>
              <a:rPr lang="en-US" altLang="zh-CN" sz="2000" b="1" i="1" dirty="0">
                <a:ea typeface="宋体" pitchFamily="2" charset="-122"/>
              </a:rPr>
              <a:t>I</a:t>
            </a:r>
            <a:r>
              <a:rPr lang="en-US" altLang="zh-CN" sz="2000" b="1" baseline="-25000" dirty="0">
                <a:ea typeface="宋体" pitchFamily="2" charset="-122"/>
              </a:rPr>
              <a:t>C2</a:t>
            </a:r>
            <a:r>
              <a:rPr lang="en-US" altLang="zh-CN" sz="2000" b="1" dirty="0">
                <a:latin typeface="宋体" pitchFamily="2" charset="-122"/>
                <a:ea typeface="宋体" pitchFamily="2" charset="-122"/>
              </a:rPr>
              <a:t>↓</a:t>
            </a:r>
          </a:p>
        </p:txBody>
      </p:sp>
      <p:graphicFrame>
        <p:nvGraphicFramePr>
          <p:cNvPr id="456742" name="Object 38"/>
          <p:cNvGraphicFramePr>
            <a:graphicFrameLocks noChangeAspect="1"/>
          </p:cNvGraphicFramePr>
          <p:nvPr/>
        </p:nvGraphicFramePr>
        <p:xfrm>
          <a:off x="755650" y="3429000"/>
          <a:ext cx="2862263" cy="2141538"/>
        </p:xfrm>
        <a:graphic>
          <a:graphicData uri="http://schemas.openxmlformats.org/presentationml/2006/ole">
            <mc:AlternateContent xmlns:mc="http://schemas.openxmlformats.org/markup-compatibility/2006">
              <mc:Choice xmlns:v="urn:schemas-microsoft-com:vml" Requires="v">
                <p:oleObj spid="_x0000_s2100" name="公式" r:id="rId5" imgW="1206360" imgH="901440" progId="Equation.3">
                  <p:embed/>
                </p:oleObj>
              </mc:Choice>
              <mc:Fallback>
                <p:oleObj name="公式" r:id="rId5" imgW="1206360" imgH="90144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2862263"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6743" name="Object 39"/>
          <p:cNvGraphicFramePr>
            <a:graphicFrameLocks noChangeAspect="1"/>
          </p:cNvGraphicFramePr>
          <p:nvPr/>
        </p:nvGraphicFramePr>
        <p:xfrm>
          <a:off x="900113" y="5661025"/>
          <a:ext cx="6600825" cy="901700"/>
        </p:xfrm>
        <a:graphic>
          <a:graphicData uri="http://schemas.openxmlformats.org/presentationml/2006/ole">
            <mc:AlternateContent xmlns:mc="http://schemas.openxmlformats.org/markup-compatibility/2006">
              <mc:Choice xmlns:v="urn:schemas-microsoft-com:vml" Requires="v">
                <p:oleObj spid="_x0000_s2101" name="公式" r:id="rId7" imgW="2882880" imgH="393480" progId="Equation.3">
                  <p:embed/>
                </p:oleObj>
              </mc:Choice>
              <mc:Fallback>
                <p:oleObj name="公式" r:id="rId7" imgW="2882880" imgH="39348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661025"/>
                        <a:ext cx="66008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3</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6706"/>
                                        </p:tgtEl>
                                        <p:attrNameLst>
                                          <p:attrName>style.visibility</p:attrName>
                                        </p:attrNameLst>
                                      </p:cBhvr>
                                      <p:to>
                                        <p:strVal val="visible"/>
                                      </p:to>
                                    </p:set>
                                    <p:anim calcmode="lin" valueType="num">
                                      <p:cBhvr additive="base">
                                        <p:cTn id="7" dur="500" fill="hold"/>
                                        <p:tgtEl>
                                          <p:spTgt spid="456706"/>
                                        </p:tgtEl>
                                        <p:attrNameLst>
                                          <p:attrName>ppt_x</p:attrName>
                                        </p:attrNameLst>
                                      </p:cBhvr>
                                      <p:tavLst>
                                        <p:tav tm="0">
                                          <p:val>
                                            <p:strVal val="0-#ppt_w/2"/>
                                          </p:val>
                                        </p:tav>
                                        <p:tav tm="100000">
                                          <p:val>
                                            <p:strVal val="#ppt_x"/>
                                          </p:val>
                                        </p:tav>
                                      </p:tavLst>
                                    </p:anim>
                                    <p:anim calcmode="lin" valueType="num">
                                      <p:cBhvr additive="base">
                                        <p:cTn id="8" dur="500" fill="hold"/>
                                        <p:tgtEl>
                                          <p:spTgt spid="456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56740"/>
                                        </p:tgtEl>
                                        <p:attrNameLst>
                                          <p:attrName>style.visibility</p:attrName>
                                        </p:attrNameLst>
                                      </p:cBhvr>
                                      <p:to>
                                        <p:strVal val="visible"/>
                                      </p:to>
                                    </p:set>
                                    <p:animEffect transition="in" filter="checkerboard(across)">
                                      <p:cBhvr>
                                        <p:cTn id="13" dur="500"/>
                                        <p:tgtEl>
                                          <p:spTgt spid="4567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56741"/>
                                        </p:tgtEl>
                                        <p:attrNameLst>
                                          <p:attrName>style.visibility</p:attrName>
                                        </p:attrNameLst>
                                      </p:cBhvr>
                                      <p:to>
                                        <p:strVal val="visible"/>
                                      </p:to>
                                    </p:set>
                                    <p:animEffect transition="in" filter="checkerboard(down)">
                                      <p:cBhvr>
                                        <p:cTn id="18" dur="500"/>
                                        <p:tgtEl>
                                          <p:spTgt spid="4567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56742"/>
                                        </p:tgtEl>
                                        <p:attrNameLst>
                                          <p:attrName>style.visibility</p:attrName>
                                        </p:attrNameLst>
                                      </p:cBhvr>
                                      <p:to>
                                        <p:strVal val="visible"/>
                                      </p:to>
                                    </p:set>
                                    <p:animEffect transition="in" filter="wipe(up)">
                                      <p:cBhvr>
                                        <p:cTn id="23" dur="500"/>
                                        <p:tgtEl>
                                          <p:spTgt spid="45674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56743"/>
                                        </p:tgtEl>
                                        <p:attrNameLst>
                                          <p:attrName>style.visibility</p:attrName>
                                        </p:attrNameLst>
                                      </p:cBhvr>
                                      <p:to>
                                        <p:strVal val="visible"/>
                                      </p:to>
                                    </p:set>
                                    <p:animEffect transition="in" filter="wipe(up)">
                                      <p:cBhvr>
                                        <p:cTn id="28" dur="500"/>
                                        <p:tgtEl>
                                          <p:spTgt spid="45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utoUpdateAnimBg="0"/>
      <p:bldP spid="456740" grpId="0" autoUpdateAnimBg="0"/>
      <p:bldP spid="4567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4834" name="Object 2"/>
          <p:cNvGraphicFramePr>
            <a:graphicFrameLocks noChangeAspect="1"/>
          </p:cNvGraphicFramePr>
          <p:nvPr/>
        </p:nvGraphicFramePr>
        <p:xfrm>
          <a:off x="549275" y="2963863"/>
          <a:ext cx="8105775" cy="1068387"/>
        </p:xfrm>
        <a:graphic>
          <a:graphicData uri="http://schemas.openxmlformats.org/presentationml/2006/ole">
            <mc:AlternateContent xmlns:mc="http://schemas.openxmlformats.org/markup-compatibility/2006">
              <mc:Choice xmlns:v="urn:schemas-microsoft-com:vml" Requires="v">
                <p:oleObj spid="_x0000_s24628" name="公式" r:id="rId3" imgW="3860640" imgH="469800" progId="Equation.3">
                  <p:embed/>
                </p:oleObj>
              </mc:Choice>
              <mc:Fallback>
                <p:oleObj name="公式" r:id="rId3" imgW="3860640" imgH="46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2963863"/>
                        <a:ext cx="810577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35" name="Object 3"/>
          <p:cNvGraphicFramePr>
            <a:graphicFrameLocks noChangeAspect="1"/>
          </p:cNvGraphicFramePr>
          <p:nvPr/>
        </p:nvGraphicFramePr>
        <p:xfrm>
          <a:off x="523875" y="4595813"/>
          <a:ext cx="6767513" cy="576262"/>
        </p:xfrm>
        <a:graphic>
          <a:graphicData uri="http://schemas.openxmlformats.org/presentationml/2006/ole">
            <mc:AlternateContent xmlns:mc="http://schemas.openxmlformats.org/markup-compatibility/2006">
              <mc:Choice xmlns:v="urn:schemas-microsoft-com:vml" Requires="v">
                <p:oleObj spid="_x0000_s24629" name="公式" r:id="rId5" imgW="2908080" imgH="228600" progId="Equation.3">
                  <p:embed/>
                </p:oleObj>
              </mc:Choice>
              <mc:Fallback>
                <p:oleObj name="公式" r:id="rId5" imgW="29080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4595813"/>
                        <a:ext cx="676751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04" name="Line 4"/>
          <p:cNvSpPr>
            <a:spLocks noChangeShapeType="1"/>
          </p:cNvSpPr>
          <p:nvPr/>
        </p:nvSpPr>
        <p:spPr bwMode="auto">
          <a:xfrm>
            <a:off x="6896100" y="1706563"/>
            <a:ext cx="0" cy="627062"/>
          </a:xfrm>
          <a:prstGeom prst="line">
            <a:avLst/>
          </a:prstGeom>
          <a:noFill/>
          <a:ln w="38100">
            <a:solidFill>
              <a:srgbClr val="000000"/>
            </a:solidFill>
            <a:round/>
            <a:headEnd/>
            <a:tailEnd/>
          </a:ln>
        </p:spPr>
        <p:txBody>
          <a:bodyPr wrap="none" anchor="ctr"/>
          <a:lstStyle/>
          <a:p>
            <a:endParaRPr lang="zh-CN" altLang="en-US"/>
          </a:p>
        </p:txBody>
      </p:sp>
      <p:sp>
        <p:nvSpPr>
          <p:cNvPr id="179205" name="Rectangle 5"/>
          <p:cNvSpPr>
            <a:spLocks noChangeArrowheads="1"/>
          </p:cNvSpPr>
          <p:nvPr/>
        </p:nvSpPr>
        <p:spPr bwMode="auto">
          <a:xfrm>
            <a:off x="6657975" y="466725"/>
            <a:ext cx="495300" cy="51593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800" b="1" i="1">
                <a:solidFill>
                  <a:srgbClr val="DC0081"/>
                </a:solidFill>
              </a:rPr>
              <a:t>v</a:t>
            </a:r>
            <a:r>
              <a:rPr lang="en-US" altLang="zh-CN" sz="2800" b="1" baseline="-30000">
                <a:solidFill>
                  <a:srgbClr val="DC0081"/>
                </a:solidFill>
              </a:rPr>
              <a:t>o</a:t>
            </a:r>
            <a:endParaRPr lang="en-US" altLang="zh-CN" sz="2800" b="1" baseline="-50000">
              <a:solidFill>
                <a:srgbClr val="DC0081"/>
              </a:solidFill>
            </a:endParaRPr>
          </a:p>
        </p:txBody>
      </p:sp>
      <p:sp>
        <p:nvSpPr>
          <p:cNvPr id="179206" name="Line 6"/>
          <p:cNvSpPr>
            <a:spLocks noChangeShapeType="1"/>
          </p:cNvSpPr>
          <p:nvPr/>
        </p:nvSpPr>
        <p:spPr bwMode="auto">
          <a:xfrm>
            <a:off x="6748463" y="1066800"/>
            <a:ext cx="382587" cy="1588"/>
          </a:xfrm>
          <a:prstGeom prst="line">
            <a:avLst/>
          </a:prstGeom>
          <a:noFill/>
          <a:ln w="38100">
            <a:solidFill>
              <a:srgbClr val="DC0081"/>
            </a:solidFill>
            <a:round/>
            <a:headEnd/>
            <a:tailEnd type="triangle" w="med" len="med"/>
          </a:ln>
        </p:spPr>
        <p:txBody>
          <a:bodyPr wrap="none" anchor="ctr"/>
          <a:lstStyle/>
          <a:p>
            <a:endParaRPr lang="zh-CN" altLang="en-US"/>
          </a:p>
        </p:txBody>
      </p:sp>
      <p:sp>
        <p:nvSpPr>
          <p:cNvPr id="179207" name="Rectangle 7"/>
          <p:cNvSpPr>
            <a:spLocks noChangeArrowheads="1"/>
          </p:cNvSpPr>
          <p:nvPr/>
        </p:nvSpPr>
        <p:spPr bwMode="auto">
          <a:xfrm>
            <a:off x="5432425" y="1655763"/>
            <a:ext cx="422275" cy="515937"/>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800" b="1" i="1">
                <a:solidFill>
                  <a:srgbClr val="006666"/>
                </a:solidFill>
              </a:rPr>
              <a:t>v</a:t>
            </a:r>
            <a:r>
              <a:rPr lang="en-US" altLang="zh-CN" sz="2800" b="1" baseline="-30000">
                <a:solidFill>
                  <a:srgbClr val="006666"/>
                </a:solidFill>
              </a:rPr>
              <a:t>i</a:t>
            </a:r>
            <a:endParaRPr lang="en-US" altLang="zh-CN" sz="2800" b="1" baseline="-50000"/>
          </a:p>
        </p:txBody>
      </p:sp>
      <p:sp>
        <p:nvSpPr>
          <p:cNvPr id="179208" name="Line 8"/>
          <p:cNvSpPr>
            <a:spLocks noChangeShapeType="1"/>
          </p:cNvSpPr>
          <p:nvPr/>
        </p:nvSpPr>
        <p:spPr bwMode="auto">
          <a:xfrm>
            <a:off x="5310188" y="1581150"/>
            <a:ext cx="1587" cy="666750"/>
          </a:xfrm>
          <a:prstGeom prst="line">
            <a:avLst/>
          </a:prstGeom>
          <a:noFill/>
          <a:ln w="38100">
            <a:solidFill>
              <a:srgbClr val="006666"/>
            </a:solidFill>
            <a:round/>
            <a:headEnd/>
            <a:tailEnd type="triangle" w="med" len="med"/>
          </a:ln>
        </p:spPr>
        <p:txBody>
          <a:bodyPr wrap="none" anchor="ctr"/>
          <a:lstStyle/>
          <a:p>
            <a:endParaRPr lang="zh-CN" altLang="en-US"/>
          </a:p>
        </p:txBody>
      </p:sp>
      <p:grpSp>
        <p:nvGrpSpPr>
          <p:cNvPr id="2" name="Group 9"/>
          <p:cNvGrpSpPr>
            <a:grpSpLocks/>
          </p:cNvGrpSpPr>
          <p:nvPr/>
        </p:nvGrpSpPr>
        <p:grpSpPr bwMode="auto">
          <a:xfrm>
            <a:off x="5295900" y="2411413"/>
            <a:ext cx="153988" cy="161925"/>
            <a:chOff x="2304" y="3516"/>
            <a:chExt cx="192" cy="192"/>
          </a:xfrm>
        </p:grpSpPr>
        <p:sp>
          <p:nvSpPr>
            <p:cNvPr id="179246" name="Line 10"/>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179247" name="Line 11"/>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179210" name="Text Box 12"/>
          <p:cNvSpPr txBox="1">
            <a:spLocks noChangeArrowheads="1"/>
          </p:cNvSpPr>
          <p:nvPr/>
        </p:nvSpPr>
        <p:spPr bwMode="auto">
          <a:xfrm>
            <a:off x="8008938" y="442913"/>
            <a:ext cx="762000" cy="396875"/>
          </a:xfrm>
          <a:prstGeom prst="rect">
            <a:avLst/>
          </a:prstGeom>
          <a:noFill/>
          <a:ln w="12700">
            <a:noFill/>
            <a:miter lim="800000"/>
            <a:headEnd/>
            <a:tailEnd/>
          </a:ln>
        </p:spPr>
        <p:txBody>
          <a:bodyPr>
            <a:spAutoFit/>
          </a:bodyPr>
          <a:lstStyle/>
          <a:p>
            <a:pPr algn="l" eaLnBrk="0" hangingPunct="0">
              <a:spcBef>
                <a:spcPct val="50000"/>
              </a:spcBef>
            </a:pPr>
            <a:r>
              <a:rPr lang="en-US" altLang="zh-CN" sz="2000" b="1" i="1"/>
              <a:t>+</a:t>
            </a:r>
            <a:r>
              <a:rPr lang="en-US" altLang="zh-CN" sz="2000" b="1"/>
              <a:t>12V</a:t>
            </a:r>
          </a:p>
        </p:txBody>
      </p:sp>
      <p:sp>
        <p:nvSpPr>
          <p:cNvPr id="179211" name="Rectangle 13"/>
          <p:cNvSpPr>
            <a:spLocks noChangeArrowheads="1"/>
          </p:cNvSpPr>
          <p:nvPr/>
        </p:nvSpPr>
        <p:spPr bwMode="auto">
          <a:xfrm>
            <a:off x="5861050" y="503238"/>
            <a:ext cx="534988" cy="4540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c</a:t>
            </a:r>
            <a:endParaRPr lang="en-US" altLang="zh-CN" b="1" baseline="-50000"/>
          </a:p>
        </p:txBody>
      </p:sp>
      <p:sp>
        <p:nvSpPr>
          <p:cNvPr id="179212" name="Line 14"/>
          <p:cNvSpPr>
            <a:spLocks noChangeShapeType="1"/>
          </p:cNvSpPr>
          <p:nvPr/>
        </p:nvSpPr>
        <p:spPr bwMode="auto">
          <a:xfrm>
            <a:off x="6200775" y="1173163"/>
            <a:ext cx="1588" cy="484187"/>
          </a:xfrm>
          <a:prstGeom prst="line">
            <a:avLst/>
          </a:prstGeom>
          <a:noFill/>
          <a:ln w="38100">
            <a:solidFill>
              <a:schemeClr val="tx1"/>
            </a:solidFill>
            <a:round/>
            <a:headEnd/>
            <a:tailEnd/>
          </a:ln>
        </p:spPr>
        <p:txBody>
          <a:bodyPr wrap="none" anchor="ctr"/>
          <a:lstStyle/>
          <a:p>
            <a:endParaRPr lang="zh-CN" altLang="en-US"/>
          </a:p>
        </p:txBody>
      </p:sp>
      <p:sp>
        <p:nvSpPr>
          <p:cNvPr id="179213" name="Line 15"/>
          <p:cNvSpPr>
            <a:spLocks noChangeShapeType="1"/>
          </p:cNvSpPr>
          <p:nvPr/>
        </p:nvSpPr>
        <p:spPr bwMode="auto">
          <a:xfrm>
            <a:off x="6210300" y="1463675"/>
            <a:ext cx="211138" cy="2413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79214" name="Line 16"/>
          <p:cNvSpPr>
            <a:spLocks noChangeShapeType="1"/>
          </p:cNvSpPr>
          <p:nvPr/>
        </p:nvSpPr>
        <p:spPr bwMode="auto">
          <a:xfrm rot="700650" flipV="1">
            <a:off x="6213475" y="1127125"/>
            <a:ext cx="177800" cy="244475"/>
          </a:xfrm>
          <a:prstGeom prst="line">
            <a:avLst/>
          </a:prstGeom>
          <a:noFill/>
          <a:ln w="38100">
            <a:solidFill>
              <a:schemeClr val="tx1"/>
            </a:solidFill>
            <a:round/>
            <a:headEnd/>
            <a:tailEnd/>
          </a:ln>
        </p:spPr>
        <p:txBody>
          <a:bodyPr wrap="none" anchor="ctr"/>
          <a:lstStyle/>
          <a:p>
            <a:endParaRPr lang="zh-CN" altLang="en-US"/>
          </a:p>
        </p:txBody>
      </p:sp>
      <p:sp>
        <p:nvSpPr>
          <p:cNvPr id="179215" name="Line 17"/>
          <p:cNvSpPr>
            <a:spLocks noChangeShapeType="1"/>
          </p:cNvSpPr>
          <p:nvPr/>
        </p:nvSpPr>
        <p:spPr bwMode="auto">
          <a:xfrm>
            <a:off x="6391275" y="476250"/>
            <a:ext cx="1952625" cy="1588"/>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9216" name="Line 18"/>
          <p:cNvSpPr>
            <a:spLocks noChangeShapeType="1"/>
          </p:cNvSpPr>
          <p:nvPr/>
        </p:nvSpPr>
        <p:spPr bwMode="auto">
          <a:xfrm>
            <a:off x="6394450" y="1047750"/>
            <a:ext cx="230188" cy="1588"/>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9217" name="Line 19"/>
          <p:cNvSpPr>
            <a:spLocks noChangeShapeType="1"/>
          </p:cNvSpPr>
          <p:nvPr/>
        </p:nvSpPr>
        <p:spPr bwMode="auto">
          <a:xfrm>
            <a:off x="6394450" y="469900"/>
            <a:ext cx="0" cy="687388"/>
          </a:xfrm>
          <a:prstGeom prst="line">
            <a:avLst/>
          </a:prstGeom>
          <a:noFill/>
          <a:ln w="38100">
            <a:solidFill>
              <a:schemeClr val="tx1"/>
            </a:solidFill>
            <a:round/>
            <a:headEnd/>
            <a:tailEnd/>
          </a:ln>
        </p:spPr>
        <p:txBody>
          <a:bodyPr wrap="none" anchor="ctr"/>
          <a:lstStyle/>
          <a:p>
            <a:endParaRPr lang="zh-CN" altLang="en-US"/>
          </a:p>
        </p:txBody>
      </p:sp>
      <p:sp>
        <p:nvSpPr>
          <p:cNvPr id="179218" name="Rectangle 20"/>
          <p:cNvSpPr>
            <a:spLocks noChangeArrowheads="1"/>
          </p:cNvSpPr>
          <p:nvPr/>
        </p:nvSpPr>
        <p:spPr bwMode="auto">
          <a:xfrm>
            <a:off x="5470525" y="855663"/>
            <a:ext cx="541338" cy="4540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b</a:t>
            </a:r>
            <a:endParaRPr lang="en-US" altLang="zh-CN" b="1" baseline="-50000"/>
          </a:p>
        </p:txBody>
      </p:sp>
      <p:sp>
        <p:nvSpPr>
          <p:cNvPr id="179219" name="Line 21"/>
          <p:cNvSpPr>
            <a:spLocks noChangeShapeType="1"/>
          </p:cNvSpPr>
          <p:nvPr/>
        </p:nvSpPr>
        <p:spPr bwMode="auto">
          <a:xfrm rot="10800000">
            <a:off x="5805488" y="1411288"/>
            <a:ext cx="385762" cy="1587"/>
          </a:xfrm>
          <a:prstGeom prst="line">
            <a:avLst/>
          </a:prstGeom>
          <a:noFill/>
          <a:ln w="38100">
            <a:solidFill>
              <a:schemeClr val="tx1"/>
            </a:solidFill>
            <a:round/>
            <a:headEnd/>
            <a:tailEnd/>
          </a:ln>
        </p:spPr>
        <p:txBody>
          <a:bodyPr wrap="none" anchor="ctr"/>
          <a:lstStyle/>
          <a:p>
            <a:endParaRPr lang="zh-CN" altLang="en-US"/>
          </a:p>
        </p:txBody>
      </p:sp>
      <p:sp>
        <p:nvSpPr>
          <p:cNvPr id="179220" name="Line 22"/>
          <p:cNvSpPr>
            <a:spLocks noChangeShapeType="1"/>
          </p:cNvSpPr>
          <p:nvPr/>
        </p:nvSpPr>
        <p:spPr bwMode="auto">
          <a:xfrm rot="10800000">
            <a:off x="5337175" y="1416050"/>
            <a:ext cx="220663" cy="1588"/>
          </a:xfrm>
          <a:prstGeom prst="line">
            <a:avLst/>
          </a:prstGeom>
          <a:noFill/>
          <a:ln w="38100">
            <a:solidFill>
              <a:schemeClr val="tx1"/>
            </a:solidFill>
            <a:round/>
            <a:headEnd/>
            <a:tailEnd/>
          </a:ln>
        </p:spPr>
        <p:txBody>
          <a:bodyPr wrap="none" anchor="ctr"/>
          <a:lstStyle/>
          <a:p>
            <a:endParaRPr lang="zh-CN" altLang="en-US"/>
          </a:p>
        </p:txBody>
      </p:sp>
      <p:sp>
        <p:nvSpPr>
          <p:cNvPr id="179221" name="Rectangle 23"/>
          <p:cNvSpPr>
            <a:spLocks noChangeArrowheads="1"/>
          </p:cNvSpPr>
          <p:nvPr/>
        </p:nvSpPr>
        <p:spPr bwMode="auto">
          <a:xfrm flipH="1">
            <a:off x="7486650" y="530225"/>
            <a:ext cx="533400" cy="4540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c</a:t>
            </a:r>
            <a:endParaRPr lang="en-US" altLang="zh-CN" b="1" baseline="-50000"/>
          </a:p>
        </p:txBody>
      </p:sp>
      <p:sp>
        <p:nvSpPr>
          <p:cNvPr id="179222" name="Line 24"/>
          <p:cNvSpPr>
            <a:spLocks noChangeShapeType="1"/>
          </p:cNvSpPr>
          <p:nvPr/>
        </p:nvSpPr>
        <p:spPr bwMode="auto">
          <a:xfrm flipH="1">
            <a:off x="7639050" y="1163638"/>
            <a:ext cx="1588" cy="482600"/>
          </a:xfrm>
          <a:prstGeom prst="line">
            <a:avLst/>
          </a:prstGeom>
          <a:noFill/>
          <a:ln w="38100">
            <a:solidFill>
              <a:schemeClr val="tx1"/>
            </a:solidFill>
            <a:round/>
            <a:headEnd/>
            <a:tailEnd/>
          </a:ln>
        </p:spPr>
        <p:txBody>
          <a:bodyPr wrap="none" anchor="ctr"/>
          <a:lstStyle/>
          <a:p>
            <a:endParaRPr lang="zh-CN" altLang="en-US"/>
          </a:p>
        </p:txBody>
      </p:sp>
      <p:sp>
        <p:nvSpPr>
          <p:cNvPr id="179223" name="Line 25"/>
          <p:cNvSpPr>
            <a:spLocks noChangeShapeType="1"/>
          </p:cNvSpPr>
          <p:nvPr/>
        </p:nvSpPr>
        <p:spPr bwMode="auto">
          <a:xfrm flipH="1">
            <a:off x="7419975" y="1452563"/>
            <a:ext cx="209550" cy="2413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79224" name="Line 26"/>
          <p:cNvSpPr>
            <a:spLocks noChangeShapeType="1"/>
          </p:cNvSpPr>
          <p:nvPr/>
        </p:nvSpPr>
        <p:spPr bwMode="auto">
          <a:xfrm rot="-700650" flipH="1" flipV="1">
            <a:off x="7450138" y="1116013"/>
            <a:ext cx="179387" cy="246062"/>
          </a:xfrm>
          <a:prstGeom prst="line">
            <a:avLst/>
          </a:prstGeom>
          <a:noFill/>
          <a:ln w="38100">
            <a:solidFill>
              <a:schemeClr val="tx1"/>
            </a:solidFill>
            <a:round/>
            <a:headEnd/>
            <a:tailEnd/>
          </a:ln>
        </p:spPr>
        <p:txBody>
          <a:bodyPr wrap="none" anchor="ctr"/>
          <a:lstStyle/>
          <a:p>
            <a:endParaRPr lang="zh-CN" altLang="en-US"/>
          </a:p>
        </p:txBody>
      </p:sp>
      <p:sp>
        <p:nvSpPr>
          <p:cNvPr id="179225" name="Line 27"/>
          <p:cNvSpPr>
            <a:spLocks noChangeShapeType="1"/>
          </p:cNvSpPr>
          <p:nvPr/>
        </p:nvSpPr>
        <p:spPr bwMode="auto">
          <a:xfrm flipH="1">
            <a:off x="7194550" y="1038225"/>
            <a:ext cx="236538" cy="1588"/>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179226" name="Line 28"/>
          <p:cNvSpPr>
            <a:spLocks noChangeShapeType="1"/>
          </p:cNvSpPr>
          <p:nvPr/>
        </p:nvSpPr>
        <p:spPr bwMode="auto">
          <a:xfrm flipH="1">
            <a:off x="7423150" y="484188"/>
            <a:ext cx="28575" cy="660400"/>
          </a:xfrm>
          <a:prstGeom prst="line">
            <a:avLst/>
          </a:prstGeom>
          <a:noFill/>
          <a:ln w="38100">
            <a:solidFill>
              <a:schemeClr val="tx1"/>
            </a:solidFill>
            <a:round/>
            <a:headEnd/>
            <a:tailEnd/>
          </a:ln>
        </p:spPr>
        <p:txBody>
          <a:bodyPr wrap="none" anchor="ctr"/>
          <a:lstStyle/>
          <a:p>
            <a:endParaRPr lang="zh-CN" altLang="en-US"/>
          </a:p>
        </p:txBody>
      </p:sp>
      <p:sp>
        <p:nvSpPr>
          <p:cNvPr id="179227" name="Rectangle 29"/>
          <p:cNvSpPr>
            <a:spLocks noChangeArrowheads="1"/>
          </p:cNvSpPr>
          <p:nvPr/>
        </p:nvSpPr>
        <p:spPr bwMode="auto">
          <a:xfrm flipH="1">
            <a:off x="7916863" y="876300"/>
            <a:ext cx="522287" cy="454025"/>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b="1" i="1"/>
              <a:t>R</a:t>
            </a:r>
            <a:r>
              <a:rPr lang="en-US" altLang="zh-CN" b="1" baseline="-30000"/>
              <a:t>b</a:t>
            </a:r>
            <a:endParaRPr lang="en-US" altLang="zh-CN" b="1" baseline="-50000"/>
          </a:p>
        </p:txBody>
      </p:sp>
      <p:sp>
        <p:nvSpPr>
          <p:cNvPr id="179228" name="Line 30"/>
          <p:cNvSpPr>
            <a:spLocks noChangeShapeType="1"/>
          </p:cNvSpPr>
          <p:nvPr/>
        </p:nvSpPr>
        <p:spPr bwMode="auto">
          <a:xfrm rot="10800000" flipH="1">
            <a:off x="7648575" y="1401763"/>
            <a:ext cx="417513" cy="1587"/>
          </a:xfrm>
          <a:prstGeom prst="line">
            <a:avLst/>
          </a:prstGeom>
          <a:noFill/>
          <a:ln w="38100">
            <a:solidFill>
              <a:schemeClr val="tx1"/>
            </a:solidFill>
            <a:round/>
            <a:headEnd/>
            <a:tailEnd/>
          </a:ln>
        </p:spPr>
        <p:txBody>
          <a:bodyPr wrap="none" anchor="ctr"/>
          <a:lstStyle/>
          <a:p>
            <a:endParaRPr lang="zh-CN" altLang="en-US"/>
          </a:p>
        </p:txBody>
      </p:sp>
      <p:sp>
        <p:nvSpPr>
          <p:cNvPr id="179229" name="Line 31"/>
          <p:cNvSpPr>
            <a:spLocks noChangeShapeType="1"/>
          </p:cNvSpPr>
          <p:nvPr/>
        </p:nvSpPr>
        <p:spPr bwMode="auto">
          <a:xfrm rot="10800000" flipH="1" flipV="1">
            <a:off x="8296275" y="1408113"/>
            <a:ext cx="231775" cy="0"/>
          </a:xfrm>
          <a:prstGeom prst="line">
            <a:avLst/>
          </a:prstGeom>
          <a:noFill/>
          <a:ln w="38100">
            <a:solidFill>
              <a:schemeClr val="tx1"/>
            </a:solidFill>
            <a:round/>
            <a:headEnd/>
            <a:tailEnd/>
          </a:ln>
        </p:spPr>
        <p:txBody>
          <a:bodyPr wrap="none" anchor="ctr"/>
          <a:lstStyle/>
          <a:p>
            <a:endParaRPr lang="zh-CN" altLang="en-US"/>
          </a:p>
        </p:txBody>
      </p:sp>
      <p:sp>
        <p:nvSpPr>
          <p:cNvPr id="179230" name="Oval 32"/>
          <p:cNvSpPr>
            <a:spLocks noChangeArrowheads="1"/>
          </p:cNvSpPr>
          <p:nvPr/>
        </p:nvSpPr>
        <p:spPr bwMode="auto">
          <a:xfrm>
            <a:off x="8334375" y="449263"/>
            <a:ext cx="65088" cy="71437"/>
          </a:xfrm>
          <a:prstGeom prst="ellipse">
            <a:avLst/>
          </a:prstGeom>
          <a:noFill/>
          <a:ln w="38100">
            <a:solidFill>
              <a:srgbClr val="000000"/>
            </a:solidFill>
            <a:round/>
            <a:headEnd/>
            <a:tailEnd/>
          </a:ln>
        </p:spPr>
        <p:txBody>
          <a:bodyPr wrap="none" anchor="ctr"/>
          <a:lstStyle/>
          <a:p>
            <a:endParaRPr lang="zh-CN" altLang="en-US"/>
          </a:p>
        </p:txBody>
      </p:sp>
      <p:sp>
        <p:nvSpPr>
          <p:cNvPr id="179231" name="Oval 33"/>
          <p:cNvSpPr>
            <a:spLocks noChangeArrowheads="1"/>
          </p:cNvSpPr>
          <p:nvPr/>
        </p:nvSpPr>
        <p:spPr bwMode="auto">
          <a:xfrm>
            <a:off x="6623050" y="1014413"/>
            <a:ext cx="66675" cy="71437"/>
          </a:xfrm>
          <a:prstGeom prst="ellipse">
            <a:avLst/>
          </a:prstGeom>
          <a:noFill/>
          <a:ln w="38100">
            <a:solidFill>
              <a:srgbClr val="000000"/>
            </a:solidFill>
            <a:round/>
            <a:headEnd/>
            <a:tailEnd/>
          </a:ln>
        </p:spPr>
        <p:txBody>
          <a:bodyPr wrap="none" anchor="ctr"/>
          <a:lstStyle/>
          <a:p>
            <a:endParaRPr lang="zh-CN" altLang="en-US"/>
          </a:p>
        </p:txBody>
      </p:sp>
      <p:sp>
        <p:nvSpPr>
          <p:cNvPr id="179232" name="Oval 34"/>
          <p:cNvSpPr>
            <a:spLocks noChangeArrowheads="1"/>
          </p:cNvSpPr>
          <p:nvPr/>
        </p:nvSpPr>
        <p:spPr bwMode="auto">
          <a:xfrm>
            <a:off x="7142163" y="1004888"/>
            <a:ext cx="66675" cy="71437"/>
          </a:xfrm>
          <a:prstGeom prst="ellipse">
            <a:avLst/>
          </a:prstGeom>
          <a:noFill/>
          <a:ln w="38100">
            <a:solidFill>
              <a:srgbClr val="000000"/>
            </a:solidFill>
            <a:round/>
            <a:headEnd/>
            <a:tailEnd/>
          </a:ln>
        </p:spPr>
        <p:txBody>
          <a:bodyPr wrap="none" anchor="ctr"/>
          <a:lstStyle/>
          <a:p>
            <a:endParaRPr lang="zh-CN" altLang="en-US"/>
          </a:p>
        </p:txBody>
      </p:sp>
      <p:sp>
        <p:nvSpPr>
          <p:cNvPr id="179233" name="Rectangle 35"/>
          <p:cNvSpPr>
            <a:spLocks noChangeArrowheads="1"/>
          </p:cNvSpPr>
          <p:nvPr/>
        </p:nvSpPr>
        <p:spPr bwMode="auto">
          <a:xfrm rot="10800000" flipH="1">
            <a:off x="7977188" y="1333500"/>
            <a:ext cx="319087" cy="13970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9234" name="Line 36"/>
          <p:cNvSpPr>
            <a:spLocks noChangeShapeType="1"/>
          </p:cNvSpPr>
          <p:nvPr/>
        </p:nvSpPr>
        <p:spPr bwMode="auto">
          <a:xfrm>
            <a:off x="6413500" y="1689100"/>
            <a:ext cx="1023938" cy="1588"/>
          </a:xfrm>
          <a:prstGeom prst="line">
            <a:avLst/>
          </a:prstGeom>
          <a:noFill/>
          <a:ln w="38100">
            <a:solidFill>
              <a:srgbClr val="000000"/>
            </a:solidFill>
            <a:round/>
            <a:headEnd/>
            <a:tailEnd/>
          </a:ln>
        </p:spPr>
        <p:txBody>
          <a:bodyPr wrap="none" anchor="ctr"/>
          <a:lstStyle/>
          <a:p>
            <a:endParaRPr lang="zh-CN" altLang="en-US"/>
          </a:p>
        </p:txBody>
      </p:sp>
      <p:sp>
        <p:nvSpPr>
          <p:cNvPr id="179235" name="Rectangle 37"/>
          <p:cNvSpPr>
            <a:spLocks noChangeArrowheads="1"/>
          </p:cNvSpPr>
          <p:nvPr/>
        </p:nvSpPr>
        <p:spPr bwMode="auto">
          <a:xfrm>
            <a:off x="6846888" y="1798638"/>
            <a:ext cx="111125" cy="338137"/>
          </a:xfrm>
          <a:prstGeom prst="rect">
            <a:avLst/>
          </a:prstGeom>
          <a:solidFill>
            <a:srgbClr val="FFFFFF"/>
          </a:solidFill>
          <a:ln w="38100">
            <a:solidFill>
              <a:srgbClr val="000000"/>
            </a:solidFill>
            <a:miter lim="800000"/>
            <a:headEnd/>
            <a:tailEnd/>
          </a:ln>
        </p:spPr>
        <p:txBody>
          <a:bodyPr wrap="none" anchor="ctr"/>
          <a:lstStyle/>
          <a:p>
            <a:endParaRPr lang="zh-CN" altLang="en-US"/>
          </a:p>
        </p:txBody>
      </p:sp>
      <p:sp>
        <p:nvSpPr>
          <p:cNvPr id="179236" name="Rectangle 38"/>
          <p:cNvSpPr>
            <a:spLocks noChangeArrowheads="1"/>
          </p:cNvSpPr>
          <p:nvPr/>
        </p:nvSpPr>
        <p:spPr bwMode="auto">
          <a:xfrm rot="10800000">
            <a:off x="5557838" y="1343025"/>
            <a:ext cx="303212" cy="13970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9237" name="Rectangle 39"/>
          <p:cNvSpPr>
            <a:spLocks noChangeArrowheads="1"/>
          </p:cNvSpPr>
          <p:nvPr/>
        </p:nvSpPr>
        <p:spPr bwMode="auto">
          <a:xfrm>
            <a:off x="6959600" y="1636713"/>
            <a:ext cx="441325" cy="457200"/>
          </a:xfrm>
          <a:prstGeom prst="rect">
            <a:avLst/>
          </a:prstGeom>
          <a:noFill/>
          <a:ln w="9525">
            <a:noFill/>
            <a:miter lim="800000"/>
            <a:headEnd/>
            <a:tailEnd/>
          </a:ln>
        </p:spPr>
        <p:txBody>
          <a:bodyPr wrap="none">
            <a:spAutoFit/>
          </a:bodyPr>
          <a:lstStyle/>
          <a:p>
            <a:pPr algn="l" eaLnBrk="0" hangingPunct="0">
              <a:spcBef>
                <a:spcPct val="50000"/>
              </a:spcBef>
            </a:pPr>
            <a:r>
              <a:rPr lang="en-US" altLang="zh-CN" b="1" i="1"/>
              <a:t>R</a:t>
            </a:r>
            <a:r>
              <a:rPr lang="en-US" altLang="zh-CN" b="1" baseline="-25000"/>
              <a:t>e</a:t>
            </a:r>
          </a:p>
        </p:txBody>
      </p:sp>
      <p:sp>
        <p:nvSpPr>
          <p:cNvPr id="179238" name="Oval 40"/>
          <p:cNvSpPr>
            <a:spLocks noChangeArrowheads="1"/>
          </p:cNvSpPr>
          <p:nvPr/>
        </p:nvSpPr>
        <p:spPr bwMode="auto">
          <a:xfrm>
            <a:off x="6848475" y="2273300"/>
            <a:ext cx="80963" cy="88900"/>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179239" name="Rectangle 41"/>
          <p:cNvSpPr>
            <a:spLocks noChangeArrowheads="1"/>
          </p:cNvSpPr>
          <p:nvPr/>
        </p:nvSpPr>
        <p:spPr bwMode="auto">
          <a:xfrm>
            <a:off x="6927850" y="1993900"/>
            <a:ext cx="692150" cy="396875"/>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–12V</a:t>
            </a:r>
            <a:endParaRPr lang="en-US" altLang="zh-CN" sz="2000" b="1" baseline="-25000"/>
          </a:p>
        </p:txBody>
      </p:sp>
      <p:sp>
        <p:nvSpPr>
          <p:cNvPr id="179240" name="Rectangle 42"/>
          <p:cNvSpPr>
            <a:spLocks noChangeArrowheads="1"/>
          </p:cNvSpPr>
          <p:nvPr/>
        </p:nvSpPr>
        <p:spPr bwMode="auto">
          <a:xfrm rot="5400000" flipH="1">
            <a:off x="7311231" y="696119"/>
            <a:ext cx="255588" cy="11430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9241" name="Rectangle 43"/>
          <p:cNvSpPr>
            <a:spLocks noChangeArrowheads="1"/>
          </p:cNvSpPr>
          <p:nvPr/>
        </p:nvSpPr>
        <p:spPr bwMode="auto">
          <a:xfrm rot="5400000" flipH="1">
            <a:off x="6265863" y="708025"/>
            <a:ext cx="255587" cy="11271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79242" name="Line 44"/>
          <p:cNvSpPr>
            <a:spLocks noChangeShapeType="1"/>
          </p:cNvSpPr>
          <p:nvPr/>
        </p:nvSpPr>
        <p:spPr bwMode="auto">
          <a:xfrm>
            <a:off x="8505825" y="1428750"/>
            <a:ext cx="0" cy="1000125"/>
          </a:xfrm>
          <a:prstGeom prst="line">
            <a:avLst/>
          </a:prstGeom>
          <a:noFill/>
          <a:ln w="38100">
            <a:solidFill>
              <a:schemeClr val="tx1"/>
            </a:solidFill>
            <a:round/>
            <a:headEnd/>
            <a:tailEnd/>
          </a:ln>
        </p:spPr>
        <p:txBody>
          <a:bodyPr wrap="none" anchor="ctr"/>
          <a:lstStyle/>
          <a:p>
            <a:endParaRPr lang="zh-CN" altLang="en-US"/>
          </a:p>
        </p:txBody>
      </p:sp>
      <p:sp>
        <p:nvSpPr>
          <p:cNvPr id="179243" name="Line 45"/>
          <p:cNvSpPr>
            <a:spLocks noChangeShapeType="1"/>
          </p:cNvSpPr>
          <p:nvPr/>
        </p:nvSpPr>
        <p:spPr bwMode="auto">
          <a:xfrm rot="10800000">
            <a:off x="5365750" y="2413000"/>
            <a:ext cx="3154363" cy="1588"/>
          </a:xfrm>
          <a:prstGeom prst="line">
            <a:avLst/>
          </a:prstGeom>
          <a:noFill/>
          <a:ln w="38100">
            <a:solidFill>
              <a:schemeClr val="tx1"/>
            </a:solidFill>
            <a:round/>
            <a:headEnd/>
            <a:tailEnd/>
          </a:ln>
        </p:spPr>
        <p:txBody>
          <a:bodyPr wrap="none" anchor="ctr"/>
          <a:lstStyle/>
          <a:p>
            <a:endParaRPr lang="zh-CN" altLang="en-US"/>
          </a:p>
        </p:txBody>
      </p:sp>
      <p:sp>
        <p:nvSpPr>
          <p:cNvPr id="179244" name="Text Box 46"/>
          <p:cNvSpPr txBox="1">
            <a:spLocks noChangeArrowheads="1"/>
          </p:cNvSpPr>
          <p:nvPr/>
        </p:nvSpPr>
        <p:spPr bwMode="auto">
          <a:xfrm>
            <a:off x="606425" y="714375"/>
            <a:ext cx="4054475" cy="1516063"/>
          </a:xfrm>
          <a:prstGeom prst="rect">
            <a:avLst/>
          </a:prstGeom>
          <a:noFill/>
          <a:ln w="9525">
            <a:noFill/>
            <a:miter lim="800000"/>
            <a:headEnd/>
            <a:tailEnd/>
          </a:ln>
        </p:spPr>
        <p:txBody>
          <a:bodyPr>
            <a:spAutoFit/>
          </a:bodyPr>
          <a:lstStyle/>
          <a:p>
            <a:pPr algn="l">
              <a:lnSpc>
                <a:spcPct val="130000"/>
              </a:lnSpc>
              <a:spcBef>
                <a:spcPct val="50000"/>
              </a:spcBef>
            </a:pPr>
            <a:r>
              <a:rPr lang="en-US" altLang="zh-CN" b="1" i="1">
                <a:ea typeface="宋体" pitchFamily="2" charset="-122"/>
                <a:cs typeface="Times New Roman" pitchFamily="18" charset="0"/>
                <a:sym typeface="Symbol" pitchFamily="18" charset="2"/>
              </a:rPr>
              <a:t></a:t>
            </a:r>
            <a:r>
              <a:rPr lang="zh-CN" altLang="en-US" b="1">
                <a:ea typeface="宋体" pitchFamily="2" charset="-122"/>
                <a:cs typeface="Times New Roman" pitchFamily="18" charset="0"/>
              </a:rPr>
              <a:t>＝</a:t>
            </a:r>
            <a:r>
              <a:rPr lang="en-US" altLang="zh-CN" b="1">
                <a:ea typeface="宋体" pitchFamily="2" charset="-122"/>
                <a:cs typeface="Times New Roman" pitchFamily="18" charset="0"/>
              </a:rPr>
              <a:t>50</a:t>
            </a:r>
            <a:r>
              <a:rPr lang="zh-CN" altLang="en-US" b="1">
                <a:ea typeface="宋体" pitchFamily="2" charset="-122"/>
                <a:cs typeface="Times New Roman" pitchFamily="18" charset="0"/>
              </a:rPr>
              <a:t>，</a:t>
            </a:r>
            <a:r>
              <a:rPr lang="zh-CN" altLang="en-US" b="1">
                <a:solidFill>
                  <a:srgbClr val="FF3300"/>
                </a:solidFill>
                <a:ea typeface="宋体" pitchFamily="2" charset="-122"/>
                <a:cs typeface="Times New Roman" pitchFamily="18" charset="0"/>
              </a:rPr>
              <a:t> </a:t>
            </a:r>
            <a:r>
              <a:rPr lang="en-US" altLang="zh-CN" b="1" i="1">
                <a:ea typeface="宋体" pitchFamily="2" charset="-122"/>
                <a:cs typeface="Times New Roman" pitchFamily="18" charset="0"/>
              </a:rPr>
              <a:t>R</a:t>
            </a:r>
            <a:r>
              <a:rPr lang="en-US" altLang="zh-CN" b="1" baseline="-25000">
                <a:ea typeface="宋体" pitchFamily="2" charset="-122"/>
                <a:cs typeface="Times New Roman" pitchFamily="18" charset="0"/>
              </a:rPr>
              <a:t>b</a:t>
            </a:r>
            <a:r>
              <a:rPr lang="en-US" altLang="zh-CN" b="1">
                <a:ea typeface="宋体" pitchFamily="2" charset="-122"/>
                <a:cs typeface="Times New Roman" pitchFamily="18" charset="0"/>
              </a:rPr>
              <a:t>=20k</a:t>
            </a:r>
            <a:r>
              <a:rPr lang="en-US" altLang="zh-CN" b="1">
                <a:ea typeface="宋体" pitchFamily="2" charset="-122"/>
                <a:cs typeface="Times New Roman" pitchFamily="18" charset="0"/>
                <a:sym typeface="Symbol" pitchFamily="18" charset="2"/>
              </a:rPr>
              <a:t></a:t>
            </a:r>
            <a:r>
              <a:rPr lang="zh-CN" altLang="en-US" b="1">
                <a:ea typeface="宋体" pitchFamily="2" charset="-122"/>
              </a:rPr>
              <a:t>，</a:t>
            </a:r>
            <a:r>
              <a:rPr lang="en-US" altLang="zh-CN" b="1" i="1">
                <a:ea typeface="宋体" pitchFamily="2" charset="-122"/>
              </a:rPr>
              <a:t>R</a:t>
            </a:r>
            <a:r>
              <a:rPr lang="en-US" altLang="zh-CN" b="1" baseline="-25000">
                <a:ea typeface="宋体" pitchFamily="2" charset="-122"/>
              </a:rPr>
              <a:t>c</a:t>
            </a:r>
            <a:r>
              <a:rPr lang="en-US" altLang="zh-CN" b="1">
                <a:ea typeface="宋体" pitchFamily="2" charset="-122"/>
              </a:rPr>
              <a:t>=</a:t>
            </a:r>
            <a:r>
              <a:rPr lang="en-US" altLang="zh-CN" b="1" i="1">
                <a:ea typeface="宋体" pitchFamily="2" charset="-122"/>
              </a:rPr>
              <a:t>R</a:t>
            </a:r>
            <a:r>
              <a:rPr lang="en-US" altLang="zh-CN" b="1" baseline="-25000">
                <a:ea typeface="宋体" pitchFamily="2" charset="-122"/>
              </a:rPr>
              <a:t>L</a:t>
            </a:r>
            <a:r>
              <a:rPr lang="en-US" altLang="zh-CN" b="1">
                <a:ea typeface="宋体" pitchFamily="2" charset="-122"/>
              </a:rPr>
              <a:t>=</a:t>
            </a:r>
            <a:r>
              <a:rPr lang="en-US" altLang="zh-CN" b="1" i="1">
                <a:ea typeface="宋体" pitchFamily="2" charset="-122"/>
              </a:rPr>
              <a:t>R</a:t>
            </a:r>
            <a:r>
              <a:rPr lang="en-US" altLang="zh-CN" b="1" baseline="-25000">
                <a:ea typeface="宋体" pitchFamily="2" charset="-122"/>
              </a:rPr>
              <a:t>e</a:t>
            </a:r>
            <a:r>
              <a:rPr lang="en-US" altLang="zh-CN" b="1">
                <a:ea typeface="宋体" pitchFamily="2" charset="-122"/>
              </a:rPr>
              <a:t>=20k</a:t>
            </a:r>
            <a:r>
              <a:rPr lang="en-US" altLang="zh-CN" b="1">
                <a:ea typeface="宋体" pitchFamily="2" charset="-122"/>
                <a:sym typeface="Symbol" pitchFamily="18" charset="2"/>
              </a:rPr>
              <a:t></a:t>
            </a:r>
            <a:r>
              <a:rPr lang="zh-CN" altLang="en-US" b="1">
                <a:ea typeface="宋体" pitchFamily="2" charset="-122"/>
              </a:rPr>
              <a:t>，</a:t>
            </a:r>
            <a:r>
              <a:rPr lang="en-US" altLang="zh-CN" b="1" i="1">
                <a:ea typeface="宋体" pitchFamily="2" charset="-122"/>
              </a:rPr>
              <a:t>r</a:t>
            </a:r>
            <a:r>
              <a:rPr lang="en-US" altLang="zh-CN" b="1" baseline="-25000">
                <a:ea typeface="宋体" pitchFamily="2" charset="-122"/>
              </a:rPr>
              <a:t>bb' </a:t>
            </a:r>
            <a:r>
              <a:rPr lang="en-US" altLang="zh-CN" b="1">
                <a:ea typeface="宋体" pitchFamily="2" charset="-122"/>
              </a:rPr>
              <a:t>=300</a:t>
            </a:r>
            <a:r>
              <a:rPr lang="en-US" altLang="zh-CN" b="1">
                <a:ea typeface="宋体" pitchFamily="2" charset="-122"/>
                <a:sym typeface="Symbol" pitchFamily="18" charset="2"/>
              </a:rPr>
              <a:t></a:t>
            </a:r>
            <a:r>
              <a:rPr lang="zh-CN" altLang="en-US" b="1">
                <a:ea typeface="宋体" pitchFamily="2" charset="-122"/>
              </a:rPr>
              <a:t>，</a:t>
            </a:r>
            <a:r>
              <a:rPr lang="en-US" altLang="zh-CN" b="1" i="1">
                <a:ea typeface="宋体" pitchFamily="2" charset="-122"/>
              </a:rPr>
              <a:t>V</a:t>
            </a:r>
            <a:r>
              <a:rPr lang="en-US" altLang="zh-CN" b="1" baseline="-25000">
                <a:ea typeface="宋体" pitchFamily="2" charset="-122"/>
              </a:rPr>
              <a:t>BEQ</a:t>
            </a:r>
            <a:r>
              <a:rPr lang="en-US" altLang="zh-CN" b="1">
                <a:ea typeface="宋体" pitchFamily="2" charset="-122"/>
              </a:rPr>
              <a:t>=0.6V</a:t>
            </a:r>
          </a:p>
        </p:txBody>
      </p:sp>
      <p:sp>
        <p:nvSpPr>
          <p:cNvPr id="179245" name="Oval 47"/>
          <p:cNvSpPr>
            <a:spLocks noChangeArrowheads="1"/>
          </p:cNvSpPr>
          <p:nvPr/>
        </p:nvSpPr>
        <p:spPr bwMode="auto">
          <a:xfrm>
            <a:off x="5243513" y="1373188"/>
            <a:ext cx="80962" cy="88900"/>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fld id="{F590C0A4-68F2-4198-9C27-DAC6BA29A950}" type="slidenum">
              <a:rPr lang="en-US" altLang="zh-CN" smtClean="0"/>
              <a:pPr>
                <a:defRPr/>
              </a:pPr>
              <a:t>30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blinds(horizontal)">
                                      <p:cBhvr>
                                        <p:cTn id="7" dur="500"/>
                                        <p:tgtEl>
                                          <p:spTgt spid="5048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04835"/>
                                        </p:tgtEl>
                                        <p:attrNameLst>
                                          <p:attrName>style.visibility</p:attrName>
                                        </p:attrNameLst>
                                      </p:cBhvr>
                                      <p:to>
                                        <p:strVal val="visible"/>
                                      </p:to>
                                    </p:set>
                                    <p:animEffect transition="in" filter="box(in)">
                                      <p:cBhvr>
                                        <p:cTn id="12" dur="500"/>
                                        <p:tgtEl>
                                          <p:spTgt spid="50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1520" y="404664"/>
            <a:ext cx="8735851" cy="2365438"/>
          </a:xfrm>
          <a:prstGeom prst="rect">
            <a:avLst/>
          </a:prstGeom>
        </p:spPr>
      </p:pic>
      <p:pic>
        <p:nvPicPr>
          <p:cNvPr id="3" name="图片 2"/>
          <p:cNvPicPr>
            <a:picLocks noChangeAspect="1"/>
          </p:cNvPicPr>
          <p:nvPr/>
        </p:nvPicPr>
        <p:blipFill>
          <a:blip r:embed="rId3"/>
          <a:stretch>
            <a:fillRect/>
          </a:stretch>
        </p:blipFill>
        <p:spPr>
          <a:xfrm>
            <a:off x="2267744" y="2770102"/>
            <a:ext cx="4869311" cy="3708965"/>
          </a:xfrm>
          <a:prstGeom prst="rect">
            <a:avLst/>
          </a:prstGeom>
        </p:spPr>
      </p:pic>
      <p:sp>
        <p:nvSpPr>
          <p:cNvPr id="4" name="灯片编号占位符 3"/>
          <p:cNvSpPr>
            <a:spLocks noGrp="1"/>
          </p:cNvSpPr>
          <p:nvPr>
            <p:ph type="sldNum" sz="quarter" idx="12"/>
          </p:nvPr>
        </p:nvSpPr>
        <p:spPr/>
        <p:txBody>
          <a:bodyPr/>
          <a:lstStyle/>
          <a:p>
            <a:pPr>
              <a:defRPr/>
            </a:pPr>
            <a:fld id="{ADDC9059-AAAA-478D-8CC5-F175A68DAB2C}" type="slidenum">
              <a:rPr lang="zh-CN" altLang="en-US" smtClean="0"/>
              <a:pPr>
                <a:defRPr/>
              </a:pPr>
              <a:t>31</a:t>
            </a:fld>
            <a:endParaRPr lang="zh-CN" altLang="en-US"/>
          </a:p>
        </p:txBody>
      </p:sp>
    </p:spTree>
    <p:extLst>
      <p:ext uri="{BB962C8B-B14F-4D97-AF65-F5344CB8AC3E}">
        <p14:creationId xmlns:p14="http://schemas.microsoft.com/office/powerpoint/2010/main" val="2077953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250825" y="188913"/>
            <a:ext cx="65532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  </a:t>
            </a:r>
            <a:r>
              <a:rPr lang="zh-CN" altLang="en-US" sz="3200" b="1" dirty="0">
                <a:solidFill>
                  <a:srgbClr val="FF0000"/>
                </a:solidFill>
                <a:ea typeface="宋体" pitchFamily="2" charset="-122"/>
              </a:rPr>
              <a:t>射极耦合差分式放大电路</a:t>
            </a:r>
          </a:p>
        </p:txBody>
      </p:sp>
      <p:sp>
        <p:nvSpPr>
          <p:cNvPr id="408579" name="Line 3"/>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08580" name="Text Box 4"/>
          <p:cNvSpPr txBox="1">
            <a:spLocks noChangeArrowheads="1"/>
          </p:cNvSpPr>
          <p:nvPr/>
        </p:nvSpPr>
        <p:spPr bwMode="auto">
          <a:xfrm>
            <a:off x="250825" y="1125538"/>
            <a:ext cx="5545138" cy="519112"/>
          </a:xfrm>
          <a:prstGeom prst="rect">
            <a:avLst/>
          </a:prstGeom>
          <a:noFill/>
          <a:ln w="12700">
            <a:noFill/>
            <a:miter lim="800000"/>
            <a:headEnd/>
            <a:tailEnd/>
          </a:ln>
        </p:spPr>
        <p:txBody>
          <a:bodyPr>
            <a:spAutoFit/>
          </a:bodyPr>
          <a:lstStyle/>
          <a:p>
            <a:pPr algn="l" eaLnBrk="0" hangingPunct="0">
              <a:spcBef>
                <a:spcPct val="50000"/>
              </a:spcBef>
            </a:pPr>
            <a:r>
              <a:rPr lang="en-US" altLang="zh-CN" sz="2800" b="1">
                <a:solidFill>
                  <a:schemeClr val="accent2"/>
                </a:solidFill>
                <a:latin typeface="宋体" pitchFamily="2" charset="-122"/>
                <a:ea typeface="宋体" pitchFamily="2" charset="-122"/>
              </a:rPr>
              <a:t>4.</a:t>
            </a:r>
            <a:r>
              <a:rPr lang="zh-CN" altLang="en-US" sz="2800" b="1">
                <a:solidFill>
                  <a:schemeClr val="accent2"/>
                </a:solidFill>
                <a:latin typeface="宋体" pitchFamily="2" charset="-122"/>
                <a:ea typeface="宋体" pitchFamily="2" charset="-122"/>
              </a:rPr>
              <a:t>带有源负载的射极耦合差分式</a:t>
            </a:r>
          </a:p>
        </p:txBody>
      </p:sp>
      <p:grpSp>
        <p:nvGrpSpPr>
          <p:cNvPr id="2" name="Group 6"/>
          <p:cNvGrpSpPr>
            <a:grpSpLocks/>
          </p:cNvGrpSpPr>
          <p:nvPr/>
        </p:nvGrpSpPr>
        <p:grpSpPr bwMode="auto">
          <a:xfrm>
            <a:off x="4443413" y="1844675"/>
            <a:ext cx="4808537" cy="4244975"/>
            <a:chOff x="3145" y="624"/>
            <a:chExt cx="3029" cy="2674"/>
          </a:xfrm>
        </p:grpSpPr>
        <p:sp>
          <p:nvSpPr>
            <p:cNvPr id="408648" name="Line 7"/>
            <p:cNvSpPr>
              <a:spLocks noChangeShapeType="1"/>
            </p:cNvSpPr>
            <p:nvPr/>
          </p:nvSpPr>
          <p:spPr bwMode="auto">
            <a:xfrm rot="10800000">
              <a:off x="3784" y="2586"/>
              <a:ext cx="725" cy="1"/>
            </a:xfrm>
            <a:prstGeom prst="line">
              <a:avLst/>
            </a:prstGeom>
            <a:noFill/>
            <a:ln w="38100">
              <a:solidFill>
                <a:schemeClr val="tx1"/>
              </a:solidFill>
              <a:round/>
              <a:headEnd/>
              <a:tailEnd/>
            </a:ln>
          </p:spPr>
          <p:txBody>
            <a:bodyPr wrap="none" anchor="ctr"/>
            <a:lstStyle/>
            <a:p>
              <a:endParaRPr lang="zh-CN" altLang="en-US"/>
            </a:p>
          </p:txBody>
        </p:sp>
        <p:sp>
          <p:nvSpPr>
            <p:cNvPr id="408649" name="Rectangle 8"/>
            <p:cNvSpPr>
              <a:spLocks noChangeArrowheads="1"/>
            </p:cNvSpPr>
            <p:nvPr/>
          </p:nvSpPr>
          <p:spPr bwMode="auto">
            <a:xfrm flipH="1">
              <a:off x="4530" y="1903"/>
              <a:ext cx="221"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t>e</a:t>
              </a:r>
            </a:p>
          </p:txBody>
        </p:sp>
        <p:sp>
          <p:nvSpPr>
            <p:cNvPr id="408650" name="Rectangle 9"/>
            <p:cNvSpPr>
              <a:spLocks noChangeArrowheads="1"/>
            </p:cNvSpPr>
            <p:nvPr/>
          </p:nvSpPr>
          <p:spPr bwMode="auto">
            <a:xfrm flipH="1">
              <a:off x="3337" y="1016"/>
              <a:ext cx="296"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R</a:t>
              </a:r>
              <a:endParaRPr lang="en-US" altLang="zh-CN" sz="2000" b="1" baseline="-50000"/>
            </a:p>
          </p:txBody>
        </p:sp>
        <p:sp>
          <p:nvSpPr>
            <p:cNvPr id="408651" name="Oval 10"/>
            <p:cNvSpPr>
              <a:spLocks noChangeArrowheads="1"/>
            </p:cNvSpPr>
            <p:nvPr/>
          </p:nvSpPr>
          <p:spPr bwMode="auto">
            <a:xfrm>
              <a:off x="6024" y="3241"/>
              <a:ext cx="45" cy="45"/>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408652" name="Line 11"/>
            <p:cNvSpPr>
              <a:spLocks noChangeShapeType="1"/>
            </p:cNvSpPr>
            <p:nvPr/>
          </p:nvSpPr>
          <p:spPr bwMode="auto">
            <a:xfrm rot="10800000" flipV="1">
              <a:off x="3625" y="3267"/>
              <a:ext cx="2392" cy="0"/>
            </a:xfrm>
            <a:prstGeom prst="line">
              <a:avLst/>
            </a:prstGeom>
            <a:noFill/>
            <a:ln w="38100">
              <a:solidFill>
                <a:schemeClr val="tx1"/>
              </a:solidFill>
              <a:round/>
              <a:headEnd/>
              <a:tailEnd/>
            </a:ln>
          </p:spPr>
          <p:txBody>
            <a:bodyPr wrap="none" anchor="ctr"/>
            <a:lstStyle/>
            <a:p>
              <a:endParaRPr lang="zh-CN" altLang="en-US"/>
            </a:p>
          </p:txBody>
        </p:sp>
        <p:sp>
          <p:nvSpPr>
            <p:cNvPr id="408653" name="Line 12"/>
            <p:cNvSpPr>
              <a:spLocks noChangeShapeType="1"/>
            </p:cNvSpPr>
            <p:nvPr/>
          </p:nvSpPr>
          <p:spPr bwMode="auto">
            <a:xfrm>
              <a:off x="4502" y="2463"/>
              <a:ext cx="1" cy="247"/>
            </a:xfrm>
            <a:prstGeom prst="line">
              <a:avLst/>
            </a:prstGeom>
            <a:noFill/>
            <a:ln w="38100">
              <a:solidFill>
                <a:schemeClr val="tx1"/>
              </a:solidFill>
              <a:round/>
              <a:headEnd/>
              <a:tailEnd/>
            </a:ln>
          </p:spPr>
          <p:txBody>
            <a:bodyPr wrap="none" anchor="ctr"/>
            <a:lstStyle/>
            <a:p>
              <a:endParaRPr lang="zh-CN" altLang="en-US"/>
            </a:p>
          </p:txBody>
        </p:sp>
        <p:sp>
          <p:nvSpPr>
            <p:cNvPr id="408654" name="Line 13"/>
            <p:cNvSpPr>
              <a:spLocks noChangeShapeType="1"/>
            </p:cNvSpPr>
            <p:nvPr/>
          </p:nvSpPr>
          <p:spPr bwMode="auto">
            <a:xfrm>
              <a:off x="4508" y="2627"/>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8655" name="Line 14"/>
            <p:cNvSpPr>
              <a:spLocks noChangeShapeType="1"/>
            </p:cNvSpPr>
            <p:nvPr/>
          </p:nvSpPr>
          <p:spPr bwMode="auto">
            <a:xfrm rot="700650" flipV="1">
              <a:off x="4518" y="2408"/>
              <a:ext cx="113" cy="136"/>
            </a:xfrm>
            <a:prstGeom prst="line">
              <a:avLst/>
            </a:prstGeom>
            <a:noFill/>
            <a:ln w="38100">
              <a:solidFill>
                <a:schemeClr val="tx1"/>
              </a:solidFill>
              <a:round/>
              <a:headEnd/>
              <a:tailEnd/>
            </a:ln>
          </p:spPr>
          <p:txBody>
            <a:bodyPr wrap="none" anchor="ctr"/>
            <a:lstStyle/>
            <a:p>
              <a:endParaRPr lang="zh-CN" altLang="en-US"/>
            </a:p>
          </p:txBody>
        </p:sp>
        <p:sp>
          <p:nvSpPr>
            <p:cNvPr id="408656" name="Line 15"/>
            <p:cNvSpPr>
              <a:spLocks noChangeShapeType="1"/>
            </p:cNvSpPr>
            <p:nvPr/>
          </p:nvSpPr>
          <p:spPr bwMode="auto">
            <a:xfrm>
              <a:off x="3664" y="2322"/>
              <a:ext cx="417" cy="1"/>
            </a:xfrm>
            <a:prstGeom prst="line">
              <a:avLst/>
            </a:prstGeom>
            <a:noFill/>
            <a:ln w="38100">
              <a:solidFill>
                <a:srgbClr val="000000"/>
              </a:solidFill>
              <a:round/>
              <a:headEnd/>
              <a:tailEnd/>
            </a:ln>
          </p:spPr>
          <p:txBody>
            <a:bodyPr wrap="none" anchor="ctr"/>
            <a:lstStyle/>
            <a:p>
              <a:endParaRPr lang="zh-CN" altLang="en-US"/>
            </a:p>
          </p:txBody>
        </p:sp>
        <p:sp>
          <p:nvSpPr>
            <p:cNvPr id="408657" name="Line 16"/>
            <p:cNvSpPr>
              <a:spLocks noChangeShapeType="1"/>
            </p:cNvSpPr>
            <p:nvPr/>
          </p:nvSpPr>
          <p:spPr bwMode="auto">
            <a:xfrm>
              <a:off x="3584" y="736"/>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58" name="Line 17"/>
            <p:cNvSpPr>
              <a:spLocks noChangeShapeType="1"/>
            </p:cNvSpPr>
            <p:nvPr/>
          </p:nvSpPr>
          <p:spPr bwMode="auto">
            <a:xfrm>
              <a:off x="3632" y="2740"/>
              <a:ext cx="2" cy="533"/>
            </a:xfrm>
            <a:prstGeom prst="line">
              <a:avLst/>
            </a:prstGeom>
            <a:noFill/>
            <a:ln w="38100">
              <a:solidFill>
                <a:schemeClr val="tx1"/>
              </a:solidFill>
              <a:round/>
              <a:headEnd/>
              <a:tailEnd/>
            </a:ln>
          </p:spPr>
          <p:txBody>
            <a:bodyPr wrap="none" anchor="ctr"/>
            <a:lstStyle/>
            <a:p>
              <a:endParaRPr lang="zh-CN" altLang="en-US"/>
            </a:p>
          </p:txBody>
        </p:sp>
        <p:sp>
          <p:nvSpPr>
            <p:cNvPr id="408659" name="Line 18"/>
            <p:cNvSpPr>
              <a:spLocks noChangeShapeType="1"/>
            </p:cNvSpPr>
            <p:nvPr/>
          </p:nvSpPr>
          <p:spPr bwMode="auto">
            <a:xfrm>
              <a:off x="4638" y="2739"/>
              <a:ext cx="1" cy="540"/>
            </a:xfrm>
            <a:prstGeom prst="line">
              <a:avLst/>
            </a:prstGeom>
            <a:noFill/>
            <a:ln w="38100">
              <a:solidFill>
                <a:schemeClr val="tx1"/>
              </a:solidFill>
              <a:round/>
              <a:headEnd/>
              <a:tailEnd/>
            </a:ln>
          </p:spPr>
          <p:txBody>
            <a:bodyPr wrap="none" anchor="ctr"/>
            <a:lstStyle/>
            <a:p>
              <a:endParaRPr lang="zh-CN" altLang="en-US"/>
            </a:p>
          </p:txBody>
        </p:sp>
        <p:sp>
          <p:nvSpPr>
            <p:cNvPr id="408660" name="Rectangle 19"/>
            <p:cNvSpPr>
              <a:spLocks noChangeArrowheads="1"/>
            </p:cNvSpPr>
            <p:nvPr/>
          </p:nvSpPr>
          <p:spPr bwMode="auto">
            <a:xfrm>
              <a:off x="4606" y="2865"/>
              <a:ext cx="75" cy="213"/>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408661" name="Rectangle 20"/>
            <p:cNvSpPr>
              <a:spLocks noChangeArrowheads="1"/>
            </p:cNvSpPr>
            <p:nvPr/>
          </p:nvSpPr>
          <p:spPr bwMode="auto">
            <a:xfrm>
              <a:off x="3589" y="2884"/>
              <a:ext cx="76" cy="213"/>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408662" name="Rectangle 21"/>
            <p:cNvSpPr>
              <a:spLocks noChangeArrowheads="1"/>
            </p:cNvSpPr>
            <p:nvPr/>
          </p:nvSpPr>
          <p:spPr bwMode="auto">
            <a:xfrm>
              <a:off x="3285" y="2820"/>
              <a:ext cx="399"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t>R</a:t>
              </a:r>
              <a:r>
                <a:rPr lang="en-US" altLang="zh-CN" sz="2000" b="1" baseline="-25000"/>
                <a:t>e6</a:t>
              </a:r>
            </a:p>
          </p:txBody>
        </p:sp>
        <p:sp>
          <p:nvSpPr>
            <p:cNvPr id="408663" name="Rectangle 22"/>
            <p:cNvSpPr>
              <a:spLocks noChangeArrowheads="1"/>
            </p:cNvSpPr>
            <p:nvPr/>
          </p:nvSpPr>
          <p:spPr bwMode="auto">
            <a:xfrm>
              <a:off x="4666" y="2791"/>
              <a:ext cx="406" cy="250"/>
            </a:xfrm>
            <a:prstGeom prst="rect">
              <a:avLst/>
            </a:prstGeom>
            <a:noFill/>
            <a:ln w="9525">
              <a:noFill/>
              <a:miter lim="800000"/>
              <a:headEnd/>
              <a:tailEnd/>
            </a:ln>
          </p:spPr>
          <p:txBody>
            <a:bodyPr>
              <a:spAutoFit/>
            </a:bodyPr>
            <a:lstStyle/>
            <a:p>
              <a:pPr algn="l" eaLnBrk="0" hangingPunct="0">
                <a:spcBef>
                  <a:spcPct val="50000"/>
                </a:spcBef>
              </a:pPr>
              <a:r>
                <a:rPr lang="en-US" altLang="zh-CN" sz="2000" b="1" i="1"/>
                <a:t>R</a:t>
              </a:r>
              <a:r>
                <a:rPr lang="en-US" altLang="zh-CN" sz="2000" b="1" baseline="-25000"/>
                <a:t>e5</a:t>
              </a:r>
            </a:p>
          </p:txBody>
        </p:sp>
        <p:sp>
          <p:nvSpPr>
            <p:cNvPr id="408664" name="Rectangle 23"/>
            <p:cNvSpPr>
              <a:spLocks noChangeArrowheads="1"/>
            </p:cNvSpPr>
            <p:nvPr/>
          </p:nvSpPr>
          <p:spPr bwMode="auto">
            <a:xfrm>
              <a:off x="3506" y="2419"/>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6</a:t>
              </a:r>
            </a:p>
          </p:txBody>
        </p:sp>
        <p:sp>
          <p:nvSpPr>
            <p:cNvPr id="408665" name="Line 24"/>
            <p:cNvSpPr>
              <a:spLocks noChangeShapeType="1"/>
            </p:cNvSpPr>
            <p:nvPr/>
          </p:nvSpPr>
          <p:spPr bwMode="auto">
            <a:xfrm>
              <a:off x="3782" y="2463"/>
              <a:ext cx="1" cy="247"/>
            </a:xfrm>
            <a:prstGeom prst="line">
              <a:avLst/>
            </a:prstGeom>
            <a:noFill/>
            <a:ln w="38100">
              <a:solidFill>
                <a:schemeClr val="tx1"/>
              </a:solidFill>
              <a:round/>
              <a:headEnd/>
              <a:tailEnd/>
            </a:ln>
          </p:spPr>
          <p:txBody>
            <a:bodyPr wrap="none" anchor="ctr"/>
            <a:lstStyle/>
            <a:p>
              <a:endParaRPr lang="zh-CN" altLang="en-US"/>
            </a:p>
          </p:txBody>
        </p:sp>
        <p:sp>
          <p:nvSpPr>
            <p:cNvPr id="408666" name="Line 25"/>
            <p:cNvSpPr>
              <a:spLocks noChangeShapeType="1"/>
            </p:cNvSpPr>
            <p:nvPr/>
          </p:nvSpPr>
          <p:spPr bwMode="auto">
            <a:xfrm>
              <a:off x="3651" y="2437"/>
              <a:ext cx="137" cy="123"/>
            </a:xfrm>
            <a:prstGeom prst="line">
              <a:avLst/>
            </a:prstGeom>
            <a:noFill/>
            <a:ln w="38100">
              <a:solidFill>
                <a:schemeClr val="tx1"/>
              </a:solidFill>
              <a:round/>
              <a:headEnd/>
              <a:tailEnd/>
            </a:ln>
          </p:spPr>
          <p:txBody>
            <a:bodyPr wrap="none" anchor="ctr"/>
            <a:lstStyle/>
            <a:p>
              <a:endParaRPr lang="zh-CN" altLang="en-US"/>
            </a:p>
          </p:txBody>
        </p:sp>
        <p:sp>
          <p:nvSpPr>
            <p:cNvPr id="408667" name="Line 26"/>
            <p:cNvSpPr>
              <a:spLocks noChangeShapeType="1"/>
            </p:cNvSpPr>
            <p:nvPr/>
          </p:nvSpPr>
          <p:spPr bwMode="auto">
            <a:xfrm rot="700650" flipV="1">
              <a:off x="3640" y="2607"/>
              <a:ext cx="122" cy="147"/>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8668" name="Line 27"/>
            <p:cNvSpPr>
              <a:spLocks noChangeShapeType="1"/>
            </p:cNvSpPr>
            <p:nvPr/>
          </p:nvSpPr>
          <p:spPr bwMode="auto">
            <a:xfrm>
              <a:off x="3651" y="638"/>
              <a:ext cx="1" cy="1587"/>
            </a:xfrm>
            <a:prstGeom prst="line">
              <a:avLst/>
            </a:prstGeom>
            <a:noFill/>
            <a:ln w="38100">
              <a:solidFill>
                <a:schemeClr val="tx1"/>
              </a:solidFill>
              <a:round/>
              <a:headEnd/>
              <a:tailEnd/>
            </a:ln>
          </p:spPr>
          <p:txBody>
            <a:bodyPr wrap="none" anchor="ctr"/>
            <a:lstStyle/>
            <a:p>
              <a:endParaRPr lang="zh-CN" altLang="en-US"/>
            </a:p>
          </p:txBody>
        </p:sp>
        <p:sp>
          <p:nvSpPr>
            <p:cNvPr id="408669" name="Rectangle 28"/>
            <p:cNvSpPr>
              <a:spLocks noChangeArrowheads="1"/>
            </p:cNvSpPr>
            <p:nvPr/>
          </p:nvSpPr>
          <p:spPr bwMode="auto">
            <a:xfrm rot="10800000">
              <a:off x="3608" y="1066"/>
              <a:ext cx="83" cy="19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08670" name="Line 29"/>
            <p:cNvSpPr>
              <a:spLocks noChangeShapeType="1"/>
            </p:cNvSpPr>
            <p:nvPr/>
          </p:nvSpPr>
          <p:spPr bwMode="auto">
            <a:xfrm>
              <a:off x="3652" y="2199"/>
              <a:ext cx="1" cy="247"/>
            </a:xfrm>
            <a:prstGeom prst="line">
              <a:avLst/>
            </a:prstGeom>
            <a:noFill/>
            <a:ln w="38100">
              <a:solidFill>
                <a:schemeClr val="tx1"/>
              </a:solidFill>
              <a:round/>
              <a:headEnd/>
              <a:tailEnd/>
            </a:ln>
          </p:spPr>
          <p:txBody>
            <a:bodyPr wrap="none" anchor="ctr"/>
            <a:lstStyle/>
            <a:p>
              <a:endParaRPr lang="zh-CN" altLang="en-US"/>
            </a:p>
          </p:txBody>
        </p:sp>
        <p:sp>
          <p:nvSpPr>
            <p:cNvPr id="408671" name="Text Box 30"/>
            <p:cNvSpPr txBox="1">
              <a:spLocks noChangeArrowheads="1"/>
            </p:cNvSpPr>
            <p:nvPr/>
          </p:nvSpPr>
          <p:spPr bwMode="auto">
            <a:xfrm>
              <a:off x="5380" y="2941"/>
              <a:ext cx="780" cy="250"/>
            </a:xfrm>
            <a:prstGeom prst="rect">
              <a:avLst/>
            </a:prstGeom>
            <a:noFill/>
            <a:ln w="12700">
              <a:noFill/>
              <a:miter lim="800000"/>
              <a:headEnd/>
              <a:tailEnd/>
            </a:ln>
          </p:spPr>
          <p:txBody>
            <a:bodyPr>
              <a:spAutoFit/>
            </a:bodyPr>
            <a:lstStyle/>
            <a:p>
              <a:pPr algn="l" eaLnBrk="0" hangingPunct="0">
                <a:spcBef>
                  <a:spcPct val="50000"/>
                </a:spcBef>
              </a:pPr>
              <a:r>
                <a:rPr lang="en-US" altLang="zh-CN" sz="2000" b="1"/>
                <a:t>-</a:t>
              </a:r>
              <a:r>
                <a:rPr lang="en-US" altLang="zh-CN" sz="2000" b="1" i="1"/>
                <a:t>V</a:t>
              </a:r>
              <a:r>
                <a:rPr lang="en-US" altLang="zh-CN" sz="2000" b="1" baseline="-25000"/>
                <a:t>EE</a:t>
              </a:r>
              <a:r>
                <a:rPr lang="en-US" altLang="zh-CN" sz="2000" b="1"/>
                <a:t>(-6V)</a:t>
              </a:r>
            </a:p>
          </p:txBody>
        </p:sp>
        <p:sp>
          <p:nvSpPr>
            <p:cNvPr id="408672" name="Rectangle 31"/>
            <p:cNvSpPr>
              <a:spLocks noChangeArrowheads="1"/>
            </p:cNvSpPr>
            <p:nvPr/>
          </p:nvSpPr>
          <p:spPr bwMode="auto">
            <a:xfrm>
              <a:off x="4501" y="2457"/>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5</a:t>
              </a:r>
            </a:p>
          </p:txBody>
        </p:sp>
        <p:sp>
          <p:nvSpPr>
            <p:cNvPr id="408673" name="Rectangle 32"/>
            <p:cNvSpPr>
              <a:spLocks noChangeArrowheads="1"/>
            </p:cNvSpPr>
            <p:nvPr/>
          </p:nvSpPr>
          <p:spPr bwMode="auto">
            <a:xfrm flipH="1">
              <a:off x="3224" y="744"/>
              <a:ext cx="434"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FF3300"/>
                  </a:solidFill>
                </a:rPr>
                <a:t>I</a:t>
              </a:r>
              <a:r>
                <a:rPr lang="en-US" altLang="zh-CN" sz="2000" b="1" baseline="-30000">
                  <a:solidFill>
                    <a:srgbClr val="FF3300"/>
                  </a:solidFill>
                </a:rPr>
                <a:t>REF</a:t>
              </a:r>
              <a:endParaRPr lang="en-US" altLang="zh-CN" sz="2000" b="1" baseline="-50000">
                <a:solidFill>
                  <a:srgbClr val="FF3300"/>
                </a:solidFill>
              </a:endParaRPr>
            </a:p>
          </p:txBody>
        </p:sp>
        <p:sp>
          <p:nvSpPr>
            <p:cNvPr id="408674" name="Line 33"/>
            <p:cNvSpPr>
              <a:spLocks noChangeShapeType="1"/>
            </p:cNvSpPr>
            <p:nvPr/>
          </p:nvSpPr>
          <p:spPr bwMode="auto">
            <a:xfrm>
              <a:off x="3712" y="2762"/>
              <a:ext cx="2" cy="290"/>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75" name="Line 34"/>
            <p:cNvSpPr>
              <a:spLocks noChangeShapeType="1"/>
            </p:cNvSpPr>
            <p:nvPr/>
          </p:nvSpPr>
          <p:spPr bwMode="auto">
            <a:xfrm>
              <a:off x="4554" y="2766"/>
              <a:ext cx="1" cy="290"/>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76" name="Rectangle 35"/>
            <p:cNvSpPr>
              <a:spLocks noChangeArrowheads="1"/>
            </p:cNvSpPr>
            <p:nvPr/>
          </p:nvSpPr>
          <p:spPr bwMode="auto">
            <a:xfrm flipH="1">
              <a:off x="4700" y="2166"/>
              <a:ext cx="579"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FF3300"/>
                  </a:solidFill>
                </a:rPr>
                <a:t>I</a:t>
              </a:r>
              <a:r>
                <a:rPr lang="en-US" altLang="zh-CN" sz="2000" b="1" baseline="-25000">
                  <a:solidFill>
                    <a:srgbClr val="FF3300"/>
                  </a:solidFill>
                </a:rPr>
                <a:t>C5</a:t>
              </a:r>
              <a:r>
                <a:rPr lang="en-US" altLang="zh-CN" sz="2000" b="1">
                  <a:solidFill>
                    <a:srgbClr val="FF3300"/>
                  </a:solidFill>
                </a:rPr>
                <a:t>=</a:t>
              </a:r>
              <a:r>
                <a:rPr lang="en-US" altLang="zh-CN" sz="2000" b="1" i="1">
                  <a:solidFill>
                    <a:srgbClr val="FF3300"/>
                  </a:solidFill>
                </a:rPr>
                <a:t>I</a:t>
              </a:r>
              <a:r>
                <a:rPr lang="en-US" altLang="zh-CN" sz="2000" b="1" baseline="-30000">
                  <a:solidFill>
                    <a:srgbClr val="FF3300"/>
                  </a:solidFill>
                </a:rPr>
                <a:t>O</a:t>
              </a:r>
              <a:endParaRPr lang="en-US" altLang="zh-CN" sz="2000" b="1" baseline="-50000">
                <a:solidFill>
                  <a:srgbClr val="FF3300"/>
                </a:solidFill>
              </a:endParaRPr>
            </a:p>
          </p:txBody>
        </p:sp>
        <p:sp>
          <p:nvSpPr>
            <p:cNvPr id="408677" name="Rectangle 36"/>
            <p:cNvSpPr>
              <a:spLocks noChangeArrowheads="1"/>
            </p:cNvSpPr>
            <p:nvPr/>
          </p:nvSpPr>
          <p:spPr bwMode="auto">
            <a:xfrm flipH="1">
              <a:off x="3693" y="2767"/>
              <a:ext cx="305"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FF3300"/>
                  </a:solidFill>
                </a:rPr>
                <a:t>I</a:t>
              </a:r>
              <a:r>
                <a:rPr lang="en-US" altLang="zh-CN" sz="2000" b="1" baseline="-30000">
                  <a:solidFill>
                    <a:srgbClr val="FF3300"/>
                  </a:solidFill>
                </a:rPr>
                <a:t>E6</a:t>
              </a:r>
              <a:endParaRPr lang="en-US" altLang="zh-CN" sz="2000" b="1" baseline="-50000">
                <a:solidFill>
                  <a:srgbClr val="FF3300"/>
                </a:solidFill>
              </a:endParaRPr>
            </a:p>
          </p:txBody>
        </p:sp>
        <p:sp>
          <p:nvSpPr>
            <p:cNvPr id="408678" name="Rectangle 37"/>
            <p:cNvSpPr>
              <a:spLocks noChangeArrowheads="1"/>
            </p:cNvSpPr>
            <p:nvPr/>
          </p:nvSpPr>
          <p:spPr bwMode="auto">
            <a:xfrm flipH="1">
              <a:off x="4260" y="2787"/>
              <a:ext cx="339"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FF3300"/>
                  </a:solidFill>
                </a:rPr>
                <a:t>I</a:t>
              </a:r>
              <a:r>
                <a:rPr lang="en-US" altLang="zh-CN" sz="2000" b="1" baseline="-30000">
                  <a:solidFill>
                    <a:srgbClr val="FF3300"/>
                  </a:solidFill>
                </a:rPr>
                <a:t>E5</a:t>
              </a:r>
              <a:endParaRPr lang="en-US" altLang="zh-CN" sz="2000" b="1" baseline="-50000">
                <a:solidFill>
                  <a:srgbClr val="FF3300"/>
                </a:solidFill>
              </a:endParaRPr>
            </a:p>
          </p:txBody>
        </p:sp>
        <p:sp>
          <p:nvSpPr>
            <p:cNvPr id="408679" name="Line 38"/>
            <p:cNvSpPr>
              <a:spLocks noChangeShapeType="1"/>
            </p:cNvSpPr>
            <p:nvPr/>
          </p:nvSpPr>
          <p:spPr bwMode="auto">
            <a:xfrm>
              <a:off x="4691" y="2216"/>
              <a:ext cx="1" cy="164"/>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80" name="Line 39"/>
            <p:cNvSpPr>
              <a:spLocks noChangeShapeType="1"/>
            </p:cNvSpPr>
            <p:nvPr/>
          </p:nvSpPr>
          <p:spPr bwMode="auto">
            <a:xfrm>
              <a:off x="4072" y="2318"/>
              <a:ext cx="0" cy="257"/>
            </a:xfrm>
            <a:prstGeom prst="line">
              <a:avLst/>
            </a:prstGeom>
            <a:noFill/>
            <a:ln w="38100">
              <a:solidFill>
                <a:schemeClr val="tx1"/>
              </a:solidFill>
              <a:round/>
              <a:headEnd/>
              <a:tailEnd/>
            </a:ln>
          </p:spPr>
          <p:txBody>
            <a:bodyPr wrap="none" anchor="ctr"/>
            <a:lstStyle/>
            <a:p>
              <a:endParaRPr lang="zh-CN" altLang="en-US"/>
            </a:p>
          </p:txBody>
        </p:sp>
        <p:sp>
          <p:nvSpPr>
            <p:cNvPr id="408681" name="Oval 40"/>
            <p:cNvSpPr>
              <a:spLocks noChangeArrowheads="1"/>
            </p:cNvSpPr>
            <p:nvPr/>
          </p:nvSpPr>
          <p:spPr bwMode="auto">
            <a:xfrm>
              <a:off x="4051" y="2568"/>
              <a:ext cx="45" cy="45"/>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682" name="Oval 41"/>
            <p:cNvSpPr>
              <a:spLocks noChangeArrowheads="1"/>
            </p:cNvSpPr>
            <p:nvPr/>
          </p:nvSpPr>
          <p:spPr bwMode="auto">
            <a:xfrm>
              <a:off x="3632" y="2308"/>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683" name="Line 42"/>
            <p:cNvSpPr>
              <a:spLocks noChangeShapeType="1"/>
            </p:cNvSpPr>
            <p:nvPr/>
          </p:nvSpPr>
          <p:spPr bwMode="auto">
            <a:xfrm flipV="1">
              <a:off x="4632" y="2141"/>
              <a:ext cx="0" cy="280"/>
            </a:xfrm>
            <a:prstGeom prst="line">
              <a:avLst/>
            </a:prstGeom>
            <a:noFill/>
            <a:ln w="38100">
              <a:solidFill>
                <a:schemeClr val="tx1"/>
              </a:solidFill>
              <a:round/>
              <a:headEnd/>
              <a:tailEnd/>
            </a:ln>
          </p:spPr>
          <p:txBody>
            <a:bodyPr/>
            <a:lstStyle/>
            <a:p>
              <a:endParaRPr lang="zh-CN" altLang="en-US"/>
            </a:p>
          </p:txBody>
        </p:sp>
        <p:sp>
          <p:nvSpPr>
            <p:cNvPr id="408684" name="Rectangle 43"/>
            <p:cNvSpPr>
              <a:spLocks noChangeArrowheads="1"/>
            </p:cNvSpPr>
            <p:nvPr/>
          </p:nvSpPr>
          <p:spPr bwMode="auto">
            <a:xfrm>
              <a:off x="3186" y="1952"/>
              <a:ext cx="430"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3" name="Group 44"/>
            <p:cNvGrpSpPr>
              <a:grpSpLocks/>
            </p:cNvGrpSpPr>
            <p:nvPr/>
          </p:nvGrpSpPr>
          <p:grpSpPr bwMode="auto">
            <a:xfrm>
              <a:off x="3338" y="2385"/>
              <a:ext cx="105" cy="102"/>
              <a:chOff x="2304" y="3516"/>
              <a:chExt cx="192" cy="192"/>
            </a:xfrm>
          </p:grpSpPr>
          <p:sp>
            <p:nvSpPr>
              <p:cNvPr id="408746" name="Line 45"/>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747" name="Line 46"/>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686" name="Text Box 47"/>
            <p:cNvSpPr txBox="1">
              <a:spLocks noChangeArrowheads="1"/>
            </p:cNvSpPr>
            <p:nvPr/>
          </p:nvSpPr>
          <p:spPr bwMode="auto">
            <a:xfrm>
              <a:off x="5453" y="698"/>
              <a:ext cx="715" cy="250"/>
            </a:xfrm>
            <a:prstGeom prst="rect">
              <a:avLst/>
            </a:prstGeom>
            <a:noFill/>
            <a:ln w="12700">
              <a:noFill/>
              <a:miter lim="800000"/>
              <a:headEnd/>
              <a:tailEnd/>
            </a:ln>
          </p:spPr>
          <p:txBody>
            <a:bodyPr>
              <a:spAutoFit/>
            </a:bodyPr>
            <a:lstStyle/>
            <a:p>
              <a:pPr algn="l" eaLnBrk="0" hangingPunct="0">
                <a:spcBef>
                  <a:spcPct val="50000"/>
                </a:spcBef>
              </a:pPr>
              <a:r>
                <a:rPr lang="en-US" altLang="zh-CN" sz="2000" b="1" i="1"/>
                <a:t>V</a:t>
              </a:r>
              <a:r>
                <a:rPr lang="en-US" altLang="zh-CN" sz="2000" b="1" baseline="-25000"/>
                <a:t>CC</a:t>
              </a:r>
              <a:r>
                <a:rPr lang="en-US" altLang="zh-CN" sz="2000" b="1"/>
                <a:t>(6V)</a:t>
              </a:r>
            </a:p>
          </p:txBody>
        </p:sp>
        <p:sp>
          <p:nvSpPr>
            <p:cNvPr id="408687" name="Rectangle 48"/>
            <p:cNvSpPr>
              <a:spLocks noChangeArrowheads="1"/>
            </p:cNvSpPr>
            <p:nvPr/>
          </p:nvSpPr>
          <p:spPr bwMode="auto">
            <a:xfrm>
              <a:off x="5488" y="1124"/>
              <a:ext cx="377"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O</a:t>
              </a:r>
              <a:endParaRPr lang="en-US" altLang="zh-CN" sz="2000" b="1" baseline="-50000"/>
            </a:p>
          </p:txBody>
        </p:sp>
        <p:sp>
          <p:nvSpPr>
            <p:cNvPr id="408688" name="Line 49"/>
            <p:cNvSpPr>
              <a:spLocks noChangeShapeType="1"/>
            </p:cNvSpPr>
            <p:nvPr/>
          </p:nvSpPr>
          <p:spPr bwMode="auto">
            <a:xfrm>
              <a:off x="3646" y="643"/>
              <a:ext cx="2380"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8689" name="Line 50"/>
            <p:cNvSpPr>
              <a:spLocks noChangeShapeType="1"/>
            </p:cNvSpPr>
            <p:nvPr/>
          </p:nvSpPr>
          <p:spPr bwMode="auto">
            <a:xfrm flipH="1">
              <a:off x="4024" y="1223"/>
              <a:ext cx="0" cy="498"/>
            </a:xfrm>
            <a:prstGeom prst="line">
              <a:avLst/>
            </a:prstGeom>
            <a:noFill/>
            <a:ln w="38100">
              <a:solidFill>
                <a:schemeClr val="tx1"/>
              </a:solidFill>
              <a:round/>
              <a:headEnd/>
              <a:tailEnd/>
            </a:ln>
          </p:spPr>
          <p:txBody>
            <a:bodyPr wrap="none" anchor="ctr"/>
            <a:lstStyle/>
            <a:p>
              <a:endParaRPr lang="zh-CN" altLang="en-US"/>
            </a:p>
          </p:txBody>
        </p:sp>
        <p:sp>
          <p:nvSpPr>
            <p:cNvPr id="408690" name="Line 51"/>
            <p:cNvSpPr>
              <a:spLocks noChangeShapeType="1"/>
            </p:cNvSpPr>
            <p:nvPr/>
          </p:nvSpPr>
          <p:spPr bwMode="auto">
            <a:xfrm rot="10800000">
              <a:off x="3416" y="1870"/>
              <a:ext cx="462" cy="1"/>
            </a:xfrm>
            <a:prstGeom prst="line">
              <a:avLst/>
            </a:prstGeom>
            <a:noFill/>
            <a:ln w="38100">
              <a:solidFill>
                <a:schemeClr val="tx1"/>
              </a:solidFill>
              <a:round/>
              <a:headEnd/>
              <a:tailEnd/>
            </a:ln>
          </p:spPr>
          <p:txBody>
            <a:bodyPr wrap="none" anchor="ctr"/>
            <a:lstStyle/>
            <a:p>
              <a:endParaRPr lang="zh-CN" altLang="en-US"/>
            </a:p>
          </p:txBody>
        </p:sp>
        <p:sp>
          <p:nvSpPr>
            <p:cNvPr id="408691" name="Line 52"/>
            <p:cNvSpPr>
              <a:spLocks noChangeShapeType="1"/>
            </p:cNvSpPr>
            <p:nvPr/>
          </p:nvSpPr>
          <p:spPr bwMode="auto">
            <a:xfrm flipH="1">
              <a:off x="5181" y="1223"/>
              <a:ext cx="0" cy="520"/>
            </a:xfrm>
            <a:prstGeom prst="line">
              <a:avLst/>
            </a:prstGeom>
            <a:noFill/>
            <a:ln w="38100">
              <a:solidFill>
                <a:schemeClr val="tx1"/>
              </a:solidFill>
              <a:round/>
              <a:headEnd/>
              <a:tailEnd/>
            </a:ln>
          </p:spPr>
          <p:txBody>
            <a:bodyPr wrap="none" anchor="ctr"/>
            <a:lstStyle/>
            <a:p>
              <a:endParaRPr lang="zh-CN" altLang="en-US"/>
            </a:p>
          </p:txBody>
        </p:sp>
        <p:sp>
          <p:nvSpPr>
            <p:cNvPr id="408692" name="Oval 53"/>
            <p:cNvSpPr>
              <a:spLocks noChangeArrowheads="1"/>
            </p:cNvSpPr>
            <p:nvPr/>
          </p:nvSpPr>
          <p:spPr bwMode="auto">
            <a:xfrm>
              <a:off x="6026" y="624"/>
              <a:ext cx="45" cy="45"/>
            </a:xfrm>
            <a:prstGeom prst="ellipse">
              <a:avLst/>
            </a:prstGeom>
            <a:noFill/>
            <a:ln w="38100">
              <a:solidFill>
                <a:srgbClr val="000000"/>
              </a:solidFill>
              <a:round/>
              <a:headEnd/>
              <a:tailEnd/>
            </a:ln>
          </p:spPr>
          <p:txBody>
            <a:bodyPr wrap="none" anchor="ctr"/>
            <a:lstStyle/>
            <a:p>
              <a:endParaRPr lang="zh-CN" altLang="en-US"/>
            </a:p>
          </p:txBody>
        </p:sp>
        <p:sp>
          <p:nvSpPr>
            <p:cNvPr id="408693" name="Oval 54"/>
            <p:cNvSpPr>
              <a:spLocks noChangeArrowheads="1"/>
            </p:cNvSpPr>
            <p:nvPr/>
          </p:nvSpPr>
          <p:spPr bwMode="auto">
            <a:xfrm>
              <a:off x="3362" y="1845"/>
              <a:ext cx="45" cy="45"/>
            </a:xfrm>
            <a:prstGeom prst="ellipse">
              <a:avLst/>
            </a:prstGeom>
            <a:noFill/>
            <a:ln w="38100">
              <a:solidFill>
                <a:srgbClr val="000000"/>
              </a:solidFill>
              <a:round/>
              <a:headEnd/>
              <a:tailEnd/>
            </a:ln>
          </p:spPr>
          <p:txBody>
            <a:bodyPr wrap="none" anchor="ctr"/>
            <a:lstStyle/>
            <a:p>
              <a:endParaRPr lang="zh-CN" altLang="en-US"/>
            </a:p>
          </p:txBody>
        </p:sp>
        <p:sp>
          <p:nvSpPr>
            <p:cNvPr id="408694" name="Line 55"/>
            <p:cNvSpPr>
              <a:spLocks noChangeShapeType="1"/>
            </p:cNvSpPr>
            <p:nvPr/>
          </p:nvSpPr>
          <p:spPr bwMode="auto">
            <a:xfrm flipV="1">
              <a:off x="4034" y="2154"/>
              <a:ext cx="1134" cy="0"/>
            </a:xfrm>
            <a:prstGeom prst="line">
              <a:avLst/>
            </a:prstGeom>
            <a:noFill/>
            <a:ln w="38100">
              <a:solidFill>
                <a:srgbClr val="000000"/>
              </a:solidFill>
              <a:round/>
              <a:headEnd/>
              <a:tailEnd/>
            </a:ln>
          </p:spPr>
          <p:txBody>
            <a:bodyPr wrap="none" anchor="ctr"/>
            <a:lstStyle/>
            <a:p>
              <a:endParaRPr lang="zh-CN" altLang="en-US"/>
            </a:p>
          </p:txBody>
        </p:sp>
        <p:sp>
          <p:nvSpPr>
            <p:cNvPr id="408695" name="Rectangle 56"/>
            <p:cNvSpPr>
              <a:spLocks noChangeArrowheads="1"/>
            </p:cNvSpPr>
            <p:nvPr/>
          </p:nvSpPr>
          <p:spPr bwMode="auto">
            <a:xfrm>
              <a:off x="3952" y="1742"/>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1</a:t>
              </a:r>
            </a:p>
          </p:txBody>
        </p:sp>
        <p:sp>
          <p:nvSpPr>
            <p:cNvPr id="408696" name="Rectangle 57"/>
            <p:cNvSpPr>
              <a:spLocks noChangeArrowheads="1"/>
            </p:cNvSpPr>
            <p:nvPr/>
          </p:nvSpPr>
          <p:spPr bwMode="auto">
            <a:xfrm>
              <a:off x="4957" y="1739"/>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2</a:t>
              </a:r>
            </a:p>
          </p:txBody>
        </p:sp>
        <p:sp>
          <p:nvSpPr>
            <p:cNvPr id="408697" name="Line 58"/>
            <p:cNvSpPr>
              <a:spLocks noChangeShapeType="1"/>
            </p:cNvSpPr>
            <p:nvPr/>
          </p:nvSpPr>
          <p:spPr bwMode="auto">
            <a:xfrm>
              <a:off x="4029" y="2035"/>
              <a:ext cx="0" cy="128"/>
            </a:xfrm>
            <a:prstGeom prst="line">
              <a:avLst/>
            </a:prstGeom>
            <a:noFill/>
            <a:ln w="38100">
              <a:solidFill>
                <a:schemeClr val="tx1"/>
              </a:solidFill>
              <a:round/>
              <a:headEnd/>
              <a:tailEnd/>
            </a:ln>
          </p:spPr>
          <p:txBody>
            <a:bodyPr wrap="none" anchor="ctr"/>
            <a:lstStyle/>
            <a:p>
              <a:endParaRPr lang="zh-CN" altLang="en-US"/>
            </a:p>
          </p:txBody>
        </p:sp>
        <p:sp>
          <p:nvSpPr>
            <p:cNvPr id="408698" name="Line 59"/>
            <p:cNvSpPr>
              <a:spLocks noChangeShapeType="1"/>
            </p:cNvSpPr>
            <p:nvPr/>
          </p:nvSpPr>
          <p:spPr bwMode="auto">
            <a:xfrm>
              <a:off x="5163" y="2029"/>
              <a:ext cx="0" cy="128"/>
            </a:xfrm>
            <a:prstGeom prst="line">
              <a:avLst/>
            </a:prstGeom>
            <a:noFill/>
            <a:ln w="38100">
              <a:solidFill>
                <a:schemeClr val="tx1"/>
              </a:solidFill>
              <a:round/>
              <a:headEnd/>
              <a:tailEnd/>
            </a:ln>
          </p:spPr>
          <p:txBody>
            <a:bodyPr wrap="none" anchor="ctr"/>
            <a:lstStyle/>
            <a:p>
              <a:endParaRPr lang="zh-CN" altLang="en-US"/>
            </a:p>
          </p:txBody>
        </p:sp>
        <p:sp>
          <p:nvSpPr>
            <p:cNvPr id="408699" name="Rectangle 60"/>
            <p:cNvSpPr>
              <a:spLocks noChangeArrowheads="1"/>
            </p:cNvSpPr>
            <p:nvPr/>
          </p:nvSpPr>
          <p:spPr bwMode="auto">
            <a:xfrm>
              <a:off x="3688" y="1440"/>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C1</a:t>
              </a:r>
              <a:endParaRPr lang="en-US" altLang="zh-CN" sz="2000" b="1" baseline="-50000"/>
            </a:p>
          </p:txBody>
        </p:sp>
        <p:sp>
          <p:nvSpPr>
            <p:cNvPr id="408700" name="Line 61"/>
            <p:cNvSpPr>
              <a:spLocks noChangeShapeType="1"/>
            </p:cNvSpPr>
            <p:nvPr/>
          </p:nvSpPr>
          <p:spPr bwMode="auto">
            <a:xfrm flipV="1">
              <a:off x="5184" y="1463"/>
              <a:ext cx="543" cy="0"/>
            </a:xfrm>
            <a:prstGeom prst="line">
              <a:avLst/>
            </a:prstGeom>
            <a:noFill/>
            <a:ln w="38100">
              <a:solidFill>
                <a:srgbClr val="009900"/>
              </a:solidFill>
              <a:round/>
              <a:headEnd/>
              <a:tailEnd/>
            </a:ln>
          </p:spPr>
          <p:txBody>
            <a:bodyPr wrap="none" lIns="90000" tIns="46800" rIns="0" bIns="46800" anchor="ctr">
              <a:spAutoFit/>
            </a:bodyPr>
            <a:lstStyle/>
            <a:p>
              <a:endParaRPr lang="zh-CN" altLang="en-US"/>
            </a:p>
          </p:txBody>
        </p:sp>
        <p:sp>
          <p:nvSpPr>
            <p:cNvPr id="408701" name="Oval 62"/>
            <p:cNvSpPr>
              <a:spLocks noChangeArrowheads="1"/>
            </p:cNvSpPr>
            <p:nvPr/>
          </p:nvSpPr>
          <p:spPr bwMode="auto">
            <a:xfrm>
              <a:off x="5732" y="1442"/>
              <a:ext cx="45" cy="45"/>
            </a:xfrm>
            <a:prstGeom prst="ellipse">
              <a:avLst/>
            </a:prstGeom>
            <a:noFill/>
            <a:ln w="38100">
              <a:solidFill>
                <a:srgbClr val="009900"/>
              </a:solidFill>
              <a:round/>
              <a:headEnd/>
              <a:tailEnd/>
            </a:ln>
          </p:spPr>
          <p:txBody>
            <a:bodyPr wrap="none" anchor="ctr"/>
            <a:lstStyle/>
            <a:p>
              <a:endParaRPr lang="zh-CN" altLang="en-US"/>
            </a:p>
          </p:txBody>
        </p:sp>
        <p:sp>
          <p:nvSpPr>
            <p:cNvPr id="408702" name="Rectangle 63"/>
            <p:cNvSpPr>
              <a:spLocks noChangeArrowheads="1"/>
            </p:cNvSpPr>
            <p:nvPr/>
          </p:nvSpPr>
          <p:spPr bwMode="auto">
            <a:xfrm>
              <a:off x="5797" y="1316"/>
              <a:ext cx="377"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v</a:t>
              </a:r>
              <a:r>
                <a:rPr lang="en-US" altLang="zh-CN" sz="2000" b="1" baseline="-30000"/>
                <a:t>O2</a:t>
              </a:r>
              <a:endParaRPr lang="en-US" altLang="zh-CN" sz="2000" b="1" baseline="-50000"/>
            </a:p>
          </p:txBody>
        </p:sp>
        <p:sp>
          <p:nvSpPr>
            <p:cNvPr id="408703" name="Line 64"/>
            <p:cNvSpPr>
              <a:spLocks noChangeShapeType="1"/>
            </p:cNvSpPr>
            <p:nvPr/>
          </p:nvSpPr>
          <p:spPr bwMode="auto">
            <a:xfrm>
              <a:off x="3897" y="1754"/>
              <a:ext cx="1" cy="247"/>
            </a:xfrm>
            <a:prstGeom prst="line">
              <a:avLst/>
            </a:prstGeom>
            <a:noFill/>
            <a:ln w="38100">
              <a:solidFill>
                <a:schemeClr val="tx1"/>
              </a:solidFill>
              <a:round/>
              <a:headEnd/>
              <a:tailEnd/>
            </a:ln>
          </p:spPr>
          <p:txBody>
            <a:bodyPr wrap="none" anchor="ctr"/>
            <a:lstStyle/>
            <a:p>
              <a:endParaRPr lang="zh-CN" altLang="en-US"/>
            </a:p>
          </p:txBody>
        </p:sp>
        <p:sp>
          <p:nvSpPr>
            <p:cNvPr id="408704" name="Line 65"/>
            <p:cNvSpPr>
              <a:spLocks noChangeShapeType="1"/>
            </p:cNvSpPr>
            <p:nvPr/>
          </p:nvSpPr>
          <p:spPr bwMode="auto">
            <a:xfrm>
              <a:off x="3903" y="1918"/>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8705" name="Line 66"/>
            <p:cNvSpPr>
              <a:spLocks noChangeShapeType="1"/>
            </p:cNvSpPr>
            <p:nvPr/>
          </p:nvSpPr>
          <p:spPr bwMode="auto">
            <a:xfrm rot="700650" flipV="1">
              <a:off x="3913" y="1704"/>
              <a:ext cx="93" cy="121"/>
            </a:xfrm>
            <a:prstGeom prst="line">
              <a:avLst/>
            </a:prstGeom>
            <a:noFill/>
            <a:ln w="38100">
              <a:solidFill>
                <a:schemeClr val="tx1"/>
              </a:solidFill>
              <a:round/>
              <a:headEnd/>
              <a:tailEnd/>
            </a:ln>
          </p:spPr>
          <p:txBody>
            <a:bodyPr wrap="none" anchor="ctr"/>
            <a:lstStyle/>
            <a:p>
              <a:endParaRPr lang="zh-CN" altLang="en-US"/>
            </a:p>
          </p:txBody>
        </p:sp>
        <p:sp>
          <p:nvSpPr>
            <p:cNvPr id="408706" name="Line 67"/>
            <p:cNvSpPr>
              <a:spLocks noChangeShapeType="1"/>
            </p:cNvSpPr>
            <p:nvPr/>
          </p:nvSpPr>
          <p:spPr bwMode="auto">
            <a:xfrm>
              <a:off x="4169" y="961"/>
              <a:ext cx="1" cy="247"/>
            </a:xfrm>
            <a:prstGeom prst="line">
              <a:avLst/>
            </a:prstGeom>
            <a:noFill/>
            <a:ln w="38100">
              <a:solidFill>
                <a:schemeClr val="tx1"/>
              </a:solidFill>
              <a:round/>
              <a:headEnd/>
              <a:tailEnd/>
            </a:ln>
          </p:spPr>
          <p:txBody>
            <a:bodyPr wrap="none" anchor="ctr"/>
            <a:lstStyle/>
            <a:p>
              <a:endParaRPr lang="zh-CN" altLang="en-US"/>
            </a:p>
          </p:txBody>
        </p:sp>
        <p:sp>
          <p:nvSpPr>
            <p:cNvPr id="408707" name="Line 68"/>
            <p:cNvSpPr>
              <a:spLocks noChangeShapeType="1"/>
            </p:cNvSpPr>
            <p:nvPr/>
          </p:nvSpPr>
          <p:spPr bwMode="auto">
            <a:xfrm>
              <a:off x="4014" y="935"/>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8708" name="Line 69"/>
            <p:cNvSpPr>
              <a:spLocks noChangeShapeType="1"/>
            </p:cNvSpPr>
            <p:nvPr/>
          </p:nvSpPr>
          <p:spPr bwMode="auto">
            <a:xfrm rot="700650" flipV="1">
              <a:off x="4027" y="1105"/>
              <a:ext cx="122" cy="147"/>
            </a:xfrm>
            <a:prstGeom prst="line">
              <a:avLst/>
            </a:prstGeom>
            <a:noFill/>
            <a:ln w="38100">
              <a:solidFill>
                <a:schemeClr val="tx1"/>
              </a:solidFill>
              <a:round/>
              <a:headEnd/>
              <a:tailEnd/>
            </a:ln>
          </p:spPr>
          <p:txBody>
            <a:bodyPr wrap="none" anchor="ctr"/>
            <a:lstStyle/>
            <a:p>
              <a:endParaRPr lang="zh-CN" altLang="en-US"/>
            </a:p>
          </p:txBody>
        </p:sp>
        <p:sp>
          <p:nvSpPr>
            <p:cNvPr id="408709" name="Line 70"/>
            <p:cNvSpPr>
              <a:spLocks noChangeShapeType="1"/>
            </p:cNvSpPr>
            <p:nvPr/>
          </p:nvSpPr>
          <p:spPr bwMode="auto">
            <a:xfrm>
              <a:off x="5315" y="1764"/>
              <a:ext cx="1" cy="247"/>
            </a:xfrm>
            <a:prstGeom prst="line">
              <a:avLst/>
            </a:prstGeom>
            <a:noFill/>
            <a:ln w="38100">
              <a:solidFill>
                <a:schemeClr val="tx1"/>
              </a:solidFill>
              <a:round/>
              <a:headEnd/>
              <a:tailEnd/>
            </a:ln>
          </p:spPr>
          <p:txBody>
            <a:bodyPr wrap="none" anchor="ctr"/>
            <a:lstStyle/>
            <a:p>
              <a:endParaRPr lang="zh-CN" altLang="en-US"/>
            </a:p>
          </p:txBody>
        </p:sp>
        <p:sp>
          <p:nvSpPr>
            <p:cNvPr id="408710" name="Line 71"/>
            <p:cNvSpPr>
              <a:spLocks noChangeShapeType="1"/>
            </p:cNvSpPr>
            <p:nvPr/>
          </p:nvSpPr>
          <p:spPr bwMode="auto">
            <a:xfrm>
              <a:off x="5184" y="1738"/>
              <a:ext cx="137" cy="123"/>
            </a:xfrm>
            <a:prstGeom prst="line">
              <a:avLst/>
            </a:prstGeom>
            <a:noFill/>
            <a:ln w="38100">
              <a:solidFill>
                <a:schemeClr val="tx1"/>
              </a:solidFill>
              <a:round/>
              <a:headEnd/>
              <a:tailEnd/>
            </a:ln>
          </p:spPr>
          <p:txBody>
            <a:bodyPr wrap="none" anchor="ctr"/>
            <a:lstStyle/>
            <a:p>
              <a:endParaRPr lang="zh-CN" altLang="en-US"/>
            </a:p>
          </p:txBody>
        </p:sp>
        <p:sp>
          <p:nvSpPr>
            <p:cNvPr id="408711" name="Line 72"/>
            <p:cNvSpPr>
              <a:spLocks noChangeShapeType="1"/>
            </p:cNvSpPr>
            <p:nvPr/>
          </p:nvSpPr>
          <p:spPr bwMode="auto">
            <a:xfrm rot="700650" flipV="1">
              <a:off x="5173" y="1908"/>
              <a:ext cx="122" cy="147"/>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8712" name="Line 73"/>
            <p:cNvSpPr>
              <a:spLocks noChangeShapeType="1"/>
            </p:cNvSpPr>
            <p:nvPr/>
          </p:nvSpPr>
          <p:spPr bwMode="auto">
            <a:xfrm>
              <a:off x="5047" y="952"/>
              <a:ext cx="1" cy="247"/>
            </a:xfrm>
            <a:prstGeom prst="line">
              <a:avLst/>
            </a:prstGeom>
            <a:noFill/>
            <a:ln w="38100">
              <a:solidFill>
                <a:schemeClr val="tx1"/>
              </a:solidFill>
              <a:round/>
              <a:headEnd/>
              <a:tailEnd/>
            </a:ln>
          </p:spPr>
          <p:txBody>
            <a:bodyPr wrap="none" anchor="ctr"/>
            <a:lstStyle/>
            <a:p>
              <a:endParaRPr lang="zh-CN" altLang="en-US"/>
            </a:p>
          </p:txBody>
        </p:sp>
        <p:sp>
          <p:nvSpPr>
            <p:cNvPr id="408713" name="Line 74"/>
            <p:cNvSpPr>
              <a:spLocks noChangeShapeType="1"/>
            </p:cNvSpPr>
            <p:nvPr/>
          </p:nvSpPr>
          <p:spPr bwMode="auto">
            <a:xfrm>
              <a:off x="5053" y="1116"/>
              <a:ext cx="137" cy="123"/>
            </a:xfrm>
            <a:prstGeom prst="line">
              <a:avLst/>
            </a:prstGeom>
            <a:noFill/>
            <a:ln w="38100">
              <a:solidFill>
                <a:schemeClr val="tx1"/>
              </a:solidFill>
              <a:round/>
              <a:headEnd/>
              <a:tailEnd/>
            </a:ln>
          </p:spPr>
          <p:txBody>
            <a:bodyPr wrap="none" anchor="ctr"/>
            <a:lstStyle/>
            <a:p>
              <a:endParaRPr lang="zh-CN" altLang="en-US"/>
            </a:p>
          </p:txBody>
        </p:sp>
        <p:sp>
          <p:nvSpPr>
            <p:cNvPr id="408714" name="Line 75"/>
            <p:cNvSpPr>
              <a:spLocks noChangeShapeType="1"/>
            </p:cNvSpPr>
            <p:nvPr/>
          </p:nvSpPr>
          <p:spPr bwMode="auto">
            <a:xfrm rot="700650" flipV="1">
              <a:off x="5064" y="914"/>
              <a:ext cx="105" cy="142"/>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8715" name="Line 76"/>
            <p:cNvSpPr>
              <a:spLocks noChangeShapeType="1"/>
            </p:cNvSpPr>
            <p:nvPr/>
          </p:nvSpPr>
          <p:spPr bwMode="auto">
            <a:xfrm flipV="1">
              <a:off x="4013" y="642"/>
              <a:ext cx="0" cy="295"/>
            </a:xfrm>
            <a:prstGeom prst="line">
              <a:avLst/>
            </a:prstGeom>
            <a:noFill/>
            <a:ln w="38100">
              <a:solidFill>
                <a:schemeClr val="tx1"/>
              </a:solidFill>
              <a:round/>
              <a:headEnd/>
              <a:tailEnd/>
            </a:ln>
          </p:spPr>
          <p:txBody>
            <a:bodyPr/>
            <a:lstStyle/>
            <a:p>
              <a:endParaRPr lang="zh-CN" altLang="en-US"/>
            </a:p>
          </p:txBody>
        </p:sp>
        <p:sp>
          <p:nvSpPr>
            <p:cNvPr id="408716" name="Line 77"/>
            <p:cNvSpPr>
              <a:spLocks noChangeShapeType="1"/>
            </p:cNvSpPr>
            <p:nvPr/>
          </p:nvSpPr>
          <p:spPr bwMode="auto">
            <a:xfrm flipV="1">
              <a:off x="5177" y="646"/>
              <a:ext cx="0" cy="295"/>
            </a:xfrm>
            <a:prstGeom prst="line">
              <a:avLst/>
            </a:prstGeom>
            <a:noFill/>
            <a:ln w="38100">
              <a:solidFill>
                <a:schemeClr val="tx1"/>
              </a:solidFill>
              <a:round/>
              <a:headEnd/>
              <a:tailEnd/>
            </a:ln>
          </p:spPr>
          <p:txBody>
            <a:bodyPr/>
            <a:lstStyle/>
            <a:p>
              <a:endParaRPr lang="zh-CN" altLang="en-US"/>
            </a:p>
          </p:txBody>
        </p:sp>
        <p:sp>
          <p:nvSpPr>
            <p:cNvPr id="408717" name="Line 78"/>
            <p:cNvSpPr>
              <a:spLocks noChangeShapeType="1"/>
            </p:cNvSpPr>
            <p:nvPr/>
          </p:nvSpPr>
          <p:spPr bwMode="auto">
            <a:xfrm>
              <a:off x="4162" y="1077"/>
              <a:ext cx="880" cy="0"/>
            </a:xfrm>
            <a:prstGeom prst="line">
              <a:avLst/>
            </a:prstGeom>
            <a:noFill/>
            <a:ln w="38100">
              <a:solidFill>
                <a:schemeClr val="tx1"/>
              </a:solidFill>
              <a:round/>
              <a:headEnd/>
              <a:tailEnd/>
            </a:ln>
          </p:spPr>
          <p:txBody>
            <a:bodyPr/>
            <a:lstStyle/>
            <a:p>
              <a:endParaRPr lang="zh-CN" altLang="en-US"/>
            </a:p>
          </p:txBody>
        </p:sp>
        <p:sp>
          <p:nvSpPr>
            <p:cNvPr id="408718" name="Line 79"/>
            <p:cNvSpPr>
              <a:spLocks noChangeShapeType="1"/>
            </p:cNvSpPr>
            <p:nvPr/>
          </p:nvSpPr>
          <p:spPr bwMode="auto">
            <a:xfrm>
              <a:off x="4022" y="1438"/>
              <a:ext cx="502" cy="0"/>
            </a:xfrm>
            <a:prstGeom prst="line">
              <a:avLst/>
            </a:prstGeom>
            <a:noFill/>
            <a:ln w="38100">
              <a:solidFill>
                <a:schemeClr val="tx1"/>
              </a:solidFill>
              <a:round/>
              <a:headEnd/>
              <a:tailEnd/>
            </a:ln>
          </p:spPr>
          <p:txBody>
            <a:bodyPr/>
            <a:lstStyle/>
            <a:p>
              <a:endParaRPr lang="zh-CN" altLang="en-US"/>
            </a:p>
          </p:txBody>
        </p:sp>
        <p:sp>
          <p:nvSpPr>
            <p:cNvPr id="408719" name="Line 80"/>
            <p:cNvSpPr>
              <a:spLocks noChangeShapeType="1"/>
            </p:cNvSpPr>
            <p:nvPr/>
          </p:nvSpPr>
          <p:spPr bwMode="auto">
            <a:xfrm flipV="1">
              <a:off x="4524" y="1069"/>
              <a:ext cx="0" cy="374"/>
            </a:xfrm>
            <a:prstGeom prst="line">
              <a:avLst/>
            </a:prstGeom>
            <a:noFill/>
            <a:ln w="38100">
              <a:solidFill>
                <a:schemeClr val="tx1"/>
              </a:solidFill>
              <a:round/>
              <a:headEnd/>
              <a:tailEnd/>
            </a:ln>
          </p:spPr>
          <p:txBody>
            <a:bodyPr/>
            <a:lstStyle/>
            <a:p>
              <a:endParaRPr lang="zh-CN" altLang="en-US"/>
            </a:p>
          </p:txBody>
        </p:sp>
        <p:sp>
          <p:nvSpPr>
            <p:cNvPr id="408720" name="Line 81"/>
            <p:cNvSpPr>
              <a:spLocks noChangeShapeType="1"/>
            </p:cNvSpPr>
            <p:nvPr/>
          </p:nvSpPr>
          <p:spPr bwMode="auto">
            <a:xfrm>
              <a:off x="3979" y="1469"/>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721" name="Rectangle 82"/>
            <p:cNvSpPr>
              <a:spLocks noChangeArrowheads="1"/>
            </p:cNvSpPr>
            <p:nvPr/>
          </p:nvSpPr>
          <p:spPr bwMode="auto">
            <a:xfrm>
              <a:off x="3688" y="1176"/>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C3</a:t>
              </a:r>
              <a:endParaRPr lang="en-US" altLang="zh-CN" sz="2000" b="1" baseline="-50000"/>
            </a:p>
          </p:txBody>
        </p:sp>
        <p:sp>
          <p:nvSpPr>
            <p:cNvPr id="408722" name="Line 83"/>
            <p:cNvSpPr>
              <a:spLocks noChangeShapeType="1"/>
            </p:cNvSpPr>
            <p:nvPr/>
          </p:nvSpPr>
          <p:spPr bwMode="auto">
            <a:xfrm>
              <a:off x="3979" y="1205"/>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723" name="Rectangle 84"/>
            <p:cNvSpPr>
              <a:spLocks noChangeArrowheads="1"/>
            </p:cNvSpPr>
            <p:nvPr/>
          </p:nvSpPr>
          <p:spPr bwMode="auto">
            <a:xfrm>
              <a:off x="5232" y="1448"/>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C2</a:t>
              </a:r>
              <a:endParaRPr lang="en-US" altLang="zh-CN" sz="2000" b="1" baseline="-50000"/>
            </a:p>
          </p:txBody>
        </p:sp>
        <p:sp>
          <p:nvSpPr>
            <p:cNvPr id="408724" name="Line 85"/>
            <p:cNvSpPr>
              <a:spLocks noChangeShapeType="1"/>
            </p:cNvSpPr>
            <p:nvPr/>
          </p:nvSpPr>
          <p:spPr bwMode="auto">
            <a:xfrm>
              <a:off x="5235" y="1477"/>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725" name="Rectangle 86"/>
            <p:cNvSpPr>
              <a:spLocks noChangeArrowheads="1"/>
            </p:cNvSpPr>
            <p:nvPr/>
          </p:nvSpPr>
          <p:spPr bwMode="auto">
            <a:xfrm>
              <a:off x="5240" y="1184"/>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C4</a:t>
              </a:r>
              <a:endParaRPr lang="en-US" altLang="zh-CN" sz="2000" b="1" baseline="-50000"/>
            </a:p>
          </p:txBody>
        </p:sp>
        <p:sp>
          <p:nvSpPr>
            <p:cNvPr id="408726" name="Line 87"/>
            <p:cNvSpPr>
              <a:spLocks noChangeShapeType="1"/>
            </p:cNvSpPr>
            <p:nvPr/>
          </p:nvSpPr>
          <p:spPr bwMode="auto">
            <a:xfrm>
              <a:off x="5235" y="1213"/>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727" name="Rectangle 88"/>
            <p:cNvSpPr>
              <a:spLocks noChangeArrowheads="1"/>
            </p:cNvSpPr>
            <p:nvPr/>
          </p:nvSpPr>
          <p:spPr bwMode="auto">
            <a:xfrm>
              <a:off x="5588" y="1952"/>
              <a:ext cx="477"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solidFill>
                    <a:srgbClr val="006666"/>
                  </a:solidFill>
                </a:rPr>
                <a:t>-</a:t>
              </a: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4" name="Group 89"/>
            <p:cNvGrpSpPr>
              <a:grpSpLocks/>
            </p:cNvGrpSpPr>
            <p:nvPr/>
          </p:nvGrpSpPr>
          <p:grpSpPr bwMode="auto">
            <a:xfrm>
              <a:off x="5746" y="2401"/>
              <a:ext cx="105" cy="102"/>
              <a:chOff x="2304" y="3516"/>
              <a:chExt cx="192" cy="192"/>
            </a:xfrm>
          </p:grpSpPr>
          <p:sp>
            <p:nvSpPr>
              <p:cNvPr id="408744" name="Line 90"/>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745" name="Line 91"/>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729" name="Line 92"/>
            <p:cNvSpPr>
              <a:spLocks noChangeShapeType="1"/>
            </p:cNvSpPr>
            <p:nvPr/>
          </p:nvSpPr>
          <p:spPr bwMode="auto">
            <a:xfrm rot="10800000">
              <a:off x="5312" y="1886"/>
              <a:ext cx="462" cy="1"/>
            </a:xfrm>
            <a:prstGeom prst="line">
              <a:avLst/>
            </a:prstGeom>
            <a:noFill/>
            <a:ln w="38100">
              <a:solidFill>
                <a:schemeClr val="tx1"/>
              </a:solidFill>
              <a:round/>
              <a:headEnd/>
              <a:tailEnd/>
            </a:ln>
          </p:spPr>
          <p:txBody>
            <a:bodyPr wrap="none" anchor="ctr"/>
            <a:lstStyle/>
            <a:p>
              <a:endParaRPr lang="zh-CN" altLang="en-US"/>
            </a:p>
          </p:txBody>
        </p:sp>
        <p:sp>
          <p:nvSpPr>
            <p:cNvPr id="408730" name="Oval 93"/>
            <p:cNvSpPr>
              <a:spLocks noChangeArrowheads="1"/>
            </p:cNvSpPr>
            <p:nvPr/>
          </p:nvSpPr>
          <p:spPr bwMode="auto">
            <a:xfrm>
              <a:off x="5770" y="1861"/>
              <a:ext cx="45" cy="45"/>
            </a:xfrm>
            <a:prstGeom prst="ellipse">
              <a:avLst/>
            </a:prstGeom>
            <a:noFill/>
            <a:ln w="38100">
              <a:solidFill>
                <a:srgbClr val="000000"/>
              </a:solidFill>
              <a:round/>
              <a:headEnd/>
              <a:tailEnd/>
            </a:ln>
          </p:spPr>
          <p:txBody>
            <a:bodyPr wrap="none" anchor="ctr"/>
            <a:lstStyle/>
            <a:p>
              <a:endParaRPr lang="zh-CN" altLang="en-US"/>
            </a:p>
          </p:txBody>
        </p:sp>
        <p:sp>
          <p:nvSpPr>
            <p:cNvPr id="408731" name="Rectangle 94"/>
            <p:cNvSpPr>
              <a:spLocks noChangeArrowheads="1"/>
            </p:cNvSpPr>
            <p:nvPr/>
          </p:nvSpPr>
          <p:spPr bwMode="auto">
            <a:xfrm>
              <a:off x="3856" y="934"/>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3</a:t>
              </a:r>
            </a:p>
          </p:txBody>
        </p:sp>
        <p:sp>
          <p:nvSpPr>
            <p:cNvPr id="408732" name="Rectangle 95"/>
            <p:cNvSpPr>
              <a:spLocks noChangeArrowheads="1"/>
            </p:cNvSpPr>
            <p:nvPr/>
          </p:nvSpPr>
          <p:spPr bwMode="auto">
            <a:xfrm>
              <a:off x="5101" y="931"/>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4</a:t>
              </a:r>
            </a:p>
          </p:txBody>
        </p:sp>
        <p:sp>
          <p:nvSpPr>
            <p:cNvPr id="408733" name="Text Box 96"/>
            <p:cNvSpPr txBox="1">
              <a:spLocks noChangeArrowheads="1"/>
            </p:cNvSpPr>
            <p:nvPr/>
          </p:nvSpPr>
          <p:spPr bwMode="auto">
            <a:xfrm>
              <a:off x="4221" y="743"/>
              <a:ext cx="716"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2N3906</a:t>
              </a:r>
            </a:p>
          </p:txBody>
        </p:sp>
        <p:sp>
          <p:nvSpPr>
            <p:cNvPr id="408734" name="Text Box 97"/>
            <p:cNvSpPr txBox="1">
              <a:spLocks noChangeArrowheads="1"/>
            </p:cNvSpPr>
            <p:nvPr/>
          </p:nvSpPr>
          <p:spPr bwMode="auto">
            <a:xfrm>
              <a:off x="4209" y="1710"/>
              <a:ext cx="699"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2N3904</a:t>
              </a:r>
            </a:p>
          </p:txBody>
        </p:sp>
        <p:sp>
          <p:nvSpPr>
            <p:cNvPr id="408735" name="Line 98"/>
            <p:cNvSpPr>
              <a:spLocks noChangeShapeType="1"/>
            </p:cNvSpPr>
            <p:nvPr/>
          </p:nvSpPr>
          <p:spPr bwMode="auto">
            <a:xfrm>
              <a:off x="5563" y="1377"/>
              <a:ext cx="156" cy="0"/>
            </a:xfrm>
            <a:prstGeom prst="line">
              <a:avLst/>
            </a:prstGeom>
            <a:noFill/>
            <a:ln w="9525">
              <a:solidFill>
                <a:schemeClr val="tx1"/>
              </a:solidFill>
              <a:round/>
              <a:headEnd/>
              <a:tailEnd type="triangle" w="med" len="med"/>
            </a:ln>
          </p:spPr>
          <p:txBody>
            <a:bodyPr/>
            <a:lstStyle/>
            <a:p>
              <a:endParaRPr lang="zh-CN" altLang="en-US"/>
            </a:p>
          </p:txBody>
        </p:sp>
        <p:sp>
          <p:nvSpPr>
            <p:cNvPr id="408736" name="Text Box 99"/>
            <p:cNvSpPr txBox="1">
              <a:spLocks noChangeArrowheads="1"/>
            </p:cNvSpPr>
            <p:nvPr/>
          </p:nvSpPr>
          <p:spPr bwMode="auto">
            <a:xfrm>
              <a:off x="3233" y="3048"/>
              <a:ext cx="584"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51</a:t>
              </a:r>
              <a:r>
                <a:rPr lang="en-US" altLang="zh-CN" sz="2000" b="1">
                  <a:ea typeface="宋体" pitchFamily="2" charset="-122"/>
                  <a:sym typeface="Symbol" pitchFamily="18" charset="2"/>
                </a:rPr>
                <a:t></a:t>
              </a:r>
            </a:p>
          </p:txBody>
        </p:sp>
        <p:sp>
          <p:nvSpPr>
            <p:cNvPr id="408737" name="Text Box 100"/>
            <p:cNvSpPr txBox="1">
              <a:spLocks noChangeArrowheads="1"/>
            </p:cNvSpPr>
            <p:nvPr/>
          </p:nvSpPr>
          <p:spPr bwMode="auto">
            <a:xfrm>
              <a:off x="4669" y="3036"/>
              <a:ext cx="584"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100</a:t>
              </a:r>
              <a:r>
                <a:rPr lang="en-US" altLang="zh-CN" sz="2000" b="1">
                  <a:ea typeface="宋体" pitchFamily="2" charset="-122"/>
                  <a:sym typeface="Symbol" pitchFamily="18" charset="2"/>
                </a:rPr>
                <a:t></a:t>
              </a:r>
            </a:p>
          </p:txBody>
        </p:sp>
        <p:sp>
          <p:nvSpPr>
            <p:cNvPr id="408738" name="Text Box 101"/>
            <p:cNvSpPr txBox="1">
              <a:spLocks noChangeArrowheads="1"/>
            </p:cNvSpPr>
            <p:nvPr/>
          </p:nvSpPr>
          <p:spPr bwMode="auto">
            <a:xfrm>
              <a:off x="3145" y="1195"/>
              <a:ext cx="584"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4.7k</a:t>
              </a:r>
              <a:r>
                <a:rPr lang="en-US" altLang="zh-CN" sz="2000" b="1">
                  <a:ea typeface="宋体" pitchFamily="2" charset="-122"/>
                  <a:sym typeface="Symbol" pitchFamily="18" charset="2"/>
                </a:rPr>
                <a:t></a:t>
              </a:r>
            </a:p>
          </p:txBody>
        </p:sp>
        <p:sp>
          <p:nvSpPr>
            <p:cNvPr id="408739" name="Line 102"/>
            <p:cNvSpPr>
              <a:spLocks noChangeShapeType="1"/>
            </p:cNvSpPr>
            <p:nvPr/>
          </p:nvSpPr>
          <p:spPr bwMode="auto">
            <a:xfrm>
              <a:off x="3724" y="2001"/>
              <a:ext cx="2" cy="290"/>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740" name="Rectangle 103"/>
            <p:cNvSpPr>
              <a:spLocks noChangeArrowheads="1"/>
            </p:cNvSpPr>
            <p:nvPr/>
          </p:nvSpPr>
          <p:spPr bwMode="auto">
            <a:xfrm flipH="1">
              <a:off x="3705" y="2006"/>
              <a:ext cx="305"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FF3300"/>
                  </a:solidFill>
                </a:rPr>
                <a:t>I</a:t>
              </a:r>
              <a:r>
                <a:rPr lang="en-US" altLang="zh-CN" sz="2000" b="1" baseline="-30000">
                  <a:solidFill>
                    <a:srgbClr val="FF3300"/>
                  </a:solidFill>
                </a:rPr>
                <a:t>C6</a:t>
              </a:r>
              <a:endParaRPr lang="en-US" altLang="zh-CN" sz="2000" b="1" baseline="-50000">
                <a:solidFill>
                  <a:srgbClr val="FF3300"/>
                </a:solidFill>
              </a:endParaRPr>
            </a:p>
          </p:txBody>
        </p:sp>
        <p:sp>
          <p:nvSpPr>
            <p:cNvPr id="408741" name="Oval 104"/>
            <p:cNvSpPr>
              <a:spLocks noChangeArrowheads="1"/>
            </p:cNvSpPr>
            <p:nvPr/>
          </p:nvSpPr>
          <p:spPr bwMode="auto">
            <a:xfrm>
              <a:off x="4607" y="2140"/>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742" name="Oval 105"/>
            <p:cNvSpPr>
              <a:spLocks noChangeArrowheads="1"/>
            </p:cNvSpPr>
            <p:nvPr/>
          </p:nvSpPr>
          <p:spPr bwMode="auto">
            <a:xfrm>
              <a:off x="4007" y="1422"/>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743" name="Oval 106"/>
            <p:cNvSpPr>
              <a:spLocks noChangeArrowheads="1"/>
            </p:cNvSpPr>
            <p:nvPr/>
          </p:nvSpPr>
          <p:spPr bwMode="auto">
            <a:xfrm>
              <a:off x="4504" y="1061"/>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grpSp>
      <p:grpSp>
        <p:nvGrpSpPr>
          <p:cNvPr id="5" name="Group 107"/>
          <p:cNvGrpSpPr>
            <a:grpSpLocks/>
          </p:cNvGrpSpPr>
          <p:nvPr/>
        </p:nvGrpSpPr>
        <p:grpSpPr bwMode="auto">
          <a:xfrm>
            <a:off x="-38100" y="2276475"/>
            <a:ext cx="4538663" cy="2811463"/>
            <a:chOff x="80" y="707"/>
            <a:chExt cx="2859" cy="1771"/>
          </a:xfrm>
        </p:grpSpPr>
        <p:sp>
          <p:nvSpPr>
            <p:cNvPr id="408584" name="Rectangle 108"/>
            <p:cNvSpPr>
              <a:spLocks noChangeArrowheads="1"/>
            </p:cNvSpPr>
            <p:nvPr/>
          </p:nvSpPr>
          <p:spPr bwMode="auto">
            <a:xfrm>
              <a:off x="80" y="1983"/>
              <a:ext cx="455"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6" name="Group 109"/>
            <p:cNvGrpSpPr>
              <a:grpSpLocks/>
            </p:cNvGrpSpPr>
            <p:nvPr/>
          </p:nvGrpSpPr>
          <p:grpSpPr bwMode="auto">
            <a:xfrm>
              <a:off x="200" y="2352"/>
              <a:ext cx="105" cy="102"/>
              <a:chOff x="2304" y="3516"/>
              <a:chExt cx="192" cy="192"/>
            </a:xfrm>
          </p:grpSpPr>
          <p:sp>
            <p:nvSpPr>
              <p:cNvPr id="408646" name="Line 110"/>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647" name="Line 111"/>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586" name="Rectangle 112"/>
            <p:cNvSpPr>
              <a:spLocks noChangeArrowheads="1"/>
            </p:cNvSpPr>
            <p:nvPr/>
          </p:nvSpPr>
          <p:spPr bwMode="auto">
            <a:xfrm>
              <a:off x="2350" y="1203"/>
              <a:ext cx="377"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o</a:t>
              </a:r>
              <a:endParaRPr lang="en-US" altLang="zh-CN" sz="2000" b="1" baseline="-50000"/>
            </a:p>
          </p:txBody>
        </p:sp>
        <p:sp>
          <p:nvSpPr>
            <p:cNvPr id="408587" name="Line 113"/>
            <p:cNvSpPr>
              <a:spLocks noChangeShapeType="1"/>
            </p:cNvSpPr>
            <p:nvPr/>
          </p:nvSpPr>
          <p:spPr bwMode="auto">
            <a:xfrm>
              <a:off x="868" y="722"/>
              <a:ext cx="1179"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8588" name="Line 114"/>
            <p:cNvSpPr>
              <a:spLocks noChangeShapeType="1"/>
            </p:cNvSpPr>
            <p:nvPr/>
          </p:nvSpPr>
          <p:spPr bwMode="auto">
            <a:xfrm flipH="1">
              <a:off x="886" y="1302"/>
              <a:ext cx="0" cy="498"/>
            </a:xfrm>
            <a:prstGeom prst="line">
              <a:avLst/>
            </a:prstGeom>
            <a:noFill/>
            <a:ln w="38100">
              <a:solidFill>
                <a:schemeClr val="tx1"/>
              </a:solidFill>
              <a:round/>
              <a:headEnd/>
              <a:tailEnd/>
            </a:ln>
          </p:spPr>
          <p:txBody>
            <a:bodyPr wrap="none" anchor="ctr"/>
            <a:lstStyle/>
            <a:p>
              <a:endParaRPr lang="zh-CN" altLang="en-US"/>
            </a:p>
          </p:txBody>
        </p:sp>
        <p:sp>
          <p:nvSpPr>
            <p:cNvPr id="408589" name="Line 115"/>
            <p:cNvSpPr>
              <a:spLocks noChangeShapeType="1"/>
            </p:cNvSpPr>
            <p:nvPr/>
          </p:nvSpPr>
          <p:spPr bwMode="auto">
            <a:xfrm rot="10800000">
              <a:off x="278" y="1949"/>
              <a:ext cx="462" cy="1"/>
            </a:xfrm>
            <a:prstGeom prst="line">
              <a:avLst/>
            </a:prstGeom>
            <a:noFill/>
            <a:ln w="38100">
              <a:solidFill>
                <a:schemeClr val="tx1"/>
              </a:solidFill>
              <a:round/>
              <a:headEnd/>
              <a:tailEnd/>
            </a:ln>
          </p:spPr>
          <p:txBody>
            <a:bodyPr wrap="none" anchor="ctr"/>
            <a:lstStyle/>
            <a:p>
              <a:endParaRPr lang="zh-CN" altLang="en-US"/>
            </a:p>
          </p:txBody>
        </p:sp>
        <p:sp>
          <p:nvSpPr>
            <p:cNvPr id="408590" name="Line 116"/>
            <p:cNvSpPr>
              <a:spLocks noChangeShapeType="1"/>
            </p:cNvSpPr>
            <p:nvPr/>
          </p:nvSpPr>
          <p:spPr bwMode="auto">
            <a:xfrm flipH="1">
              <a:off x="2043" y="1302"/>
              <a:ext cx="0" cy="520"/>
            </a:xfrm>
            <a:prstGeom prst="line">
              <a:avLst/>
            </a:prstGeom>
            <a:noFill/>
            <a:ln w="38100">
              <a:solidFill>
                <a:schemeClr val="tx1"/>
              </a:solidFill>
              <a:round/>
              <a:headEnd/>
              <a:tailEnd/>
            </a:ln>
          </p:spPr>
          <p:txBody>
            <a:bodyPr wrap="none" anchor="ctr"/>
            <a:lstStyle/>
            <a:p>
              <a:endParaRPr lang="zh-CN" altLang="en-US"/>
            </a:p>
          </p:txBody>
        </p:sp>
        <p:sp>
          <p:nvSpPr>
            <p:cNvPr id="408591" name="Oval 117"/>
            <p:cNvSpPr>
              <a:spLocks noChangeArrowheads="1"/>
            </p:cNvSpPr>
            <p:nvPr/>
          </p:nvSpPr>
          <p:spPr bwMode="auto">
            <a:xfrm>
              <a:off x="224" y="1924"/>
              <a:ext cx="45" cy="45"/>
            </a:xfrm>
            <a:prstGeom prst="ellipse">
              <a:avLst/>
            </a:prstGeom>
            <a:noFill/>
            <a:ln w="38100">
              <a:solidFill>
                <a:srgbClr val="000000"/>
              </a:solidFill>
              <a:round/>
              <a:headEnd/>
              <a:tailEnd/>
            </a:ln>
          </p:spPr>
          <p:txBody>
            <a:bodyPr wrap="none" anchor="ctr"/>
            <a:lstStyle/>
            <a:p>
              <a:endParaRPr lang="zh-CN" altLang="en-US"/>
            </a:p>
          </p:txBody>
        </p:sp>
        <p:sp>
          <p:nvSpPr>
            <p:cNvPr id="408592" name="Line 118"/>
            <p:cNvSpPr>
              <a:spLocks noChangeShapeType="1"/>
            </p:cNvSpPr>
            <p:nvPr/>
          </p:nvSpPr>
          <p:spPr bwMode="auto">
            <a:xfrm flipV="1">
              <a:off x="896" y="2233"/>
              <a:ext cx="1134" cy="0"/>
            </a:xfrm>
            <a:prstGeom prst="line">
              <a:avLst/>
            </a:prstGeom>
            <a:noFill/>
            <a:ln w="38100">
              <a:solidFill>
                <a:srgbClr val="000000"/>
              </a:solidFill>
              <a:round/>
              <a:headEnd/>
              <a:tailEnd/>
            </a:ln>
          </p:spPr>
          <p:txBody>
            <a:bodyPr wrap="none" anchor="ctr"/>
            <a:lstStyle/>
            <a:p>
              <a:endParaRPr lang="zh-CN" altLang="en-US"/>
            </a:p>
          </p:txBody>
        </p:sp>
        <p:sp>
          <p:nvSpPr>
            <p:cNvPr id="408593" name="Rectangle 119"/>
            <p:cNvSpPr>
              <a:spLocks noChangeArrowheads="1"/>
            </p:cNvSpPr>
            <p:nvPr/>
          </p:nvSpPr>
          <p:spPr bwMode="auto">
            <a:xfrm>
              <a:off x="814" y="1821"/>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1</a:t>
              </a:r>
            </a:p>
          </p:txBody>
        </p:sp>
        <p:sp>
          <p:nvSpPr>
            <p:cNvPr id="408594" name="Rectangle 120"/>
            <p:cNvSpPr>
              <a:spLocks noChangeArrowheads="1"/>
            </p:cNvSpPr>
            <p:nvPr/>
          </p:nvSpPr>
          <p:spPr bwMode="auto">
            <a:xfrm>
              <a:off x="1819" y="1818"/>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2</a:t>
              </a:r>
            </a:p>
          </p:txBody>
        </p:sp>
        <p:sp>
          <p:nvSpPr>
            <p:cNvPr id="408595" name="Line 121"/>
            <p:cNvSpPr>
              <a:spLocks noChangeShapeType="1"/>
            </p:cNvSpPr>
            <p:nvPr/>
          </p:nvSpPr>
          <p:spPr bwMode="auto">
            <a:xfrm>
              <a:off x="891" y="2114"/>
              <a:ext cx="0" cy="128"/>
            </a:xfrm>
            <a:prstGeom prst="line">
              <a:avLst/>
            </a:prstGeom>
            <a:noFill/>
            <a:ln w="38100">
              <a:solidFill>
                <a:schemeClr val="tx1"/>
              </a:solidFill>
              <a:round/>
              <a:headEnd/>
              <a:tailEnd/>
            </a:ln>
          </p:spPr>
          <p:txBody>
            <a:bodyPr wrap="none" anchor="ctr"/>
            <a:lstStyle/>
            <a:p>
              <a:endParaRPr lang="zh-CN" altLang="en-US"/>
            </a:p>
          </p:txBody>
        </p:sp>
        <p:sp>
          <p:nvSpPr>
            <p:cNvPr id="408596" name="Line 122"/>
            <p:cNvSpPr>
              <a:spLocks noChangeShapeType="1"/>
            </p:cNvSpPr>
            <p:nvPr/>
          </p:nvSpPr>
          <p:spPr bwMode="auto">
            <a:xfrm>
              <a:off x="2025" y="2108"/>
              <a:ext cx="0" cy="128"/>
            </a:xfrm>
            <a:prstGeom prst="line">
              <a:avLst/>
            </a:prstGeom>
            <a:noFill/>
            <a:ln w="38100">
              <a:solidFill>
                <a:schemeClr val="tx1"/>
              </a:solidFill>
              <a:round/>
              <a:headEnd/>
              <a:tailEnd/>
            </a:ln>
          </p:spPr>
          <p:txBody>
            <a:bodyPr wrap="none" anchor="ctr"/>
            <a:lstStyle/>
            <a:p>
              <a:endParaRPr lang="zh-CN" altLang="en-US"/>
            </a:p>
          </p:txBody>
        </p:sp>
        <p:sp>
          <p:nvSpPr>
            <p:cNvPr id="408597" name="Rectangle 123"/>
            <p:cNvSpPr>
              <a:spLocks noChangeArrowheads="1"/>
            </p:cNvSpPr>
            <p:nvPr/>
          </p:nvSpPr>
          <p:spPr bwMode="auto">
            <a:xfrm>
              <a:off x="259" y="1538"/>
              <a:ext cx="85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dirty="0" smtClean="0"/>
                <a:t>i</a:t>
              </a:r>
              <a:r>
                <a:rPr lang="en-US" altLang="zh-CN" sz="2000" b="1" baseline="-30000" dirty="0" smtClean="0"/>
                <a:t>c1</a:t>
              </a:r>
              <a:endParaRPr lang="en-US" altLang="zh-CN" sz="2000" b="1" baseline="-50000" dirty="0"/>
            </a:p>
          </p:txBody>
        </p:sp>
        <p:sp>
          <p:nvSpPr>
            <p:cNvPr id="408598" name="Line 124"/>
            <p:cNvSpPr>
              <a:spLocks noChangeShapeType="1"/>
            </p:cNvSpPr>
            <p:nvPr/>
          </p:nvSpPr>
          <p:spPr bwMode="auto">
            <a:xfrm flipV="1">
              <a:off x="2046" y="1542"/>
              <a:ext cx="543" cy="0"/>
            </a:xfrm>
            <a:prstGeom prst="line">
              <a:avLst/>
            </a:prstGeom>
            <a:noFill/>
            <a:ln w="38100">
              <a:solidFill>
                <a:srgbClr val="009900"/>
              </a:solidFill>
              <a:round/>
              <a:headEnd/>
              <a:tailEnd/>
            </a:ln>
          </p:spPr>
          <p:txBody>
            <a:bodyPr wrap="none" lIns="90000" tIns="46800" rIns="0" bIns="46800" anchor="ctr">
              <a:spAutoFit/>
            </a:bodyPr>
            <a:lstStyle/>
            <a:p>
              <a:endParaRPr lang="zh-CN" altLang="en-US"/>
            </a:p>
          </p:txBody>
        </p:sp>
        <p:sp>
          <p:nvSpPr>
            <p:cNvPr id="408599" name="Oval 125"/>
            <p:cNvSpPr>
              <a:spLocks noChangeArrowheads="1"/>
            </p:cNvSpPr>
            <p:nvPr/>
          </p:nvSpPr>
          <p:spPr bwMode="auto">
            <a:xfrm>
              <a:off x="2594" y="1521"/>
              <a:ext cx="45" cy="45"/>
            </a:xfrm>
            <a:prstGeom prst="ellipse">
              <a:avLst/>
            </a:prstGeom>
            <a:noFill/>
            <a:ln w="38100">
              <a:solidFill>
                <a:srgbClr val="009900"/>
              </a:solidFill>
              <a:round/>
              <a:headEnd/>
              <a:tailEnd/>
            </a:ln>
          </p:spPr>
          <p:txBody>
            <a:bodyPr wrap="none" anchor="ctr"/>
            <a:lstStyle/>
            <a:p>
              <a:endParaRPr lang="zh-CN" altLang="en-US"/>
            </a:p>
          </p:txBody>
        </p:sp>
        <p:sp>
          <p:nvSpPr>
            <p:cNvPr id="408600" name="Rectangle 126"/>
            <p:cNvSpPr>
              <a:spLocks noChangeArrowheads="1"/>
            </p:cNvSpPr>
            <p:nvPr/>
          </p:nvSpPr>
          <p:spPr bwMode="auto">
            <a:xfrm>
              <a:off x="2611" y="1403"/>
              <a:ext cx="328"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v</a:t>
              </a:r>
              <a:r>
                <a:rPr lang="en-US" altLang="zh-CN" sz="2000" b="1" baseline="-30000"/>
                <a:t>o2</a:t>
              </a:r>
              <a:endParaRPr lang="en-US" altLang="zh-CN" sz="2000" b="1" baseline="-50000"/>
            </a:p>
          </p:txBody>
        </p:sp>
        <p:sp>
          <p:nvSpPr>
            <p:cNvPr id="408601" name="Line 127"/>
            <p:cNvSpPr>
              <a:spLocks noChangeShapeType="1"/>
            </p:cNvSpPr>
            <p:nvPr/>
          </p:nvSpPr>
          <p:spPr bwMode="auto">
            <a:xfrm>
              <a:off x="759" y="1833"/>
              <a:ext cx="1" cy="247"/>
            </a:xfrm>
            <a:prstGeom prst="line">
              <a:avLst/>
            </a:prstGeom>
            <a:noFill/>
            <a:ln w="38100">
              <a:solidFill>
                <a:schemeClr val="tx1"/>
              </a:solidFill>
              <a:round/>
              <a:headEnd/>
              <a:tailEnd/>
            </a:ln>
          </p:spPr>
          <p:txBody>
            <a:bodyPr wrap="none" anchor="ctr"/>
            <a:lstStyle/>
            <a:p>
              <a:endParaRPr lang="zh-CN" altLang="en-US"/>
            </a:p>
          </p:txBody>
        </p:sp>
        <p:sp>
          <p:nvSpPr>
            <p:cNvPr id="408602" name="Line 128"/>
            <p:cNvSpPr>
              <a:spLocks noChangeShapeType="1"/>
            </p:cNvSpPr>
            <p:nvPr/>
          </p:nvSpPr>
          <p:spPr bwMode="auto">
            <a:xfrm>
              <a:off x="765" y="1997"/>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8603" name="Line 129"/>
            <p:cNvSpPr>
              <a:spLocks noChangeShapeType="1"/>
            </p:cNvSpPr>
            <p:nvPr/>
          </p:nvSpPr>
          <p:spPr bwMode="auto">
            <a:xfrm rot="700650" flipV="1">
              <a:off x="775" y="1783"/>
              <a:ext cx="93" cy="121"/>
            </a:xfrm>
            <a:prstGeom prst="line">
              <a:avLst/>
            </a:prstGeom>
            <a:noFill/>
            <a:ln w="38100">
              <a:solidFill>
                <a:schemeClr val="tx1"/>
              </a:solidFill>
              <a:round/>
              <a:headEnd/>
              <a:tailEnd/>
            </a:ln>
          </p:spPr>
          <p:txBody>
            <a:bodyPr wrap="none" anchor="ctr"/>
            <a:lstStyle/>
            <a:p>
              <a:endParaRPr lang="zh-CN" altLang="en-US"/>
            </a:p>
          </p:txBody>
        </p:sp>
        <p:sp>
          <p:nvSpPr>
            <p:cNvPr id="408604" name="Line 130"/>
            <p:cNvSpPr>
              <a:spLocks noChangeShapeType="1"/>
            </p:cNvSpPr>
            <p:nvPr/>
          </p:nvSpPr>
          <p:spPr bwMode="auto">
            <a:xfrm>
              <a:off x="1031" y="1040"/>
              <a:ext cx="1" cy="247"/>
            </a:xfrm>
            <a:prstGeom prst="line">
              <a:avLst/>
            </a:prstGeom>
            <a:noFill/>
            <a:ln w="38100">
              <a:solidFill>
                <a:schemeClr val="tx1"/>
              </a:solidFill>
              <a:round/>
              <a:headEnd/>
              <a:tailEnd/>
            </a:ln>
          </p:spPr>
          <p:txBody>
            <a:bodyPr wrap="none" anchor="ctr"/>
            <a:lstStyle/>
            <a:p>
              <a:endParaRPr lang="zh-CN" altLang="en-US"/>
            </a:p>
          </p:txBody>
        </p:sp>
        <p:sp>
          <p:nvSpPr>
            <p:cNvPr id="408605" name="Line 131"/>
            <p:cNvSpPr>
              <a:spLocks noChangeShapeType="1"/>
            </p:cNvSpPr>
            <p:nvPr/>
          </p:nvSpPr>
          <p:spPr bwMode="auto">
            <a:xfrm>
              <a:off x="876" y="1014"/>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8606" name="Line 132"/>
            <p:cNvSpPr>
              <a:spLocks noChangeShapeType="1"/>
            </p:cNvSpPr>
            <p:nvPr/>
          </p:nvSpPr>
          <p:spPr bwMode="auto">
            <a:xfrm rot="700650" flipV="1">
              <a:off x="889" y="1184"/>
              <a:ext cx="122" cy="147"/>
            </a:xfrm>
            <a:prstGeom prst="line">
              <a:avLst/>
            </a:prstGeom>
            <a:noFill/>
            <a:ln w="38100">
              <a:solidFill>
                <a:schemeClr val="tx1"/>
              </a:solidFill>
              <a:round/>
              <a:headEnd/>
              <a:tailEnd/>
            </a:ln>
          </p:spPr>
          <p:txBody>
            <a:bodyPr wrap="none" anchor="ctr"/>
            <a:lstStyle/>
            <a:p>
              <a:endParaRPr lang="zh-CN" altLang="en-US"/>
            </a:p>
          </p:txBody>
        </p:sp>
        <p:sp>
          <p:nvSpPr>
            <p:cNvPr id="408607" name="Line 133"/>
            <p:cNvSpPr>
              <a:spLocks noChangeShapeType="1"/>
            </p:cNvSpPr>
            <p:nvPr/>
          </p:nvSpPr>
          <p:spPr bwMode="auto">
            <a:xfrm>
              <a:off x="2177" y="1843"/>
              <a:ext cx="1" cy="247"/>
            </a:xfrm>
            <a:prstGeom prst="line">
              <a:avLst/>
            </a:prstGeom>
            <a:noFill/>
            <a:ln w="38100">
              <a:solidFill>
                <a:schemeClr val="tx1"/>
              </a:solidFill>
              <a:round/>
              <a:headEnd/>
              <a:tailEnd/>
            </a:ln>
          </p:spPr>
          <p:txBody>
            <a:bodyPr wrap="none" anchor="ctr"/>
            <a:lstStyle/>
            <a:p>
              <a:endParaRPr lang="zh-CN" altLang="en-US"/>
            </a:p>
          </p:txBody>
        </p:sp>
        <p:sp>
          <p:nvSpPr>
            <p:cNvPr id="408608" name="Line 134"/>
            <p:cNvSpPr>
              <a:spLocks noChangeShapeType="1"/>
            </p:cNvSpPr>
            <p:nvPr/>
          </p:nvSpPr>
          <p:spPr bwMode="auto">
            <a:xfrm>
              <a:off x="2046" y="1817"/>
              <a:ext cx="137" cy="123"/>
            </a:xfrm>
            <a:prstGeom prst="line">
              <a:avLst/>
            </a:prstGeom>
            <a:noFill/>
            <a:ln w="38100">
              <a:solidFill>
                <a:schemeClr val="tx1"/>
              </a:solidFill>
              <a:round/>
              <a:headEnd/>
              <a:tailEnd/>
            </a:ln>
          </p:spPr>
          <p:txBody>
            <a:bodyPr wrap="none" anchor="ctr"/>
            <a:lstStyle/>
            <a:p>
              <a:endParaRPr lang="zh-CN" altLang="en-US"/>
            </a:p>
          </p:txBody>
        </p:sp>
        <p:sp>
          <p:nvSpPr>
            <p:cNvPr id="408609" name="Line 135"/>
            <p:cNvSpPr>
              <a:spLocks noChangeShapeType="1"/>
            </p:cNvSpPr>
            <p:nvPr/>
          </p:nvSpPr>
          <p:spPr bwMode="auto">
            <a:xfrm rot="700650" flipV="1">
              <a:off x="2035" y="1987"/>
              <a:ext cx="122" cy="147"/>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8610" name="Line 136"/>
            <p:cNvSpPr>
              <a:spLocks noChangeShapeType="1"/>
            </p:cNvSpPr>
            <p:nvPr/>
          </p:nvSpPr>
          <p:spPr bwMode="auto">
            <a:xfrm>
              <a:off x="1909" y="1031"/>
              <a:ext cx="1" cy="247"/>
            </a:xfrm>
            <a:prstGeom prst="line">
              <a:avLst/>
            </a:prstGeom>
            <a:noFill/>
            <a:ln w="38100">
              <a:solidFill>
                <a:schemeClr val="tx1"/>
              </a:solidFill>
              <a:round/>
              <a:headEnd/>
              <a:tailEnd/>
            </a:ln>
          </p:spPr>
          <p:txBody>
            <a:bodyPr wrap="none" anchor="ctr"/>
            <a:lstStyle/>
            <a:p>
              <a:endParaRPr lang="zh-CN" altLang="en-US"/>
            </a:p>
          </p:txBody>
        </p:sp>
        <p:sp>
          <p:nvSpPr>
            <p:cNvPr id="408611" name="Line 137"/>
            <p:cNvSpPr>
              <a:spLocks noChangeShapeType="1"/>
            </p:cNvSpPr>
            <p:nvPr/>
          </p:nvSpPr>
          <p:spPr bwMode="auto">
            <a:xfrm>
              <a:off x="1915" y="1195"/>
              <a:ext cx="137" cy="123"/>
            </a:xfrm>
            <a:prstGeom prst="line">
              <a:avLst/>
            </a:prstGeom>
            <a:noFill/>
            <a:ln w="38100">
              <a:solidFill>
                <a:schemeClr val="tx1"/>
              </a:solidFill>
              <a:round/>
              <a:headEnd/>
              <a:tailEnd/>
            </a:ln>
          </p:spPr>
          <p:txBody>
            <a:bodyPr wrap="none" anchor="ctr"/>
            <a:lstStyle/>
            <a:p>
              <a:endParaRPr lang="zh-CN" altLang="en-US"/>
            </a:p>
          </p:txBody>
        </p:sp>
        <p:sp>
          <p:nvSpPr>
            <p:cNvPr id="408612" name="Line 138"/>
            <p:cNvSpPr>
              <a:spLocks noChangeShapeType="1"/>
            </p:cNvSpPr>
            <p:nvPr/>
          </p:nvSpPr>
          <p:spPr bwMode="auto">
            <a:xfrm rot="700650" flipV="1">
              <a:off x="1926" y="993"/>
              <a:ext cx="105" cy="142"/>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8613" name="Line 139"/>
            <p:cNvSpPr>
              <a:spLocks noChangeShapeType="1"/>
            </p:cNvSpPr>
            <p:nvPr/>
          </p:nvSpPr>
          <p:spPr bwMode="auto">
            <a:xfrm flipV="1">
              <a:off x="875" y="721"/>
              <a:ext cx="0" cy="295"/>
            </a:xfrm>
            <a:prstGeom prst="line">
              <a:avLst/>
            </a:prstGeom>
            <a:noFill/>
            <a:ln w="38100">
              <a:solidFill>
                <a:schemeClr val="tx1"/>
              </a:solidFill>
              <a:round/>
              <a:headEnd/>
              <a:tailEnd/>
            </a:ln>
          </p:spPr>
          <p:txBody>
            <a:bodyPr/>
            <a:lstStyle/>
            <a:p>
              <a:endParaRPr lang="zh-CN" altLang="en-US"/>
            </a:p>
          </p:txBody>
        </p:sp>
        <p:sp>
          <p:nvSpPr>
            <p:cNvPr id="408614" name="Line 140"/>
            <p:cNvSpPr>
              <a:spLocks noChangeShapeType="1"/>
            </p:cNvSpPr>
            <p:nvPr/>
          </p:nvSpPr>
          <p:spPr bwMode="auto">
            <a:xfrm flipV="1">
              <a:off x="2039" y="725"/>
              <a:ext cx="0" cy="295"/>
            </a:xfrm>
            <a:prstGeom prst="line">
              <a:avLst/>
            </a:prstGeom>
            <a:noFill/>
            <a:ln w="38100">
              <a:solidFill>
                <a:schemeClr val="tx1"/>
              </a:solidFill>
              <a:round/>
              <a:headEnd/>
              <a:tailEnd/>
            </a:ln>
          </p:spPr>
          <p:txBody>
            <a:bodyPr/>
            <a:lstStyle/>
            <a:p>
              <a:endParaRPr lang="zh-CN" altLang="en-US"/>
            </a:p>
          </p:txBody>
        </p:sp>
        <p:sp>
          <p:nvSpPr>
            <p:cNvPr id="408615" name="Line 141"/>
            <p:cNvSpPr>
              <a:spLocks noChangeShapeType="1"/>
            </p:cNvSpPr>
            <p:nvPr/>
          </p:nvSpPr>
          <p:spPr bwMode="auto">
            <a:xfrm>
              <a:off x="1024" y="1156"/>
              <a:ext cx="880" cy="0"/>
            </a:xfrm>
            <a:prstGeom prst="line">
              <a:avLst/>
            </a:prstGeom>
            <a:noFill/>
            <a:ln w="38100">
              <a:solidFill>
                <a:schemeClr val="tx1"/>
              </a:solidFill>
              <a:round/>
              <a:headEnd/>
              <a:tailEnd/>
            </a:ln>
          </p:spPr>
          <p:txBody>
            <a:bodyPr/>
            <a:lstStyle/>
            <a:p>
              <a:endParaRPr lang="zh-CN" altLang="en-US"/>
            </a:p>
          </p:txBody>
        </p:sp>
        <p:sp>
          <p:nvSpPr>
            <p:cNvPr id="408616" name="Line 142"/>
            <p:cNvSpPr>
              <a:spLocks noChangeShapeType="1"/>
            </p:cNvSpPr>
            <p:nvPr/>
          </p:nvSpPr>
          <p:spPr bwMode="auto">
            <a:xfrm>
              <a:off x="884" y="1517"/>
              <a:ext cx="502" cy="0"/>
            </a:xfrm>
            <a:prstGeom prst="line">
              <a:avLst/>
            </a:prstGeom>
            <a:noFill/>
            <a:ln w="38100">
              <a:solidFill>
                <a:schemeClr val="tx1"/>
              </a:solidFill>
              <a:round/>
              <a:headEnd/>
              <a:tailEnd/>
            </a:ln>
          </p:spPr>
          <p:txBody>
            <a:bodyPr/>
            <a:lstStyle/>
            <a:p>
              <a:endParaRPr lang="zh-CN" altLang="en-US"/>
            </a:p>
          </p:txBody>
        </p:sp>
        <p:sp>
          <p:nvSpPr>
            <p:cNvPr id="408617" name="Line 143"/>
            <p:cNvSpPr>
              <a:spLocks noChangeShapeType="1"/>
            </p:cNvSpPr>
            <p:nvPr/>
          </p:nvSpPr>
          <p:spPr bwMode="auto">
            <a:xfrm flipV="1">
              <a:off x="1386" y="1148"/>
              <a:ext cx="0" cy="374"/>
            </a:xfrm>
            <a:prstGeom prst="line">
              <a:avLst/>
            </a:prstGeom>
            <a:noFill/>
            <a:ln w="38100">
              <a:solidFill>
                <a:schemeClr val="tx1"/>
              </a:solidFill>
              <a:round/>
              <a:headEnd/>
              <a:tailEnd/>
            </a:ln>
          </p:spPr>
          <p:txBody>
            <a:bodyPr/>
            <a:lstStyle/>
            <a:p>
              <a:endParaRPr lang="zh-CN" altLang="en-US"/>
            </a:p>
          </p:txBody>
        </p:sp>
        <p:sp>
          <p:nvSpPr>
            <p:cNvPr id="408618" name="Line 144"/>
            <p:cNvSpPr>
              <a:spLocks noChangeShapeType="1"/>
            </p:cNvSpPr>
            <p:nvPr/>
          </p:nvSpPr>
          <p:spPr bwMode="auto">
            <a:xfrm>
              <a:off x="841" y="1548"/>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19" name="Rectangle 145"/>
            <p:cNvSpPr>
              <a:spLocks noChangeArrowheads="1"/>
            </p:cNvSpPr>
            <p:nvPr/>
          </p:nvSpPr>
          <p:spPr bwMode="auto">
            <a:xfrm>
              <a:off x="550" y="1255"/>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c3</a:t>
              </a:r>
              <a:endParaRPr lang="en-US" altLang="zh-CN" sz="2000" b="1" baseline="-50000"/>
            </a:p>
          </p:txBody>
        </p:sp>
        <p:sp>
          <p:nvSpPr>
            <p:cNvPr id="408620" name="Line 146"/>
            <p:cNvSpPr>
              <a:spLocks noChangeShapeType="1"/>
            </p:cNvSpPr>
            <p:nvPr/>
          </p:nvSpPr>
          <p:spPr bwMode="auto">
            <a:xfrm>
              <a:off x="841" y="1284"/>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21" name="Line 147"/>
            <p:cNvSpPr>
              <a:spLocks noChangeShapeType="1"/>
            </p:cNvSpPr>
            <p:nvPr/>
          </p:nvSpPr>
          <p:spPr bwMode="auto">
            <a:xfrm>
              <a:off x="2097" y="1556"/>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22" name="Rectangle 148"/>
            <p:cNvSpPr>
              <a:spLocks noChangeArrowheads="1"/>
            </p:cNvSpPr>
            <p:nvPr/>
          </p:nvSpPr>
          <p:spPr bwMode="auto">
            <a:xfrm>
              <a:off x="2102" y="1263"/>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c4</a:t>
              </a:r>
              <a:endParaRPr lang="en-US" altLang="zh-CN" sz="2000" b="1" baseline="-50000"/>
            </a:p>
          </p:txBody>
        </p:sp>
        <p:sp>
          <p:nvSpPr>
            <p:cNvPr id="408623" name="Line 149"/>
            <p:cNvSpPr>
              <a:spLocks noChangeShapeType="1"/>
            </p:cNvSpPr>
            <p:nvPr/>
          </p:nvSpPr>
          <p:spPr bwMode="auto">
            <a:xfrm>
              <a:off x="2097" y="1292"/>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8624" name="Rectangle 150"/>
            <p:cNvSpPr>
              <a:spLocks noChangeArrowheads="1"/>
            </p:cNvSpPr>
            <p:nvPr/>
          </p:nvSpPr>
          <p:spPr bwMode="auto">
            <a:xfrm>
              <a:off x="2426" y="2007"/>
              <a:ext cx="488"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solidFill>
                    <a:srgbClr val="006666"/>
                  </a:solidFill>
                </a:rPr>
                <a:t>-</a:t>
              </a: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7" name="Group 151"/>
            <p:cNvGrpSpPr>
              <a:grpSpLocks/>
            </p:cNvGrpSpPr>
            <p:nvPr/>
          </p:nvGrpSpPr>
          <p:grpSpPr bwMode="auto">
            <a:xfrm>
              <a:off x="2608" y="2376"/>
              <a:ext cx="105" cy="102"/>
              <a:chOff x="2304" y="3516"/>
              <a:chExt cx="192" cy="192"/>
            </a:xfrm>
          </p:grpSpPr>
          <p:sp>
            <p:nvSpPr>
              <p:cNvPr id="408644" name="Line 152"/>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645" name="Line 153"/>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626" name="Line 154"/>
            <p:cNvSpPr>
              <a:spLocks noChangeShapeType="1"/>
            </p:cNvSpPr>
            <p:nvPr/>
          </p:nvSpPr>
          <p:spPr bwMode="auto">
            <a:xfrm rot="10800000">
              <a:off x="2174" y="1965"/>
              <a:ext cx="462" cy="1"/>
            </a:xfrm>
            <a:prstGeom prst="line">
              <a:avLst/>
            </a:prstGeom>
            <a:noFill/>
            <a:ln w="38100">
              <a:solidFill>
                <a:schemeClr val="tx1"/>
              </a:solidFill>
              <a:round/>
              <a:headEnd/>
              <a:tailEnd/>
            </a:ln>
          </p:spPr>
          <p:txBody>
            <a:bodyPr wrap="none" anchor="ctr"/>
            <a:lstStyle/>
            <a:p>
              <a:endParaRPr lang="zh-CN" altLang="en-US"/>
            </a:p>
          </p:txBody>
        </p:sp>
        <p:sp>
          <p:nvSpPr>
            <p:cNvPr id="408627" name="Oval 155"/>
            <p:cNvSpPr>
              <a:spLocks noChangeArrowheads="1"/>
            </p:cNvSpPr>
            <p:nvPr/>
          </p:nvSpPr>
          <p:spPr bwMode="auto">
            <a:xfrm>
              <a:off x="2632" y="1940"/>
              <a:ext cx="45" cy="45"/>
            </a:xfrm>
            <a:prstGeom prst="ellipse">
              <a:avLst/>
            </a:prstGeom>
            <a:noFill/>
            <a:ln w="38100">
              <a:solidFill>
                <a:srgbClr val="000000"/>
              </a:solidFill>
              <a:round/>
              <a:headEnd/>
              <a:tailEnd/>
            </a:ln>
          </p:spPr>
          <p:txBody>
            <a:bodyPr wrap="none" anchor="ctr"/>
            <a:lstStyle/>
            <a:p>
              <a:endParaRPr lang="zh-CN" altLang="en-US"/>
            </a:p>
          </p:txBody>
        </p:sp>
        <p:sp>
          <p:nvSpPr>
            <p:cNvPr id="408628" name="Rectangle 156"/>
            <p:cNvSpPr>
              <a:spLocks noChangeArrowheads="1"/>
            </p:cNvSpPr>
            <p:nvPr/>
          </p:nvSpPr>
          <p:spPr bwMode="auto">
            <a:xfrm>
              <a:off x="718" y="1013"/>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3</a:t>
              </a:r>
            </a:p>
          </p:txBody>
        </p:sp>
        <p:sp>
          <p:nvSpPr>
            <p:cNvPr id="408629" name="Rectangle 157"/>
            <p:cNvSpPr>
              <a:spLocks noChangeArrowheads="1"/>
            </p:cNvSpPr>
            <p:nvPr/>
          </p:nvSpPr>
          <p:spPr bwMode="auto">
            <a:xfrm>
              <a:off x="1963" y="1010"/>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4</a:t>
              </a:r>
            </a:p>
          </p:txBody>
        </p:sp>
        <p:sp>
          <p:nvSpPr>
            <p:cNvPr id="408630" name="Line 158"/>
            <p:cNvSpPr>
              <a:spLocks noChangeShapeType="1"/>
            </p:cNvSpPr>
            <p:nvPr/>
          </p:nvSpPr>
          <p:spPr bwMode="auto">
            <a:xfrm>
              <a:off x="2425" y="1456"/>
              <a:ext cx="156" cy="0"/>
            </a:xfrm>
            <a:prstGeom prst="line">
              <a:avLst/>
            </a:prstGeom>
            <a:noFill/>
            <a:ln w="9525">
              <a:solidFill>
                <a:schemeClr val="tx1"/>
              </a:solidFill>
              <a:round/>
              <a:headEnd/>
              <a:tailEnd type="triangle" w="med" len="med"/>
            </a:ln>
          </p:spPr>
          <p:txBody>
            <a:bodyPr/>
            <a:lstStyle/>
            <a:p>
              <a:endParaRPr lang="zh-CN" altLang="en-US"/>
            </a:p>
          </p:txBody>
        </p:sp>
        <p:sp>
          <p:nvSpPr>
            <p:cNvPr id="408631" name="Oval 159"/>
            <p:cNvSpPr>
              <a:spLocks noChangeArrowheads="1"/>
            </p:cNvSpPr>
            <p:nvPr/>
          </p:nvSpPr>
          <p:spPr bwMode="auto">
            <a:xfrm>
              <a:off x="1469" y="2219"/>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632" name="Oval 160"/>
            <p:cNvSpPr>
              <a:spLocks noChangeArrowheads="1"/>
            </p:cNvSpPr>
            <p:nvPr/>
          </p:nvSpPr>
          <p:spPr bwMode="auto">
            <a:xfrm>
              <a:off x="869" y="1501"/>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8633" name="Oval 161"/>
            <p:cNvSpPr>
              <a:spLocks noChangeArrowheads="1"/>
            </p:cNvSpPr>
            <p:nvPr/>
          </p:nvSpPr>
          <p:spPr bwMode="auto">
            <a:xfrm>
              <a:off x="1366" y="1140"/>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grpSp>
          <p:nvGrpSpPr>
            <p:cNvPr id="8" name="Group 162"/>
            <p:cNvGrpSpPr>
              <a:grpSpLocks/>
            </p:cNvGrpSpPr>
            <p:nvPr/>
          </p:nvGrpSpPr>
          <p:grpSpPr bwMode="auto">
            <a:xfrm>
              <a:off x="1435" y="2242"/>
              <a:ext cx="105" cy="102"/>
              <a:chOff x="2304" y="3516"/>
              <a:chExt cx="192" cy="192"/>
            </a:xfrm>
          </p:grpSpPr>
          <p:sp>
            <p:nvSpPr>
              <p:cNvPr id="408642" name="Line 163"/>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643" name="Line 164"/>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635" name="Rectangle 165"/>
            <p:cNvSpPr>
              <a:spLocks noChangeArrowheads="1"/>
            </p:cNvSpPr>
            <p:nvPr/>
          </p:nvSpPr>
          <p:spPr bwMode="auto">
            <a:xfrm>
              <a:off x="1572" y="1571"/>
              <a:ext cx="85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dirty="0" smtClean="0"/>
                <a:t>i</a:t>
              </a:r>
              <a:r>
                <a:rPr lang="en-US" altLang="zh-CN" sz="2000" b="1" baseline="-30000" dirty="0" smtClean="0"/>
                <a:t>c2</a:t>
              </a:r>
              <a:endParaRPr lang="en-US" altLang="zh-CN" sz="2000" b="1" baseline="-50000" dirty="0"/>
            </a:p>
          </p:txBody>
        </p:sp>
        <p:grpSp>
          <p:nvGrpSpPr>
            <p:cNvPr id="9" name="Group 166"/>
            <p:cNvGrpSpPr>
              <a:grpSpLocks/>
            </p:cNvGrpSpPr>
            <p:nvPr/>
          </p:nvGrpSpPr>
          <p:grpSpPr bwMode="auto">
            <a:xfrm>
              <a:off x="1411" y="716"/>
              <a:ext cx="105" cy="102"/>
              <a:chOff x="2304" y="3516"/>
              <a:chExt cx="192" cy="192"/>
            </a:xfrm>
          </p:grpSpPr>
          <p:sp>
            <p:nvSpPr>
              <p:cNvPr id="408640" name="Line 167"/>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8641" name="Line 168"/>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8637" name="Rectangle 169"/>
            <p:cNvSpPr>
              <a:spLocks noChangeArrowheads="1"/>
            </p:cNvSpPr>
            <p:nvPr/>
          </p:nvSpPr>
          <p:spPr bwMode="auto">
            <a:xfrm>
              <a:off x="2045" y="707"/>
              <a:ext cx="239" cy="192"/>
            </a:xfrm>
            <a:prstGeom prst="rect">
              <a:avLst/>
            </a:prstGeom>
            <a:noFill/>
            <a:ln w="9525">
              <a:noFill/>
              <a:miter lim="800000"/>
              <a:headEnd/>
              <a:tailEnd/>
            </a:ln>
          </p:spPr>
          <p:txBody>
            <a:bodyPr wrap="none">
              <a:spAutoFit/>
            </a:bodyPr>
            <a:lstStyle/>
            <a:p>
              <a:pPr algn="l" eaLnBrk="0" hangingPunct="0">
                <a:lnSpc>
                  <a:spcPct val="70000"/>
                </a:lnSpc>
                <a:spcBef>
                  <a:spcPct val="50000"/>
                </a:spcBef>
              </a:pPr>
              <a:r>
                <a:rPr lang="en-US" altLang="zh-CN" sz="2000" b="1"/>
                <a:t>e</a:t>
              </a:r>
              <a:r>
                <a:rPr lang="en-US" altLang="zh-CN" sz="2000" b="1" baseline="-25000"/>
                <a:t>4</a:t>
              </a:r>
            </a:p>
          </p:txBody>
        </p:sp>
        <p:sp>
          <p:nvSpPr>
            <p:cNvPr id="408638" name="Rectangle 170"/>
            <p:cNvSpPr>
              <a:spLocks noChangeArrowheads="1"/>
            </p:cNvSpPr>
            <p:nvPr/>
          </p:nvSpPr>
          <p:spPr bwMode="auto">
            <a:xfrm>
              <a:off x="2034" y="2190"/>
              <a:ext cx="239" cy="154"/>
            </a:xfrm>
            <a:prstGeom prst="rect">
              <a:avLst/>
            </a:prstGeom>
            <a:noFill/>
            <a:ln w="9525">
              <a:noFill/>
              <a:miter lim="800000"/>
              <a:headEnd/>
              <a:tailEnd/>
            </a:ln>
          </p:spPr>
          <p:txBody>
            <a:bodyPr wrap="none">
              <a:spAutoFit/>
            </a:bodyPr>
            <a:lstStyle/>
            <a:p>
              <a:pPr algn="l" eaLnBrk="0" hangingPunct="0">
                <a:lnSpc>
                  <a:spcPct val="50000"/>
                </a:lnSpc>
                <a:spcBef>
                  <a:spcPct val="50000"/>
                </a:spcBef>
              </a:pPr>
              <a:r>
                <a:rPr lang="en-US" altLang="zh-CN" sz="2000" b="1"/>
                <a:t>e</a:t>
              </a:r>
              <a:r>
                <a:rPr lang="en-US" altLang="zh-CN" sz="2000" b="1" baseline="-25000"/>
                <a:t>2</a:t>
              </a:r>
            </a:p>
          </p:txBody>
        </p:sp>
        <p:sp>
          <p:nvSpPr>
            <p:cNvPr id="408639" name="Rectangle 171"/>
            <p:cNvSpPr>
              <a:spLocks noChangeArrowheads="1"/>
            </p:cNvSpPr>
            <p:nvPr/>
          </p:nvSpPr>
          <p:spPr bwMode="auto">
            <a:xfrm>
              <a:off x="1793" y="1324"/>
              <a:ext cx="239"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c</a:t>
              </a:r>
              <a:r>
                <a:rPr lang="en-US" altLang="zh-CN" sz="2000" b="1" baseline="-25000"/>
                <a:t>2</a:t>
              </a:r>
            </a:p>
          </p:txBody>
        </p:sp>
      </p:grpSp>
      <p:sp>
        <p:nvSpPr>
          <p:cNvPr id="10" name="灯片编号占位符 9"/>
          <p:cNvSpPr>
            <a:spLocks noGrp="1"/>
          </p:cNvSpPr>
          <p:nvPr>
            <p:ph type="sldNum" sz="quarter" idx="12"/>
          </p:nvPr>
        </p:nvSpPr>
        <p:spPr/>
        <p:txBody>
          <a:bodyPr/>
          <a:lstStyle/>
          <a:p>
            <a:pPr>
              <a:defRPr/>
            </a:pPr>
            <a:fld id="{ADDC9059-AAAA-478D-8CC5-F175A68DAB2C}" type="slidenum">
              <a:rPr lang="zh-CN" altLang="en-US" smtClean="0"/>
              <a:pPr>
                <a:defRPr/>
              </a:pPr>
              <a:t>32</a:t>
            </a:fld>
            <a:endParaRPr lang="zh-CN" altLang="en-US"/>
          </a:p>
        </p:txBody>
      </p:sp>
    </p:spTree>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250825" y="188913"/>
            <a:ext cx="6553200"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4.2.2  </a:t>
            </a:r>
            <a:r>
              <a:rPr lang="zh-CN" altLang="en-US" sz="3200" b="1" dirty="0">
                <a:solidFill>
                  <a:srgbClr val="FF0000"/>
                </a:solidFill>
                <a:ea typeface="宋体" pitchFamily="2" charset="-122"/>
              </a:rPr>
              <a:t>射极耦合差分式放大电路</a:t>
            </a:r>
          </a:p>
        </p:txBody>
      </p:sp>
      <p:sp>
        <p:nvSpPr>
          <p:cNvPr id="409603" name="Line 3"/>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09604" name="Text Box 4"/>
          <p:cNvSpPr txBox="1">
            <a:spLocks noChangeArrowheads="1"/>
          </p:cNvSpPr>
          <p:nvPr/>
        </p:nvSpPr>
        <p:spPr bwMode="auto">
          <a:xfrm>
            <a:off x="250825" y="1125538"/>
            <a:ext cx="5545138" cy="519112"/>
          </a:xfrm>
          <a:prstGeom prst="rect">
            <a:avLst/>
          </a:prstGeom>
          <a:noFill/>
          <a:ln w="12700">
            <a:noFill/>
            <a:miter lim="800000"/>
            <a:headEnd/>
            <a:tailEnd/>
          </a:ln>
        </p:spPr>
        <p:txBody>
          <a:bodyPr>
            <a:spAutoFit/>
          </a:bodyPr>
          <a:lstStyle/>
          <a:p>
            <a:pPr algn="l" eaLnBrk="0" hangingPunct="0">
              <a:spcBef>
                <a:spcPct val="50000"/>
              </a:spcBef>
            </a:pPr>
            <a:r>
              <a:rPr lang="en-US" altLang="zh-CN" sz="2800" b="1">
                <a:solidFill>
                  <a:schemeClr val="accent2"/>
                </a:solidFill>
                <a:latin typeface="宋体" pitchFamily="2" charset="-122"/>
                <a:ea typeface="宋体" pitchFamily="2" charset="-122"/>
              </a:rPr>
              <a:t>4.</a:t>
            </a:r>
            <a:r>
              <a:rPr lang="zh-CN" altLang="en-US" sz="2800" b="1">
                <a:solidFill>
                  <a:schemeClr val="accent2"/>
                </a:solidFill>
                <a:latin typeface="宋体" pitchFamily="2" charset="-122"/>
                <a:ea typeface="宋体" pitchFamily="2" charset="-122"/>
              </a:rPr>
              <a:t>带有源负载的射极耦合差分式</a:t>
            </a:r>
          </a:p>
        </p:txBody>
      </p:sp>
      <p:grpSp>
        <p:nvGrpSpPr>
          <p:cNvPr id="2" name="Group 6"/>
          <p:cNvGrpSpPr>
            <a:grpSpLocks/>
          </p:cNvGrpSpPr>
          <p:nvPr/>
        </p:nvGrpSpPr>
        <p:grpSpPr bwMode="auto">
          <a:xfrm>
            <a:off x="-38100" y="2276475"/>
            <a:ext cx="4538663" cy="2811463"/>
            <a:chOff x="80" y="707"/>
            <a:chExt cx="2859" cy="1771"/>
          </a:xfrm>
        </p:grpSpPr>
        <p:sp>
          <p:nvSpPr>
            <p:cNvPr id="409651" name="Rectangle 7"/>
            <p:cNvSpPr>
              <a:spLocks noChangeArrowheads="1"/>
            </p:cNvSpPr>
            <p:nvPr/>
          </p:nvSpPr>
          <p:spPr bwMode="auto">
            <a:xfrm>
              <a:off x="80" y="1983"/>
              <a:ext cx="455"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3" name="Group 8"/>
            <p:cNvGrpSpPr>
              <a:grpSpLocks/>
            </p:cNvGrpSpPr>
            <p:nvPr/>
          </p:nvGrpSpPr>
          <p:grpSpPr bwMode="auto">
            <a:xfrm>
              <a:off x="200" y="2352"/>
              <a:ext cx="105" cy="102"/>
              <a:chOff x="2304" y="3516"/>
              <a:chExt cx="192" cy="192"/>
            </a:xfrm>
          </p:grpSpPr>
          <p:sp>
            <p:nvSpPr>
              <p:cNvPr id="409713" name="Line 9"/>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9714" name="Line 10"/>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9653" name="Rectangle 11"/>
            <p:cNvSpPr>
              <a:spLocks noChangeArrowheads="1"/>
            </p:cNvSpPr>
            <p:nvPr/>
          </p:nvSpPr>
          <p:spPr bwMode="auto">
            <a:xfrm>
              <a:off x="2350" y="1203"/>
              <a:ext cx="377"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o</a:t>
              </a:r>
              <a:endParaRPr lang="en-US" altLang="zh-CN" sz="2000" b="1" baseline="-50000"/>
            </a:p>
          </p:txBody>
        </p:sp>
        <p:sp>
          <p:nvSpPr>
            <p:cNvPr id="409654" name="Line 12"/>
            <p:cNvSpPr>
              <a:spLocks noChangeShapeType="1"/>
            </p:cNvSpPr>
            <p:nvPr/>
          </p:nvSpPr>
          <p:spPr bwMode="auto">
            <a:xfrm>
              <a:off x="868" y="722"/>
              <a:ext cx="1179" cy="1"/>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409655" name="Line 13"/>
            <p:cNvSpPr>
              <a:spLocks noChangeShapeType="1"/>
            </p:cNvSpPr>
            <p:nvPr/>
          </p:nvSpPr>
          <p:spPr bwMode="auto">
            <a:xfrm flipH="1">
              <a:off x="886" y="1302"/>
              <a:ext cx="0" cy="498"/>
            </a:xfrm>
            <a:prstGeom prst="line">
              <a:avLst/>
            </a:prstGeom>
            <a:noFill/>
            <a:ln w="38100">
              <a:solidFill>
                <a:schemeClr val="tx1"/>
              </a:solidFill>
              <a:round/>
              <a:headEnd/>
              <a:tailEnd/>
            </a:ln>
          </p:spPr>
          <p:txBody>
            <a:bodyPr wrap="none" anchor="ctr"/>
            <a:lstStyle/>
            <a:p>
              <a:endParaRPr lang="zh-CN" altLang="en-US"/>
            </a:p>
          </p:txBody>
        </p:sp>
        <p:sp>
          <p:nvSpPr>
            <p:cNvPr id="409656" name="Line 14"/>
            <p:cNvSpPr>
              <a:spLocks noChangeShapeType="1"/>
            </p:cNvSpPr>
            <p:nvPr/>
          </p:nvSpPr>
          <p:spPr bwMode="auto">
            <a:xfrm rot="10800000">
              <a:off x="278" y="1949"/>
              <a:ext cx="462" cy="1"/>
            </a:xfrm>
            <a:prstGeom prst="line">
              <a:avLst/>
            </a:prstGeom>
            <a:noFill/>
            <a:ln w="38100">
              <a:solidFill>
                <a:schemeClr val="tx1"/>
              </a:solidFill>
              <a:round/>
              <a:headEnd/>
              <a:tailEnd/>
            </a:ln>
          </p:spPr>
          <p:txBody>
            <a:bodyPr wrap="none" anchor="ctr"/>
            <a:lstStyle/>
            <a:p>
              <a:endParaRPr lang="zh-CN" altLang="en-US"/>
            </a:p>
          </p:txBody>
        </p:sp>
        <p:sp>
          <p:nvSpPr>
            <p:cNvPr id="409657" name="Line 15"/>
            <p:cNvSpPr>
              <a:spLocks noChangeShapeType="1"/>
            </p:cNvSpPr>
            <p:nvPr/>
          </p:nvSpPr>
          <p:spPr bwMode="auto">
            <a:xfrm flipH="1">
              <a:off x="2043" y="1302"/>
              <a:ext cx="0" cy="520"/>
            </a:xfrm>
            <a:prstGeom prst="line">
              <a:avLst/>
            </a:prstGeom>
            <a:noFill/>
            <a:ln w="38100">
              <a:solidFill>
                <a:schemeClr val="tx1"/>
              </a:solidFill>
              <a:round/>
              <a:headEnd/>
              <a:tailEnd/>
            </a:ln>
          </p:spPr>
          <p:txBody>
            <a:bodyPr wrap="none" anchor="ctr"/>
            <a:lstStyle/>
            <a:p>
              <a:endParaRPr lang="zh-CN" altLang="en-US"/>
            </a:p>
          </p:txBody>
        </p:sp>
        <p:sp>
          <p:nvSpPr>
            <p:cNvPr id="409658" name="Oval 16"/>
            <p:cNvSpPr>
              <a:spLocks noChangeArrowheads="1"/>
            </p:cNvSpPr>
            <p:nvPr/>
          </p:nvSpPr>
          <p:spPr bwMode="auto">
            <a:xfrm>
              <a:off x="224" y="1924"/>
              <a:ext cx="45" cy="45"/>
            </a:xfrm>
            <a:prstGeom prst="ellipse">
              <a:avLst/>
            </a:prstGeom>
            <a:noFill/>
            <a:ln w="38100">
              <a:solidFill>
                <a:srgbClr val="000000"/>
              </a:solidFill>
              <a:round/>
              <a:headEnd/>
              <a:tailEnd/>
            </a:ln>
          </p:spPr>
          <p:txBody>
            <a:bodyPr wrap="none" anchor="ctr"/>
            <a:lstStyle/>
            <a:p>
              <a:endParaRPr lang="zh-CN" altLang="en-US"/>
            </a:p>
          </p:txBody>
        </p:sp>
        <p:sp>
          <p:nvSpPr>
            <p:cNvPr id="409659" name="Line 17"/>
            <p:cNvSpPr>
              <a:spLocks noChangeShapeType="1"/>
            </p:cNvSpPr>
            <p:nvPr/>
          </p:nvSpPr>
          <p:spPr bwMode="auto">
            <a:xfrm flipV="1">
              <a:off x="896" y="2233"/>
              <a:ext cx="1134" cy="0"/>
            </a:xfrm>
            <a:prstGeom prst="line">
              <a:avLst/>
            </a:prstGeom>
            <a:noFill/>
            <a:ln w="38100">
              <a:solidFill>
                <a:srgbClr val="000000"/>
              </a:solidFill>
              <a:round/>
              <a:headEnd/>
              <a:tailEnd/>
            </a:ln>
          </p:spPr>
          <p:txBody>
            <a:bodyPr wrap="none" anchor="ctr"/>
            <a:lstStyle/>
            <a:p>
              <a:endParaRPr lang="zh-CN" altLang="en-US"/>
            </a:p>
          </p:txBody>
        </p:sp>
        <p:sp>
          <p:nvSpPr>
            <p:cNvPr id="409660" name="Rectangle 18"/>
            <p:cNvSpPr>
              <a:spLocks noChangeArrowheads="1"/>
            </p:cNvSpPr>
            <p:nvPr/>
          </p:nvSpPr>
          <p:spPr bwMode="auto">
            <a:xfrm>
              <a:off x="814" y="1821"/>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1</a:t>
              </a:r>
            </a:p>
          </p:txBody>
        </p:sp>
        <p:sp>
          <p:nvSpPr>
            <p:cNvPr id="409661" name="Rectangle 19"/>
            <p:cNvSpPr>
              <a:spLocks noChangeArrowheads="1"/>
            </p:cNvSpPr>
            <p:nvPr/>
          </p:nvSpPr>
          <p:spPr bwMode="auto">
            <a:xfrm>
              <a:off x="1819" y="1818"/>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2</a:t>
              </a:r>
            </a:p>
          </p:txBody>
        </p:sp>
        <p:sp>
          <p:nvSpPr>
            <p:cNvPr id="409662" name="Line 20"/>
            <p:cNvSpPr>
              <a:spLocks noChangeShapeType="1"/>
            </p:cNvSpPr>
            <p:nvPr/>
          </p:nvSpPr>
          <p:spPr bwMode="auto">
            <a:xfrm>
              <a:off x="891" y="2114"/>
              <a:ext cx="0" cy="128"/>
            </a:xfrm>
            <a:prstGeom prst="line">
              <a:avLst/>
            </a:prstGeom>
            <a:noFill/>
            <a:ln w="38100">
              <a:solidFill>
                <a:schemeClr val="tx1"/>
              </a:solidFill>
              <a:round/>
              <a:headEnd/>
              <a:tailEnd/>
            </a:ln>
          </p:spPr>
          <p:txBody>
            <a:bodyPr wrap="none" anchor="ctr"/>
            <a:lstStyle/>
            <a:p>
              <a:endParaRPr lang="zh-CN" altLang="en-US"/>
            </a:p>
          </p:txBody>
        </p:sp>
        <p:sp>
          <p:nvSpPr>
            <p:cNvPr id="409663" name="Line 21"/>
            <p:cNvSpPr>
              <a:spLocks noChangeShapeType="1"/>
            </p:cNvSpPr>
            <p:nvPr/>
          </p:nvSpPr>
          <p:spPr bwMode="auto">
            <a:xfrm>
              <a:off x="2025" y="2108"/>
              <a:ext cx="0" cy="128"/>
            </a:xfrm>
            <a:prstGeom prst="line">
              <a:avLst/>
            </a:prstGeom>
            <a:noFill/>
            <a:ln w="38100">
              <a:solidFill>
                <a:schemeClr val="tx1"/>
              </a:solidFill>
              <a:round/>
              <a:headEnd/>
              <a:tailEnd/>
            </a:ln>
          </p:spPr>
          <p:txBody>
            <a:bodyPr wrap="none" anchor="ctr"/>
            <a:lstStyle/>
            <a:p>
              <a:endParaRPr lang="zh-CN" altLang="en-US"/>
            </a:p>
          </p:txBody>
        </p:sp>
        <p:sp>
          <p:nvSpPr>
            <p:cNvPr id="409664" name="Rectangle 22"/>
            <p:cNvSpPr>
              <a:spLocks noChangeArrowheads="1"/>
            </p:cNvSpPr>
            <p:nvPr/>
          </p:nvSpPr>
          <p:spPr bwMode="auto">
            <a:xfrm>
              <a:off x="446" y="1538"/>
              <a:ext cx="85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dirty="0" smtClean="0"/>
                <a:t>i</a:t>
              </a:r>
              <a:r>
                <a:rPr lang="en-US" altLang="zh-CN" sz="2000" b="1" baseline="-30000" dirty="0" smtClean="0"/>
                <a:t>c1</a:t>
              </a:r>
              <a:endParaRPr lang="en-US" altLang="zh-CN" sz="2000" b="1" baseline="-50000" dirty="0"/>
            </a:p>
          </p:txBody>
        </p:sp>
        <p:sp>
          <p:nvSpPr>
            <p:cNvPr id="409665" name="Line 23"/>
            <p:cNvSpPr>
              <a:spLocks noChangeShapeType="1"/>
            </p:cNvSpPr>
            <p:nvPr/>
          </p:nvSpPr>
          <p:spPr bwMode="auto">
            <a:xfrm flipV="1">
              <a:off x="2046" y="1542"/>
              <a:ext cx="543" cy="0"/>
            </a:xfrm>
            <a:prstGeom prst="line">
              <a:avLst/>
            </a:prstGeom>
            <a:noFill/>
            <a:ln w="38100">
              <a:solidFill>
                <a:srgbClr val="009900"/>
              </a:solidFill>
              <a:round/>
              <a:headEnd/>
              <a:tailEnd/>
            </a:ln>
          </p:spPr>
          <p:txBody>
            <a:bodyPr wrap="none" lIns="90000" tIns="46800" rIns="0" bIns="46800" anchor="ctr">
              <a:spAutoFit/>
            </a:bodyPr>
            <a:lstStyle/>
            <a:p>
              <a:endParaRPr lang="zh-CN" altLang="en-US"/>
            </a:p>
          </p:txBody>
        </p:sp>
        <p:sp>
          <p:nvSpPr>
            <p:cNvPr id="409666" name="Oval 24"/>
            <p:cNvSpPr>
              <a:spLocks noChangeArrowheads="1"/>
            </p:cNvSpPr>
            <p:nvPr/>
          </p:nvSpPr>
          <p:spPr bwMode="auto">
            <a:xfrm>
              <a:off x="2594" y="1521"/>
              <a:ext cx="45" cy="45"/>
            </a:xfrm>
            <a:prstGeom prst="ellipse">
              <a:avLst/>
            </a:prstGeom>
            <a:noFill/>
            <a:ln w="38100">
              <a:solidFill>
                <a:srgbClr val="009900"/>
              </a:solidFill>
              <a:round/>
              <a:headEnd/>
              <a:tailEnd/>
            </a:ln>
          </p:spPr>
          <p:txBody>
            <a:bodyPr wrap="none" anchor="ctr"/>
            <a:lstStyle/>
            <a:p>
              <a:endParaRPr lang="zh-CN" altLang="en-US"/>
            </a:p>
          </p:txBody>
        </p:sp>
        <p:sp>
          <p:nvSpPr>
            <p:cNvPr id="409667" name="Rectangle 25"/>
            <p:cNvSpPr>
              <a:spLocks noChangeArrowheads="1"/>
            </p:cNvSpPr>
            <p:nvPr/>
          </p:nvSpPr>
          <p:spPr bwMode="auto">
            <a:xfrm>
              <a:off x="2611" y="1403"/>
              <a:ext cx="328"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v</a:t>
              </a:r>
              <a:r>
                <a:rPr lang="en-US" altLang="zh-CN" sz="2000" b="1" baseline="-30000"/>
                <a:t>o2</a:t>
              </a:r>
              <a:endParaRPr lang="en-US" altLang="zh-CN" sz="2000" b="1" baseline="-50000"/>
            </a:p>
          </p:txBody>
        </p:sp>
        <p:sp>
          <p:nvSpPr>
            <p:cNvPr id="409668" name="Line 26"/>
            <p:cNvSpPr>
              <a:spLocks noChangeShapeType="1"/>
            </p:cNvSpPr>
            <p:nvPr/>
          </p:nvSpPr>
          <p:spPr bwMode="auto">
            <a:xfrm>
              <a:off x="759" y="1833"/>
              <a:ext cx="1" cy="247"/>
            </a:xfrm>
            <a:prstGeom prst="line">
              <a:avLst/>
            </a:prstGeom>
            <a:noFill/>
            <a:ln w="38100">
              <a:solidFill>
                <a:schemeClr val="tx1"/>
              </a:solidFill>
              <a:round/>
              <a:headEnd/>
              <a:tailEnd/>
            </a:ln>
          </p:spPr>
          <p:txBody>
            <a:bodyPr wrap="none" anchor="ctr"/>
            <a:lstStyle/>
            <a:p>
              <a:endParaRPr lang="zh-CN" altLang="en-US"/>
            </a:p>
          </p:txBody>
        </p:sp>
        <p:sp>
          <p:nvSpPr>
            <p:cNvPr id="409669" name="Line 27"/>
            <p:cNvSpPr>
              <a:spLocks noChangeShapeType="1"/>
            </p:cNvSpPr>
            <p:nvPr/>
          </p:nvSpPr>
          <p:spPr bwMode="auto">
            <a:xfrm>
              <a:off x="765" y="1997"/>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9670" name="Line 28"/>
            <p:cNvSpPr>
              <a:spLocks noChangeShapeType="1"/>
            </p:cNvSpPr>
            <p:nvPr/>
          </p:nvSpPr>
          <p:spPr bwMode="auto">
            <a:xfrm rot="700650" flipV="1">
              <a:off x="775" y="1783"/>
              <a:ext cx="93" cy="121"/>
            </a:xfrm>
            <a:prstGeom prst="line">
              <a:avLst/>
            </a:prstGeom>
            <a:noFill/>
            <a:ln w="38100">
              <a:solidFill>
                <a:schemeClr val="tx1"/>
              </a:solidFill>
              <a:round/>
              <a:headEnd/>
              <a:tailEnd/>
            </a:ln>
          </p:spPr>
          <p:txBody>
            <a:bodyPr wrap="none" anchor="ctr"/>
            <a:lstStyle/>
            <a:p>
              <a:endParaRPr lang="zh-CN" altLang="en-US"/>
            </a:p>
          </p:txBody>
        </p:sp>
        <p:sp>
          <p:nvSpPr>
            <p:cNvPr id="409671" name="Line 29"/>
            <p:cNvSpPr>
              <a:spLocks noChangeShapeType="1"/>
            </p:cNvSpPr>
            <p:nvPr/>
          </p:nvSpPr>
          <p:spPr bwMode="auto">
            <a:xfrm>
              <a:off x="1031" y="1040"/>
              <a:ext cx="1" cy="247"/>
            </a:xfrm>
            <a:prstGeom prst="line">
              <a:avLst/>
            </a:prstGeom>
            <a:noFill/>
            <a:ln w="38100">
              <a:solidFill>
                <a:schemeClr val="tx1"/>
              </a:solidFill>
              <a:round/>
              <a:headEnd/>
              <a:tailEnd/>
            </a:ln>
          </p:spPr>
          <p:txBody>
            <a:bodyPr wrap="none" anchor="ctr"/>
            <a:lstStyle/>
            <a:p>
              <a:endParaRPr lang="zh-CN" altLang="en-US"/>
            </a:p>
          </p:txBody>
        </p:sp>
        <p:sp>
          <p:nvSpPr>
            <p:cNvPr id="409672" name="Line 30"/>
            <p:cNvSpPr>
              <a:spLocks noChangeShapeType="1"/>
            </p:cNvSpPr>
            <p:nvPr/>
          </p:nvSpPr>
          <p:spPr bwMode="auto">
            <a:xfrm>
              <a:off x="876" y="1014"/>
              <a:ext cx="137" cy="12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09673" name="Line 31"/>
            <p:cNvSpPr>
              <a:spLocks noChangeShapeType="1"/>
            </p:cNvSpPr>
            <p:nvPr/>
          </p:nvSpPr>
          <p:spPr bwMode="auto">
            <a:xfrm rot="700650" flipV="1">
              <a:off x="889" y="1184"/>
              <a:ext cx="122" cy="147"/>
            </a:xfrm>
            <a:prstGeom prst="line">
              <a:avLst/>
            </a:prstGeom>
            <a:noFill/>
            <a:ln w="38100">
              <a:solidFill>
                <a:schemeClr val="tx1"/>
              </a:solidFill>
              <a:round/>
              <a:headEnd/>
              <a:tailEnd/>
            </a:ln>
          </p:spPr>
          <p:txBody>
            <a:bodyPr wrap="none" anchor="ctr"/>
            <a:lstStyle/>
            <a:p>
              <a:endParaRPr lang="zh-CN" altLang="en-US"/>
            </a:p>
          </p:txBody>
        </p:sp>
        <p:sp>
          <p:nvSpPr>
            <p:cNvPr id="409674" name="Line 32"/>
            <p:cNvSpPr>
              <a:spLocks noChangeShapeType="1"/>
            </p:cNvSpPr>
            <p:nvPr/>
          </p:nvSpPr>
          <p:spPr bwMode="auto">
            <a:xfrm>
              <a:off x="2177" y="1843"/>
              <a:ext cx="1" cy="247"/>
            </a:xfrm>
            <a:prstGeom prst="line">
              <a:avLst/>
            </a:prstGeom>
            <a:noFill/>
            <a:ln w="38100">
              <a:solidFill>
                <a:schemeClr val="tx1"/>
              </a:solidFill>
              <a:round/>
              <a:headEnd/>
              <a:tailEnd/>
            </a:ln>
          </p:spPr>
          <p:txBody>
            <a:bodyPr wrap="none" anchor="ctr"/>
            <a:lstStyle/>
            <a:p>
              <a:endParaRPr lang="zh-CN" altLang="en-US"/>
            </a:p>
          </p:txBody>
        </p:sp>
        <p:sp>
          <p:nvSpPr>
            <p:cNvPr id="409675" name="Line 33"/>
            <p:cNvSpPr>
              <a:spLocks noChangeShapeType="1"/>
            </p:cNvSpPr>
            <p:nvPr/>
          </p:nvSpPr>
          <p:spPr bwMode="auto">
            <a:xfrm>
              <a:off x="2046" y="1817"/>
              <a:ext cx="137" cy="123"/>
            </a:xfrm>
            <a:prstGeom prst="line">
              <a:avLst/>
            </a:prstGeom>
            <a:noFill/>
            <a:ln w="38100">
              <a:solidFill>
                <a:schemeClr val="tx1"/>
              </a:solidFill>
              <a:round/>
              <a:headEnd/>
              <a:tailEnd/>
            </a:ln>
          </p:spPr>
          <p:txBody>
            <a:bodyPr wrap="none" anchor="ctr"/>
            <a:lstStyle/>
            <a:p>
              <a:endParaRPr lang="zh-CN" altLang="en-US"/>
            </a:p>
          </p:txBody>
        </p:sp>
        <p:sp>
          <p:nvSpPr>
            <p:cNvPr id="409676" name="Line 34"/>
            <p:cNvSpPr>
              <a:spLocks noChangeShapeType="1"/>
            </p:cNvSpPr>
            <p:nvPr/>
          </p:nvSpPr>
          <p:spPr bwMode="auto">
            <a:xfrm rot="700650" flipV="1">
              <a:off x="2035" y="1987"/>
              <a:ext cx="122" cy="147"/>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9677" name="Line 35"/>
            <p:cNvSpPr>
              <a:spLocks noChangeShapeType="1"/>
            </p:cNvSpPr>
            <p:nvPr/>
          </p:nvSpPr>
          <p:spPr bwMode="auto">
            <a:xfrm>
              <a:off x="1909" y="1031"/>
              <a:ext cx="1" cy="247"/>
            </a:xfrm>
            <a:prstGeom prst="line">
              <a:avLst/>
            </a:prstGeom>
            <a:noFill/>
            <a:ln w="38100">
              <a:solidFill>
                <a:schemeClr val="tx1"/>
              </a:solidFill>
              <a:round/>
              <a:headEnd/>
              <a:tailEnd/>
            </a:ln>
          </p:spPr>
          <p:txBody>
            <a:bodyPr wrap="none" anchor="ctr"/>
            <a:lstStyle/>
            <a:p>
              <a:endParaRPr lang="zh-CN" altLang="en-US"/>
            </a:p>
          </p:txBody>
        </p:sp>
        <p:sp>
          <p:nvSpPr>
            <p:cNvPr id="409678" name="Line 36"/>
            <p:cNvSpPr>
              <a:spLocks noChangeShapeType="1"/>
            </p:cNvSpPr>
            <p:nvPr/>
          </p:nvSpPr>
          <p:spPr bwMode="auto">
            <a:xfrm>
              <a:off x="1915" y="1195"/>
              <a:ext cx="137" cy="123"/>
            </a:xfrm>
            <a:prstGeom prst="line">
              <a:avLst/>
            </a:prstGeom>
            <a:noFill/>
            <a:ln w="38100">
              <a:solidFill>
                <a:schemeClr val="tx1"/>
              </a:solidFill>
              <a:round/>
              <a:headEnd/>
              <a:tailEnd/>
            </a:ln>
          </p:spPr>
          <p:txBody>
            <a:bodyPr wrap="none" anchor="ctr"/>
            <a:lstStyle/>
            <a:p>
              <a:endParaRPr lang="zh-CN" altLang="en-US"/>
            </a:p>
          </p:txBody>
        </p:sp>
        <p:sp>
          <p:nvSpPr>
            <p:cNvPr id="409679" name="Line 37"/>
            <p:cNvSpPr>
              <a:spLocks noChangeShapeType="1"/>
            </p:cNvSpPr>
            <p:nvPr/>
          </p:nvSpPr>
          <p:spPr bwMode="auto">
            <a:xfrm rot="700650" flipV="1">
              <a:off x="1926" y="993"/>
              <a:ext cx="105" cy="142"/>
            </a:xfrm>
            <a:prstGeom prst="line">
              <a:avLst/>
            </a:prstGeom>
            <a:noFill/>
            <a:ln w="38100">
              <a:solidFill>
                <a:schemeClr val="tx1"/>
              </a:solidFill>
              <a:round/>
              <a:headEnd type="triangle" w="med" len="med"/>
              <a:tailEnd/>
            </a:ln>
          </p:spPr>
          <p:txBody>
            <a:bodyPr wrap="none" anchor="ctr"/>
            <a:lstStyle/>
            <a:p>
              <a:endParaRPr lang="zh-CN" altLang="en-US"/>
            </a:p>
          </p:txBody>
        </p:sp>
        <p:sp>
          <p:nvSpPr>
            <p:cNvPr id="409680" name="Line 38"/>
            <p:cNvSpPr>
              <a:spLocks noChangeShapeType="1"/>
            </p:cNvSpPr>
            <p:nvPr/>
          </p:nvSpPr>
          <p:spPr bwMode="auto">
            <a:xfrm flipV="1">
              <a:off x="875" y="721"/>
              <a:ext cx="0" cy="295"/>
            </a:xfrm>
            <a:prstGeom prst="line">
              <a:avLst/>
            </a:prstGeom>
            <a:noFill/>
            <a:ln w="38100">
              <a:solidFill>
                <a:schemeClr val="tx1"/>
              </a:solidFill>
              <a:round/>
              <a:headEnd/>
              <a:tailEnd/>
            </a:ln>
          </p:spPr>
          <p:txBody>
            <a:bodyPr/>
            <a:lstStyle/>
            <a:p>
              <a:endParaRPr lang="zh-CN" altLang="en-US"/>
            </a:p>
          </p:txBody>
        </p:sp>
        <p:sp>
          <p:nvSpPr>
            <p:cNvPr id="409681" name="Line 39"/>
            <p:cNvSpPr>
              <a:spLocks noChangeShapeType="1"/>
            </p:cNvSpPr>
            <p:nvPr/>
          </p:nvSpPr>
          <p:spPr bwMode="auto">
            <a:xfrm flipV="1">
              <a:off x="2039" y="725"/>
              <a:ext cx="0" cy="295"/>
            </a:xfrm>
            <a:prstGeom prst="line">
              <a:avLst/>
            </a:prstGeom>
            <a:noFill/>
            <a:ln w="38100">
              <a:solidFill>
                <a:schemeClr val="tx1"/>
              </a:solidFill>
              <a:round/>
              <a:headEnd/>
              <a:tailEnd/>
            </a:ln>
          </p:spPr>
          <p:txBody>
            <a:bodyPr/>
            <a:lstStyle/>
            <a:p>
              <a:endParaRPr lang="zh-CN" altLang="en-US"/>
            </a:p>
          </p:txBody>
        </p:sp>
        <p:sp>
          <p:nvSpPr>
            <p:cNvPr id="409682" name="Line 40"/>
            <p:cNvSpPr>
              <a:spLocks noChangeShapeType="1"/>
            </p:cNvSpPr>
            <p:nvPr/>
          </p:nvSpPr>
          <p:spPr bwMode="auto">
            <a:xfrm>
              <a:off x="1024" y="1156"/>
              <a:ext cx="880" cy="0"/>
            </a:xfrm>
            <a:prstGeom prst="line">
              <a:avLst/>
            </a:prstGeom>
            <a:noFill/>
            <a:ln w="38100">
              <a:solidFill>
                <a:schemeClr val="tx1"/>
              </a:solidFill>
              <a:round/>
              <a:headEnd/>
              <a:tailEnd/>
            </a:ln>
          </p:spPr>
          <p:txBody>
            <a:bodyPr/>
            <a:lstStyle/>
            <a:p>
              <a:endParaRPr lang="zh-CN" altLang="en-US"/>
            </a:p>
          </p:txBody>
        </p:sp>
        <p:sp>
          <p:nvSpPr>
            <p:cNvPr id="409683" name="Line 41"/>
            <p:cNvSpPr>
              <a:spLocks noChangeShapeType="1"/>
            </p:cNvSpPr>
            <p:nvPr/>
          </p:nvSpPr>
          <p:spPr bwMode="auto">
            <a:xfrm>
              <a:off x="884" y="1517"/>
              <a:ext cx="502" cy="0"/>
            </a:xfrm>
            <a:prstGeom prst="line">
              <a:avLst/>
            </a:prstGeom>
            <a:noFill/>
            <a:ln w="38100">
              <a:solidFill>
                <a:schemeClr val="tx1"/>
              </a:solidFill>
              <a:round/>
              <a:headEnd/>
              <a:tailEnd/>
            </a:ln>
          </p:spPr>
          <p:txBody>
            <a:bodyPr/>
            <a:lstStyle/>
            <a:p>
              <a:endParaRPr lang="zh-CN" altLang="en-US"/>
            </a:p>
          </p:txBody>
        </p:sp>
        <p:sp>
          <p:nvSpPr>
            <p:cNvPr id="409684" name="Line 42"/>
            <p:cNvSpPr>
              <a:spLocks noChangeShapeType="1"/>
            </p:cNvSpPr>
            <p:nvPr/>
          </p:nvSpPr>
          <p:spPr bwMode="auto">
            <a:xfrm flipV="1">
              <a:off x="1386" y="1148"/>
              <a:ext cx="0" cy="374"/>
            </a:xfrm>
            <a:prstGeom prst="line">
              <a:avLst/>
            </a:prstGeom>
            <a:noFill/>
            <a:ln w="38100">
              <a:solidFill>
                <a:schemeClr val="tx1"/>
              </a:solidFill>
              <a:round/>
              <a:headEnd/>
              <a:tailEnd/>
            </a:ln>
          </p:spPr>
          <p:txBody>
            <a:bodyPr/>
            <a:lstStyle/>
            <a:p>
              <a:endParaRPr lang="zh-CN" altLang="en-US"/>
            </a:p>
          </p:txBody>
        </p:sp>
        <p:sp>
          <p:nvSpPr>
            <p:cNvPr id="409685" name="Line 43"/>
            <p:cNvSpPr>
              <a:spLocks noChangeShapeType="1"/>
            </p:cNvSpPr>
            <p:nvPr/>
          </p:nvSpPr>
          <p:spPr bwMode="auto">
            <a:xfrm>
              <a:off x="841" y="1548"/>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86" name="Rectangle 44"/>
            <p:cNvSpPr>
              <a:spLocks noChangeArrowheads="1"/>
            </p:cNvSpPr>
            <p:nvPr/>
          </p:nvSpPr>
          <p:spPr bwMode="auto">
            <a:xfrm>
              <a:off x="550" y="1255"/>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c3</a:t>
              </a:r>
              <a:endParaRPr lang="en-US" altLang="zh-CN" sz="2000" b="1" baseline="-50000"/>
            </a:p>
          </p:txBody>
        </p:sp>
        <p:sp>
          <p:nvSpPr>
            <p:cNvPr id="409687" name="Line 45"/>
            <p:cNvSpPr>
              <a:spLocks noChangeShapeType="1"/>
            </p:cNvSpPr>
            <p:nvPr/>
          </p:nvSpPr>
          <p:spPr bwMode="auto">
            <a:xfrm>
              <a:off x="841" y="1284"/>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88" name="Line 46"/>
            <p:cNvSpPr>
              <a:spLocks noChangeShapeType="1"/>
            </p:cNvSpPr>
            <p:nvPr/>
          </p:nvSpPr>
          <p:spPr bwMode="auto">
            <a:xfrm>
              <a:off x="2097" y="1556"/>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89" name="Rectangle 47"/>
            <p:cNvSpPr>
              <a:spLocks noChangeArrowheads="1"/>
            </p:cNvSpPr>
            <p:nvPr/>
          </p:nvSpPr>
          <p:spPr bwMode="auto">
            <a:xfrm>
              <a:off x="2102" y="1263"/>
              <a:ext cx="34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a:t>i</a:t>
              </a:r>
              <a:r>
                <a:rPr lang="en-US" altLang="zh-CN" sz="2000" b="1" baseline="-30000"/>
                <a:t>c4</a:t>
              </a:r>
              <a:endParaRPr lang="en-US" altLang="zh-CN" sz="2000" b="1" baseline="-50000"/>
            </a:p>
          </p:txBody>
        </p:sp>
        <p:sp>
          <p:nvSpPr>
            <p:cNvPr id="409690" name="Line 48"/>
            <p:cNvSpPr>
              <a:spLocks noChangeShapeType="1"/>
            </p:cNvSpPr>
            <p:nvPr/>
          </p:nvSpPr>
          <p:spPr bwMode="auto">
            <a:xfrm>
              <a:off x="2097" y="1292"/>
              <a:ext cx="1" cy="215"/>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91" name="Rectangle 49"/>
            <p:cNvSpPr>
              <a:spLocks noChangeArrowheads="1"/>
            </p:cNvSpPr>
            <p:nvPr/>
          </p:nvSpPr>
          <p:spPr bwMode="auto">
            <a:xfrm>
              <a:off x="2426" y="2007"/>
              <a:ext cx="488"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a:solidFill>
                    <a:srgbClr val="006666"/>
                  </a:solidFill>
                </a:rPr>
                <a:t>-</a:t>
              </a:r>
              <a:r>
                <a:rPr lang="en-US" altLang="zh-CN" sz="2000" b="1" i="1">
                  <a:solidFill>
                    <a:srgbClr val="006666"/>
                  </a:solidFill>
                </a:rPr>
                <a:t>v</a:t>
              </a:r>
              <a:r>
                <a:rPr lang="en-US" altLang="zh-CN" sz="2000" b="1" baseline="-30000">
                  <a:solidFill>
                    <a:srgbClr val="006666"/>
                  </a:solidFill>
                </a:rPr>
                <a:t>id</a:t>
              </a:r>
              <a:r>
                <a:rPr lang="en-US" altLang="zh-CN" sz="2000" b="1">
                  <a:solidFill>
                    <a:srgbClr val="006666"/>
                  </a:solidFill>
                </a:rPr>
                <a:t>/2</a:t>
              </a:r>
              <a:endParaRPr lang="en-US" altLang="zh-CN" sz="2000" b="1" baseline="-50000"/>
            </a:p>
          </p:txBody>
        </p:sp>
        <p:grpSp>
          <p:nvGrpSpPr>
            <p:cNvPr id="4" name="Group 50"/>
            <p:cNvGrpSpPr>
              <a:grpSpLocks/>
            </p:cNvGrpSpPr>
            <p:nvPr/>
          </p:nvGrpSpPr>
          <p:grpSpPr bwMode="auto">
            <a:xfrm>
              <a:off x="2608" y="2376"/>
              <a:ext cx="105" cy="102"/>
              <a:chOff x="2304" y="3516"/>
              <a:chExt cx="192" cy="192"/>
            </a:xfrm>
          </p:grpSpPr>
          <p:sp>
            <p:nvSpPr>
              <p:cNvPr id="409711" name="Line 51"/>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9712" name="Line 52"/>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9693" name="Line 53"/>
            <p:cNvSpPr>
              <a:spLocks noChangeShapeType="1"/>
            </p:cNvSpPr>
            <p:nvPr/>
          </p:nvSpPr>
          <p:spPr bwMode="auto">
            <a:xfrm rot="10800000">
              <a:off x="2174" y="1965"/>
              <a:ext cx="462" cy="1"/>
            </a:xfrm>
            <a:prstGeom prst="line">
              <a:avLst/>
            </a:prstGeom>
            <a:noFill/>
            <a:ln w="38100">
              <a:solidFill>
                <a:schemeClr val="tx1"/>
              </a:solidFill>
              <a:round/>
              <a:headEnd/>
              <a:tailEnd/>
            </a:ln>
          </p:spPr>
          <p:txBody>
            <a:bodyPr wrap="none" anchor="ctr"/>
            <a:lstStyle/>
            <a:p>
              <a:endParaRPr lang="zh-CN" altLang="en-US"/>
            </a:p>
          </p:txBody>
        </p:sp>
        <p:sp>
          <p:nvSpPr>
            <p:cNvPr id="409694" name="Oval 54"/>
            <p:cNvSpPr>
              <a:spLocks noChangeArrowheads="1"/>
            </p:cNvSpPr>
            <p:nvPr/>
          </p:nvSpPr>
          <p:spPr bwMode="auto">
            <a:xfrm>
              <a:off x="2632" y="1940"/>
              <a:ext cx="45" cy="45"/>
            </a:xfrm>
            <a:prstGeom prst="ellipse">
              <a:avLst/>
            </a:prstGeom>
            <a:noFill/>
            <a:ln w="38100">
              <a:solidFill>
                <a:srgbClr val="000000"/>
              </a:solidFill>
              <a:round/>
              <a:headEnd/>
              <a:tailEnd/>
            </a:ln>
          </p:spPr>
          <p:txBody>
            <a:bodyPr wrap="none" anchor="ctr"/>
            <a:lstStyle/>
            <a:p>
              <a:endParaRPr lang="zh-CN" altLang="en-US"/>
            </a:p>
          </p:txBody>
        </p:sp>
        <p:sp>
          <p:nvSpPr>
            <p:cNvPr id="409695" name="Rectangle 55"/>
            <p:cNvSpPr>
              <a:spLocks noChangeArrowheads="1"/>
            </p:cNvSpPr>
            <p:nvPr/>
          </p:nvSpPr>
          <p:spPr bwMode="auto">
            <a:xfrm>
              <a:off x="718" y="1013"/>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3</a:t>
              </a:r>
            </a:p>
          </p:txBody>
        </p:sp>
        <p:sp>
          <p:nvSpPr>
            <p:cNvPr id="409696" name="Rectangle 56"/>
            <p:cNvSpPr>
              <a:spLocks noChangeArrowheads="1"/>
            </p:cNvSpPr>
            <p:nvPr/>
          </p:nvSpPr>
          <p:spPr bwMode="auto">
            <a:xfrm>
              <a:off x="1963" y="1010"/>
              <a:ext cx="275"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T</a:t>
              </a:r>
              <a:r>
                <a:rPr lang="en-US" altLang="zh-CN" sz="2000" b="1" baseline="-25000"/>
                <a:t>4</a:t>
              </a:r>
            </a:p>
          </p:txBody>
        </p:sp>
        <p:sp>
          <p:nvSpPr>
            <p:cNvPr id="409697" name="Line 57"/>
            <p:cNvSpPr>
              <a:spLocks noChangeShapeType="1"/>
            </p:cNvSpPr>
            <p:nvPr/>
          </p:nvSpPr>
          <p:spPr bwMode="auto">
            <a:xfrm>
              <a:off x="2425" y="1456"/>
              <a:ext cx="156" cy="0"/>
            </a:xfrm>
            <a:prstGeom prst="line">
              <a:avLst/>
            </a:prstGeom>
            <a:noFill/>
            <a:ln w="9525">
              <a:solidFill>
                <a:schemeClr val="tx1"/>
              </a:solidFill>
              <a:round/>
              <a:headEnd/>
              <a:tailEnd type="triangle" w="med" len="med"/>
            </a:ln>
          </p:spPr>
          <p:txBody>
            <a:bodyPr/>
            <a:lstStyle/>
            <a:p>
              <a:endParaRPr lang="zh-CN" altLang="en-US"/>
            </a:p>
          </p:txBody>
        </p:sp>
        <p:sp>
          <p:nvSpPr>
            <p:cNvPr id="409698" name="Oval 58"/>
            <p:cNvSpPr>
              <a:spLocks noChangeArrowheads="1"/>
            </p:cNvSpPr>
            <p:nvPr/>
          </p:nvSpPr>
          <p:spPr bwMode="auto">
            <a:xfrm>
              <a:off x="1469" y="2219"/>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9699" name="Oval 59"/>
            <p:cNvSpPr>
              <a:spLocks noChangeArrowheads="1"/>
            </p:cNvSpPr>
            <p:nvPr/>
          </p:nvSpPr>
          <p:spPr bwMode="auto">
            <a:xfrm>
              <a:off x="869" y="1501"/>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sp>
          <p:nvSpPr>
            <p:cNvPr id="409700" name="Oval 60"/>
            <p:cNvSpPr>
              <a:spLocks noChangeArrowheads="1"/>
            </p:cNvSpPr>
            <p:nvPr/>
          </p:nvSpPr>
          <p:spPr bwMode="auto">
            <a:xfrm>
              <a:off x="1366" y="1140"/>
              <a:ext cx="39" cy="38"/>
            </a:xfrm>
            <a:prstGeom prst="ellipse">
              <a:avLst/>
            </a:prstGeom>
            <a:solidFill>
              <a:schemeClr val="tx1"/>
            </a:solidFill>
            <a:ln w="38100">
              <a:solidFill>
                <a:srgbClr val="000000"/>
              </a:solidFill>
              <a:round/>
              <a:headEnd/>
              <a:tailEnd/>
            </a:ln>
          </p:spPr>
          <p:txBody>
            <a:bodyPr wrap="none" anchor="ctr"/>
            <a:lstStyle/>
            <a:p>
              <a:endParaRPr lang="zh-CN" altLang="en-US"/>
            </a:p>
          </p:txBody>
        </p:sp>
        <p:grpSp>
          <p:nvGrpSpPr>
            <p:cNvPr id="5" name="Group 61"/>
            <p:cNvGrpSpPr>
              <a:grpSpLocks/>
            </p:cNvGrpSpPr>
            <p:nvPr/>
          </p:nvGrpSpPr>
          <p:grpSpPr bwMode="auto">
            <a:xfrm>
              <a:off x="1435" y="2242"/>
              <a:ext cx="105" cy="102"/>
              <a:chOff x="2304" y="3516"/>
              <a:chExt cx="192" cy="192"/>
            </a:xfrm>
          </p:grpSpPr>
          <p:sp>
            <p:nvSpPr>
              <p:cNvPr id="409709" name="Line 62"/>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9710" name="Line 63"/>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9702" name="Rectangle 64"/>
            <p:cNvSpPr>
              <a:spLocks noChangeArrowheads="1"/>
            </p:cNvSpPr>
            <p:nvPr/>
          </p:nvSpPr>
          <p:spPr bwMode="auto">
            <a:xfrm>
              <a:off x="1561" y="1579"/>
              <a:ext cx="853" cy="248"/>
            </a:xfrm>
            <a:prstGeom prst="rect">
              <a:avLst/>
            </a:prstGeom>
            <a:noFill/>
            <a:ln w="12700">
              <a:noFill/>
              <a:miter lim="800000"/>
              <a:headEnd/>
              <a:tailEnd/>
            </a:ln>
          </p:spPr>
          <p:txBody>
            <a:bodyPr lIns="90488" tIns="44450" rIns="90488" bIns="44450">
              <a:spAutoFit/>
            </a:bodyPr>
            <a:lstStyle/>
            <a:p>
              <a:pPr algn="l" eaLnBrk="0" hangingPunct="0">
                <a:spcBef>
                  <a:spcPct val="50000"/>
                </a:spcBef>
              </a:pPr>
              <a:r>
                <a:rPr lang="en-US" altLang="zh-CN" sz="2000" b="1" i="1" dirty="0" smtClean="0"/>
                <a:t>i</a:t>
              </a:r>
              <a:r>
                <a:rPr lang="en-US" altLang="zh-CN" sz="2000" b="1" baseline="-30000" dirty="0" smtClean="0"/>
                <a:t>c2</a:t>
              </a:r>
              <a:endParaRPr lang="en-US" altLang="zh-CN" sz="2000" b="1" baseline="-50000" dirty="0"/>
            </a:p>
          </p:txBody>
        </p:sp>
        <p:grpSp>
          <p:nvGrpSpPr>
            <p:cNvPr id="6" name="Group 65"/>
            <p:cNvGrpSpPr>
              <a:grpSpLocks/>
            </p:cNvGrpSpPr>
            <p:nvPr/>
          </p:nvGrpSpPr>
          <p:grpSpPr bwMode="auto">
            <a:xfrm>
              <a:off x="1411" y="716"/>
              <a:ext cx="105" cy="102"/>
              <a:chOff x="2304" y="3516"/>
              <a:chExt cx="192" cy="192"/>
            </a:xfrm>
          </p:grpSpPr>
          <p:sp>
            <p:nvSpPr>
              <p:cNvPr id="409707" name="Line 66"/>
              <p:cNvSpPr>
                <a:spLocks noChangeShapeType="1"/>
              </p:cNvSpPr>
              <p:nvPr/>
            </p:nvSpPr>
            <p:spPr bwMode="auto">
              <a:xfrm>
                <a:off x="2400" y="3516"/>
                <a:ext cx="0" cy="192"/>
              </a:xfrm>
              <a:prstGeom prst="line">
                <a:avLst/>
              </a:prstGeom>
              <a:noFill/>
              <a:ln w="38100">
                <a:solidFill>
                  <a:schemeClr val="tx2"/>
                </a:solidFill>
                <a:round/>
                <a:headEnd/>
                <a:tailEnd/>
              </a:ln>
            </p:spPr>
            <p:txBody>
              <a:bodyPr wrap="none" anchor="ctr"/>
              <a:lstStyle/>
              <a:p>
                <a:endParaRPr lang="zh-CN" altLang="en-US"/>
              </a:p>
            </p:txBody>
          </p:sp>
          <p:sp>
            <p:nvSpPr>
              <p:cNvPr id="409708" name="Line 67"/>
              <p:cNvSpPr>
                <a:spLocks noChangeShapeType="1"/>
              </p:cNvSpPr>
              <p:nvPr/>
            </p:nvSpPr>
            <p:spPr bwMode="auto">
              <a:xfrm rot="-5400000">
                <a:off x="2400" y="3612"/>
                <a:ext cx="0" cy="192"/>
              </a:xfrm>
              <a:prstGeom prst="line">
                <a:avLst/>
              </a:prstGeom>
              <a:noFill/>
              <a:ln w="76200">
                <a:solidFill>
                  <a:schemeClr val="tx2"/>
                </a:solidFill>
                <a:round/>
                <a:headEnd/>
                <a:tailEnd/>
              </a:ln>
            </p:spPr>
            <p:txBody>
              <a:bodyPr wrap="none" anchor="ctr"/>
              <a:lstStyle/>
              <a:p>
                <a:endParaRPr lang="zh-CN" altLang="en-US"/>
              </a:p>
            </p:txBody>
          </p:sp>
        </p:grpSp>
        <p:sp>
          <p:nvSpPr>
            <p:cNvPr id="409704" name="Rectangle 68"/>
            <p:cNvSpPr>
              <a:spLocks noChangeArrowheads="1"/>
            </p:cNvSpPr>
            <p:nvPr/>
          </p:nvSpPr>
          <p:spPr bwMode="auto">
            <a:xfrm>
              <a:off x="2045" y="707"/>
              <a:ext cx="239" cy="192"/>
            </a:xfrm>
            <a:prstGeom prst="rect">
              <a:avLst/>
            </a:prstGeom>
            <a:noFill/>
            <a:ln w="9525">
              <a:noFill/>
              <a:miter lim="800000"/>
              <a:headEnd/>
              <a:tailEnd/>
            </a:ln>
          </p:spPr>
          <p:txBody>
            <a:bodyPr wrap="none">
              <a:spAutoFit/>
            </a:bodyPr>
            <a:lstStyle/>
            <a:p>
              <a:pPr algn="l" eaLnBrk="0" hangingPunct="0">
                <a:lnSpc>
                  <a:spcPct val="70000"/>
                </a:lnSpc>
                <a:spcBef>
                  <a:spcPct val="50000"/>
                </a:spcBef>
              </a:pPr>
              <a:r>
                <a:rPr lang="en-US" altLang="zh-CN" sz="2000" b="1"/>
                <a:t>e</a:t>
              </a:r>
              <a:r>
                <a:rPr lang="en-US" altLang="zh-CN" sz="2000" b="1" baseline="-25000"/>
                <a:t>4</a:t>
              </a:r>
            </a:p>
          </p:txBody>
        </p:sp>
        <p:sp>
          <p:nvSpPr>
            <p:cNvPr id="409705" name="Rectangle 69"/>
            <p:cNvSpPr>
              <a:spLocks noChangeArrowheads="1"/>
            </p:cNvSpPr>
            <p:nvPr/>
          </p:nvSpPr>
          <p:spPr bwMode="auto">
            <a:xfrm>
              <a:off x="2034" y="2190"/>
              <a:ext cx="239" cy="154"/>
            </a:xfrm>
            <a:prstGeom prst="rect">
              <a:avLst/>
            </a:prstGeom>
            <a:noFill/>
            <a:ln w="9525">
              <a:noFill/>
              <a:miter lim="800000"/>
              <a:headEnd/>
              <a:tailEnd/>
            </a:ln>
          </p:spPr>
          <p:txBody>
            <a:bodyPr wrap="none">
              <a:spAutoFit/>
            </a:bodyPr>
            <a:lstStyle/>
            <a:p>
              <a:pPr algn="l" eaLnBrk="0" hangingPunct="0">
                <a:lnSpc>
                  <a:spcPct val="50000"/>
                </a:lnSpc>
                <a:spcBef>
                  <a:spcPct val="50000"/>
                </a:spcBef>
              </a:pPr>
              <a:r>
                <a:rPr lang="en-US" altLang="zh-CN" sz="2000" b="1"/>
                <a:t>e</a:t>
              </a:r>
              <a:r>
                <a:rPr lang="en-US" altLang="zh-CN" sz="2000" b="1" baseline="-25000"/>
                <a:t>2</a:t>
              </a:r>
            </a:p>
          </p:txBody>
        </p:sp>
        <p:sp>
          <p:nvSpPr>
            <p:cNvPr id="409706" name="Rectangle 70"/>
            <p:cNvSpPr>
              <a:spLocks noChangeArrowheads="1"/>
            </p:cNvSpPr>
            <p:nvPr/>
          </p:nvSpPr>
          <p:spPr bwMode="auto">
            <a:xfrm>
              <a:off x="1793" y="1324"/>
              <a:ext cx="239"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c</a:t>
              </a:r>
              <a:r>
                <a:rPr lang="en-US" altLang="zh-CN" sz="2000" b="1" baseline="-25000"/>
                <a:t>2</a:t>
              </a:r>
            </a:p>
          </p:txBody>
        </p:sp>
      </p:grpSp>
      <p:grpSp>
        <p:nvGrpSpPr>
          <p:cNvPr id="7" name="Group 71"/>
          <p:cNvGrpSpPr>
            <a:grpSpLocks/>
          </p:cNvGrpSpPr>
          <p:nvPr/>
        </p:nvGrpSpPr>
        <p:grpSpPr bwMode="auto">
          <a:xfrm>
            <a:off x="5472113" y="2636838"/>
            <a:ext cx="3671887" cy="2155825"/>
            <a:chOff x="677" y="2856"/>
            <a:chExt cx="2313" cy="1358"/>
          </a:xfrm>
        </p:grpSpPr>
        <p:sp>
          <p:nvSpPr>
            <p:cNvPr id="409608" name="Text Box 72"/>
            <p:cNvSpPr txBox="1">
              <a:spLocks noChangeArrowheads="1"/>
            </p:cNvSpPr>
            <p:nvPr/>
          </p:nvSpPr>
          <p:spPr bwMode="auto">
            <a:xfrm>
              <a:off x="1972" y="3047"/>
              <a:ext cx="395" cy="288"/>
            </a:xfrm>
            <a:prstGeom prst="rect">
              <a:avLst/>
            </a:prstGeom>
            <a:noFill/>
            <a:ln w="38100">
              <a:noFill/>
              <a:miter lim="800000"/>
              <a:headEnd/>
              <a:tailEnd/>
            </a:ln>
          </p:spPr>
          <p:txBody>
            <a:bodyPr>
              <a:spAutoFit/>
            </a:bodyPr>
            <a:lstStyle/>
            <a:p>
              <a:pPr algn="l" eaLnBrk="0" hangingPunct="0">
                <a:spcBef>
                  <a:spcPct val="50000"/>
                </a:spcBef>
              </a:pPr>
              <a:r>
                <a:rPr lang="en-US" altLang="zh-CN" b="1" i="1">
                  <a:solidFill>
                    <a:schemeClr val="tx2"/>
                  </a:solidFill>
                </a:rPr>
                <a:t>r</a:t>
              </a:r>
              <a:r>
                <a:rPr lang="en-US" altLang="zh-CN" b="1" baseline="-25000">
                  <a:solidFill>
                    <a:schemeClr val="tx2"/>
                  </a:solidFill>
                </a:rPr>
                <a:t>ce4</a:t>
              </a:r>
              <a:endParaRPr lang="en-US" altLang="zh-CN" b="1">
                <a:solidFill>
                  <a:schemeClr val="tx2"/>
                </a:solidFill>
              </a:endParaRPr>
            </a:p>
          </p:txBody>
        </p:sp>
        <p:sp>
          <p:nvSpPr>
            <p:cNvPr id="409609" name="Rectangle 73"/>
            <p:cNvSpPr>
              <a:spLocks noChangeArrowheads="1"/>
            </p:cNvSpPr>
            <p:nvPr/>
          </p:nvSpPr>
          <p:spPr bwMode="auto">
            <a:xfrm>
              <a:off x="677" y="3060"/>
              <a:ext cx="1014" cy="233"/>
            </a:xfrm>
            <a:prstGeom prst="rect">
              <a:avLst/>
            </a:prstGeom>
            <a:noFill/>
            <a:ln w="9525">
              <a:noFill/>
              <a:miter lim="800000"/>
              <a:headEnd/>
              <a:tailEnd/>
            </a:ln>
          </p:spPr>
          <p:txBody>
            <a:bodyPr>
              <a:spAutoFit/>
            </a:bodyPr>
            <a:lstStyle/>
            <a:p>
              <a:pPr algn="l" eaLnBrk="0" hangingPunct="0">
                <a:spcBef>
                  <a:spcPct val="50000"/>
                </a:spcBef>
              </a:pPr>
              <a:r>
                <a:rPr lang="en-US" altLang="zh-CN" b="1" i="1" dirty="0" smtClean="0">
                  <a:ea typeface="宋体" pitchFamily="2" charset="-122"/>
                </a:rPr>
                <a:t>i</a:t>
              </a:r>
              <a:r>
                <a:rPr lang="en-US" altLang="zh-CN" b="1" baseline="-25000" dirty="0" smtClean="0">
                  <a:ea typeface="宋体" pitchFamily="2" charset="-122"/>
                </a:rPr>
                <a:t>c4</a:t>
              </a:r>
              <a:endParaRPr lang="en-US" altLang="zh-CN" b="1" baseline="-25000" dirty="0">
                <a:ea typeface="宋体" pitchFamily="2" charset="-122"/>
              </a:endParaRPr>
            </a:p>
          </p:txBody>
        </p:sp>
        <p:sp>
          <p:nvSpPr>
            <p:cNvPr id="409610" name="Line 74"/>
            <p:cNvSpPr>
              <a:spLocks noChangeShapeType="1"/>
            </p:cNvSpPr>
            <p:nvPr/>
          </p:nvSpPr>
          <p:spPr bwMode="auto">
            <a:xfrm flipH="1" flipV="1">
              <a:off x="1282" y="3509"/>
              <a:ext cx="1270" cy="0"/>
            </a:xfrm>
            <a:prstGeom prst="line">
              <a:avLst/>
            </a:prstGeom>
            <a:noFill/>
            <a:ln w="38100">
              <a:solidFill>
                <a:schemeClr val="tx1"/>
              </a:solidFill>
              <a:round/>
              <a:headEnd/>
              <a:tailEnd/>
            </a:ln>
          </p:spPr>
          <p:txBody>
            <a:bodyPr wrap="none" anchor="ctr"/>
            <a:lstStyle/>
            <a:p>
              <a:endParaRPr lang="zh-CN" altLang="en-US"/>
            </a:p>
          </p:txBody>
        </p:sp>
        <p:sp>
          <p:nvSpPr>
            <p:cNvPr id="409611" name="Line 75"/>
            <p:cNvSpPr>
              <a:spLocks noChangeShapeType="1"/>
            </p:cNvSpPr>
            <p:nvPr/>
          </p:nvSpPr>
          <p:spPr bwMode="auto">
            <a:xfrm>
              <a:off x="1284" y="2901"/>
              <a:ext cx="1276" cy="0"/>
            </a:xfrm>
            <a:prstGeom prst="line">
              <a:avLst/>
            </a:prstGeom>
            <a:noFill/>
            <a:ln w="38100">
              <a:solidFill>
                <a:schemeClr val="tx1"/>
              </a:solidFill>
              <a:round/>
              <a:headEnd/>
              <a:tailEnd/>
            </a:ln>
          </p:spPr>
          <p:txBody>
            <a:bodyPr wrap="none" anchor="ctr"/>
            <a:lstStyle/>
            <a:p>
              <a:endParaRPr lang="zh-CN" altLang="en-US"/>
            </a:p>
          </p:txBody>
        </p:sp>
        <p:sp>
          <p:nvSpPr>
            <p:cNvPr id="409612" name="Rectangle 76"/>
            <p:cNvSpPr>
              <a:spLocks noChangeArrowheads="1"/>
            </p:cNvSpPr>
            <p:nvPr/>
          </p:nvSpPr>
          <p:spPr bwMode="auto">
            <a:xfrm>
              <a:off x="1870" y="3090"/>
              <a:ext cx="99" cy="225"/>
            </a:xfrm>
            <a:prstGeom prst="rect">
              <a:avLst/>
            </a:prstGeom>
            <a:noFill/>
            <a:ln w="38100">
              <a:solidFill>
                <a:schemeClr val="tx1"/>
              </a:solidFill>
              <a:miter lim="800000"/>
              <a:headEnd/>
              <a:tailEnd/>
            </a:ln>
          </p:spPr>
          <p:txBody>
            <a:bodyPr wrap="none" anchor="ctr"/>
            <a:lstStyle/>
            <a:p>
              <a:endParaRPr lang="zh-CN" altLang="en-US"/>
            </a:p>
          </p:txBody>
        </p:sp>
        <p:sp>
          <p:nvSpPr>
            <p:cNvPr id="409613" name="Line 77"/>
            <p:cNvSpPr>
              <a:spLocks noChangeShapeType="1"/>
            </p:cNvSpPr>
            <p:nvPr/>
          </p:nvSpPr>
          <p:spPr bwMode="auto">
            <a:xfrm>
              <a:off x="1915" y="2897"/>
              <a:ext cx="0" cy="188"/>
            </a:xfrm>
            <a:prstGeom prst="line">
              <a:avLst/>
            </a:prstGeom>
            <a:noFill/>
            <a:ln w="38100">
              <a:solidFill>
                <a:schemeClr val="tx1"/>
              </a:solidFill>
              <a:round/>
              <a:headEnd/>
              <a:tailEnd/>
            </a:ln>
          </p:spPr>
          <p:txBody>
            <a:bodyPr wrap="none" anchor="ctr"/>
            <a:lstStyle/>
            <a:p>
              <a:endParaRPr lang="zh-CN" altLang="en-US"/>
            </a:p>
          </p:txBody>
        </p:sp>
        <p:sp>
          <p:nvSpPr>
            <p:cNvPr id="409614" name="Line 78"/>
            <p:cNvSpPr>
              <a:spLocks noChangeShapeType="1"/>
            </p:cNvSpPr>
            <p:nvPr/>
          </p:nvSpPr>
          <p:spPr bwMode="auto">
            <a:xfrm>
              <a:off x="1915" y="3315"/>
              <a:ext cx="0" cy="204"/>
            </a:xfrm>
            <a:prstGeom prst="line">
              <a:avLst/>
            </a:prstGeom>
            <a:noFill/>
            <a:ln w="38100">
              <a:solidFill>
                <a:schemeClr val="tx1"/>
              </a:solidFill>
              <a:round/>
              <a:headEnd/>
              <a:tailEnd/>
            </a:ln>
          </p:spPr>
          <p:txBody>
            <a:bodyPr wrap="none" anchor="ctr"/>
            <a:lstStyle/>
            <a:p>
              <a:endParaRPr lang="zh-CN" altLang="en-US"/>
            </a:p>
          </p:txBody>
        </p:sp>
        <p:grpSp>
          <p:nvGrpSpPr>
            <p:cNvPr id="8" name="Group 79"/>
            <p:cNvGrpSpPr>
              <a:grpSpLocks/>
            </p:cNvGrpSpPr>
            <p:nvPr/>
          </p:nvGrpSpPr>
          <p:grpSpPr bwMode="auto">
            <a:xfrm>
              <a:off x="1184" y="2905"/>
              <a:ext cx="208" cy="616"/>
              <a:chOff x="4048" y="3104"/>
              <a:chExt cx="232" cy="920"/>
            </a:xfrm>
          </p:grpSpPr>
          <p:grpSp>
            <p:nvGrpSpPr>
              <p:cNvPr id="9" name="Group 80"/>
              <p:cNvGrpSpPr>
                <a:grpSpLocks/>
              </p:cNvGrpSpPr>
              <p:nvPr/>
            </p:nvGrpSpPr>
            <p:grpSpPr bwMode="auto">
              <a:xfrm>
                <a:off x="4064" y="3104"/>
                <a:ext cx="208" cy="920"/>
                <a:chOff x="4088" y="3104"/>
                <a:chExt cx="208" cy="920"/>
              </a:xfrm>
            </p:grpSpPr>
            <p:sp>
              <p:nvSpPr>
                <p:cNvPr id="409648" name="AutoShape 81"/>
                <p:cNvSpPr>
                  <a:spLocks noChangeArrowheads="1"/>
                </p:cNvSpPr>
                <p:nvPr/>
              </p:nvSpPr>
              <p:spPr bwMode="auto">
                <a:xfrm>
                  <a:off x="4088" y="3288"/>
                  <a:ext cx="208" cy="528"/>
                </a:xfrm>
                <a:prstGeom prst="diamond">
                  <a:avLst/>
                </a:prstGeom>
                <a:solidFill>
                  <a:srgbClr val="FFFFFF"/>
                </a:solidFill>
                <a:ln w="38100">
                  <a:solidFill>
                    <a:srgbClr val="000000"/>
                  </a:solidFill>
                  <a:miter lim="800000"/>
                  <a:headEnd/>
                  <a:tailEnd/>
                </a:ln>
              </p:spPr>
              <p:txBody>
                <a:bodyPr wrap="none" anchor="ctr"/>
                <a:lstStyle/>
                <a:p>
                  <a:endParaRPr lang="zh-CN" altLang="en-US"/>
                </a:p>
              </p:txBody>
            </p:sp>
            <p:sp>
              <p:nvSpPr>
                <p:cNvPr id="409649" name="Line 82"/>
                <p:cNvSpPr>
                  <a:spLocks noChangeShapeType="1"/>
                </p:cNvSpPr>
                <p:nvPr/>
              </p:nvSpPr>
              <p:spPr bwMode="auto">
                <a:xfrm>
                  <a:off x="4192" y="3104"/>
                  <a:ext cx="0" cy="184"/>
                </a:xfrm>
                <a:prstGeom prst="line">
                  <a:avLst/>
                </a:prstGeom>
                <a:noFill/>
                <a:ln w="38100">
                  <a:solidFill>
                    <a:srgbClr val="000000"/>
                  </a:solidFill>
                  <a:round/>
                  <a:headEnd/>
                  <a:tailEnd/>
                </a:ln>
              </p:spPr>
              <p:txBody>
                <a:bodyPr wrap="none" anchor="ctr"/>
                <a:lstStyle/>
                <a:p>
                  <a:endParaRPr lang="zh-CN" altLang="en-US"/>
                </a:p>
              </p:txBody>
            </p:sp>
            <p:sp>
              <p:nvSpPr>
                <p:cNvPr id="409650" name="Line 83"/>
                <p:cNvSpPr>
                  <a:spLocks noChangeShapeType="1"/>
                </p:cNvSpPr>
                <p:nvPr/>
              </p:nvSpPr>
              <p:spPr bwMode="auto">
                <a:xfrm>
                  <a:off x="4192" y="3824"/>
                  <a:ext cx="0" cy="200"/>
                </a:xfrm>
                <a:prstGeom prst="line">
                  <a:avLst/>
                </a:prstGeom>
                <a:noFill/>
                <a:ln w="38100">
                  <a:solidFill>
                    <a:srgbClr val="000000"/>
                  </a:solidFill>
                  <a:round/>
                  <a:headEnd/>
                  <a:tailEnd/>
                </a:ln>
              </p:spPr>
              <p:txBody>
                <a:bodyPr wrap="none" anchor="ctr"/>
                <a:lstStyle/>
                <a:p>
                  <a:endParaRPr lang="zh-CN" altLang="en-US"/>
                </a:p>
              </p:txBody>
            </p:sp>
          </p:grpSp>
          <p:sp>
            <p:nvSpPr>
              <p:cNvPr id="409647" name="Line 84"/>
              <p:cNvSpPr>
                <a:spLocks noChangeShapeType="1"/>
              </p:cNvSpPr>
              <p:nvPr/>
            </p:nvSpPr>
            <p:spPr bwMode="auto">
              <a:xfrm flipV="1">
                <a:off x="4048" y="3544"/>
                <a:ext cx="232" cy="8"/>
              </a:xfrm>
              <a:prstGeom prst="line">
                <a:avLst/>
              </a:prstGeom>
              <a:noFill/>
              <a:ln w="38100">
                <a:solidFill>
                  <a:srgbClr val="000000"/>
                </a:solidFill>
                <a:round/>
                <a:headEnd/>
                <a:tailEnd/>
              </a:ln>
            </p:spPr>
            <p:txBody>
              <a:bodyPr wrap="none" anchor="ctr"/>
              <a:lstStyle/>
              <a:p>
                <a:endParaRPr lang="zh-CN" altLang="en-US"/>
              </a:p>
            </p:txBody>
          </p:sp>
        </p:grpSp>
        <p:sp>
          <p:nvSpPr>
            <p:cNvPr id="409616" name="Line 85"/>
            <p:cNvSpPr>
              <a:spLocks noChangeShapeType="1"/>
            </p:cNvSpPr>
            <p:nvPr/>
          </p:nvSpPr>
          <p:spPr bwMode="auto">
            <a:xfrm>
              <a:off x="1112" y="3057"/>
              <a:ext cx="0" cy="282"/>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17" name="Line 86"/>
            <p:cNvSpPr>
              <a:spLocks noChangeShapeType="1"/>
            </p:cNvSpPr>
            <p:nvPr/>
          </p:nvSpPr>
          <p:spPr bwMode="auto">
            <a:xfrm>
              <a:off x="1816" y="3661"/>
              <a:ext cx="0" cy="337"/>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18" name="Line 87"/>
            <p:cNvSpPr>
              <a:spLocks noChangeShapeType="1"/>
            </p:cNvSpPr>
            <p:nvPr/>
          </p:nvSpPr>
          <p:spPr bwMode="auto">
            <a:xfrm>
              <a:off x="1302" y="4117"/>
              <a:ext cx="1276" cy="0"/>
            </a:xfrm>
            <a:prstGeom prst="line">
              <a:avLst/>
            </a:prstGeom>
            <a:noFill/>
            <a:ln w="38100">
              <a:solidFill>
                <a:schemeClr val="tx1"/>
              </a:solidFill>
              <a:round/>
              <a:headEnd/>
              <a:tailEnd/>
            </a:ln>
          </p:spPr>
          <p:txBody>
            <a:bodyPr wrap="none" anchor="ctr"/>
            <a:lstStyle/>
            <a:p>
              <a:endParaRPr lang="zh-CN" altLang="en-US"/>
            </a:p>
          </p:txBody>
        </p:sp>
        <p:sp>
          <p:nvSpPr>
            <p:cNvPr id="409619" name="Rectangle 88"/>
            <p:cNvSpPr>
              <a:spLocks noChangeArrowheads="1"/>
            </p:cNvSpPr>
            <p:nvPr/>
          </p:nvSpPr>
          <p:spPr bwMode="auto">
            <a:xfrm>
              <a:off x="1870" y="3698"/>
              <a:ext cx="100" cy="225"/>
            </a:xfrm>
            <a:prstGeom prst="rect">
              <a:avLst/>
            </a:prstGeom>
            <a:noFill/>
            <a:ln w="38100">
              <a:solidFill>
                <a:schemeClr val="tx1"/>
              </a:solidFill>
              <a:miter lim="800000"/>
              <a:headEnd/>
              <a:tailEnd/>
            </a:ln>
          </p:spPr>
          <p:txBody>
            <a:bodyPr wrap="none" anchor="ctr"/>
            <a:lstStyle/>
            <a:p>
              <a:endParaRPr lang="zh-CN" altLang="en-US"/>
            </a:p>
          </p:txBody>
        </p:sp>
        <p:sp>
          <p:nvSpPr>
            <p:cNvPr id="409620" name="Line 89"/>
            <p:cNvSpPr>
              <a:spLocks noChangeShapeType="1"/>
            </p:cNvSpPr>
            <p:nvPr/>
          </p:nvSpPr>
          <p:spPr bwMode="auto">
            <a:xfrm>
              <a:off x="1916" y="3505"/>
              <a:ext cx="0" cy="188"/>
            </a:xfrm>
            <a:prstGeom prst="line">
              <a:avLst/>
            </a:prstGeom>
            <a:noFill/>
            <a:ln w="38100">
              <a:solidFill>
                <a:schemeClr val="tx1"/>
              </a:solidFill>
              <a:round/>
              <a:headEnd/>
              <a:tailEnd/>
            </a:ln>
          </p:spPr>
          <p:txBody>
            <a:bodyPr wrap="none" anchor="ctr"/>
            <a:lstStyle/>
            <a:p>
              <a:endParaRPr lang="zh-CN" altLang="en-US"/>
            </a:p>
          </p:txBody>
        </p:sp>
        <p:sp>
          <p:nvSpPr>
            <p:cNvPr id="409621" name="Line 90"/>
            <p:cNvSpPr>
              <a:spLocks noChangeShapeType="1"/>
            </p:cNvSpPr>
            <p:nvPr/>
          </p:nvSpPr>
          <p:spPr bwMode="auto">
            <a:xfrm>
              <a:off x="1924" y="3923"/>
              <a:ext cx="0" cy="204"/>
            </a:xfrm>
            <a:prstGeom prst="line">
              <a:avLst/>
            </a:prstGeom>
            <a:noFill/>
            <a:ln w="38100">
              <a:solidFill>
                <a:schemeClr val="tx1"/>
              </a:solidFill>
              <a:round/>
              <a:headEnd/>
              <a:tailEnd/>
            </a:ln>
          </p:spPr>
          <p:txBody>
            <a:bodyPr wrap="none" anchor="ctr"/>
            <a:lstStyle/>
            <a:p>
              <a:endParaRPr lang="zh-CN" altLang="en-US"/>
            </a:p>
          </p:txBody>
        </p:sp>
        <p:grpSp>
          <p:nvGrpSpPr>
            <p:cNvPr id="10" name="Group 91"/>
            <p:cNvGrpSpPr>
              <a:grpSpLocks/>
            </p:cNvGrpSpPr>
            <p:nvPr/>
          </p:nvGrpSpPr>
          <p:grpSpPr bwMode="auto">
            <a:xfrm>
              <a:off x="1185" y="3513"/>
              <a:ext cx="208" cy="616"/>
              <a:chOff x="4048" y="3104"/>
              <a:chExt cx="232" cy="920"/>
            </a:xfrm>
          </p:grpSpPr>
          <p:grpSp>
            <p:nvGrpSpPr>
              <p:cNvPr id="11" name="Group 92"/>
              <p:cNvGrpSpPr>
                <a:grpSpLocks/>
              </p:cNvGrpSpPr>
              <p:nvPr/>
            </p:nvGrpSpPr>
            <p:grpSpPr bwMode="auto">
              <a:xfrm>
                <a:off x="4064" y="3104"/>
                <a:ext cx="208" cy="920"/>
                <a:chOff x="4088" y="3104"/>
                <a:chExt cx="208" cy="920"/>
              </a:xfrm>
            </p:grpSpPr>
            <p:sp>
              <p:nvSpPr>
                <p:cNvPr id="409643" name="AutoShape 93"/>
                <p:cNvSpPr>
                  <a:spLocks noChangeArrowheads="1"/>
                </p:cNvSpPr>
                <p:nvPr/>
              </p:nvSpPr>
              <p:spPr bwMode="auto">
                <a:xfrm>
                  <a:off x="4088" y="3288"/>
                  <a:ext cx="208" cy="528"/>
                </a:xfrm>
                <a:prstGeom prst="diamond">
                  <a:avLst/>
                </a:prstGeom>
                <a:solidFill>
                  <a:srgbClr val="FFFFFF"/>
                </a:solidFill>
                <a:ln w="38100">
                  <a:solidFill>
                    <a:srgbClr val="000000"/>
                  </a:solidFill>
                  <a:miter lim="800000"/>
                  <a:headEnd/>
                  <a:tailEnd/>
                </a:ln>
              </p:spPr>
              <p:txBody>
                <a:bodyPr wrap="none" anchor="ctr"/>
                <a:lstStyle/>
                <a:p>
                  <a:endParaRPr lang="zh-CN" altLang="en-US"/>
                </a:p>
              </p:txBody>
            </p:sp>
            <p:sp>
              <p:nvSpPr>
                <p:cNvPr id="409644" name="Line 94"/>
                <p:cNvSpPr>
                  <a:spLocks noChangeShapeType="1"/>
                </p:cNvSpPr>
                <p:nvPr/>
              </p:nvSpPr>
              <p:spPr bwMode="auto">
                <a:xfrm>
                  <a:off x="4192" y="3104"/>
                  <a:ext cx="0" cy="184"/>
                </a:xfrm>
                <a:prstGeom prst="line">
                  <a:avLst/>
                </a:prstGeom>
                <a:noFill/>
                <a:ln w="38100">
                  <a:solidFill>
                    <a:srgbClr val="000000"/>
                  </a:solidFill>
                  <a:round/>
                  <a:headEnd/>
                  <a:tailEnd/>
                </a:ln>
              </p:spPr>
              <p:txBody>
                <a:bodyPr wrap="none" anchor="ctr"/>
                <a:lstStyle/>
                <a:p>
                  <a:endParaRPr lang="zh-CN" altLang="en-US"/>
                </a:p>
              </p:txBody>
            </p:sp>
            <p:sp>
              <p:nvSpPr>
                <p:cNvPr id="409645" name="Line 95"/>
                <p:cNvSpPr>
                  <a:spLocks noChangeShapeType="1"/>
                </p:cNvSpPr>
                <p:nvPr/>
              </p:nvSpPr>
              <p:spPr bwMode="auto">
                <a:xfrm>
                  <a:off x="4192" y="3824"/>
                  <a:ext cx="0" cy="200"/>
                </a:xfrm>
                <a:prstGeom prst="line">
                  <a:avLst/>
                </a:prstGeom>
                <a:noFill/>
                <a:ln w="38100">
                  <a:solidFill>
                    <a:srgbClr val="000000"/>
                  </a:solidFill>
                  <a:round/>
                  <a:headEnd/>
                  <a:tailEnd/>
                </a:ln>
              </p:spPr>
              <p:txBody>
                <a:bodyPr wrap="none" anchor="ctr"/>
                <a:lstStyle/>
                <a:p>
                  <a:endParaRPr lang="zh-CN" altLang="en-US"/>
                </a:p>
              </p:txBody>
            </p:sp>
          </p:grpSp>
          <p:sp>
            <p:nvSpPr>
              <p:cNvPr id="409642" name="Line 96"/>
              <p:cNvSpPr>
                <a:spLocks noChangeShapeType="1"/>
              </p:cNvSpPr>
              <p:nvPr/>
            </p:nvSpPr>
            <p:spPr bwMode="auto">
              <a:xfrm flipV="1">
                <a:off x="4048" y="3544"/>
                <a:ext cx="232" cy="8"/>
              </a:xfrm>
              <a:prstGeom prst="line">
                <a:avLst/>
              </a:prstGeom>
              <a:noFill/>
              <a:ln w="38100">
                <a:solidFill>
                  <a:srgbClr val="000000"/>
                </a:solidFill>
                <a:round/>
                <a:headEnd/>
                <a:tailEnd/>
              </a:ln>
            </p:spPr>
            <p:txBody>
              <a:bodyPr wrap="none" anchor="ctr"/>
              <a:lstStyle/>
              <a:p>
                <a:endParaRPr lang="zh-CN" altLang="en-US"/>
              </a:p>
            </p:txBody>
          </p:sp>
        </p:grpSp>
        <p:sp>
          <p:nvSpPr>
            <p:cNvPr id="409623" name="Line 97"/>
            <p:cNvSpPr>
              <a:spLocks noChangeShapeType="1"/>
            </p:cNvSpPr>
            <p:nvPr/>
          </p:nvSpPr>
          <p:spPr bwMode="auto">
            <a:xfrm>
              <a:off x="1112" y="3665"/>
              <a:ext cx="0" cy="282"/>
            </a:xfrm>
            <a:prstGeom prst="line">
              <a:avLst/>
            </a:prstGeom>
            <a:noFill/>
            <a:ln w="19050">
              <a:solidFill>
                <a:srgbClr val="FF3300"/>
              </a:solidFill>
              <a:round/>
              <a:headEnd/>
              <a:tailEnd type="triangle" w="med" len="med"/>
            </a:ln>
          </p:spPr>
          <p:txBody>
            <a:bodyPr wrap="none" anchor="ctr"/>
            <a:lstStyle/>
            <a:p>
              <a:endParaRPr lang="zh-CN" altLang="en-US"/>
            </a:p>
          </p:txBody>
        </p:sp>
        <p:sp>
          <p:nvSpPr>
            <p:cNvPr id="409624" name="Line 98"/>
            <p:cNvSpPr>
              <a:spLocks noChangeShapeType="1"/>
            </p:cNvSpPr>
            <p:nvPr/>
          </p:nvSpPr>
          <p:spPr bwMode="auto">
            <a:xfrm>
              <a:off x="1808" y="3051"/>
              <a:ext cx="0" cy="337"/>
            </a:xfrm>
            <a:prstGeom prst="line">
              <a:avLst/>
            </a:prstGeom>
            <a:noFill/>
            <a:ln w="19050">
              <a:solidFill>
                <a:srgbClr val="FF3300"/>
              </a:solidFill>
              <a:round/>
              <a:headEnd type="triangle" w="med" len="med"/>
              <a:tailEnd/>
            </a:ln>
          </p:spPr>
          <p:txBody>
            <a:bodyPr wrap="none" anchor="ctr"/>
            <a:lstStyle/>
            <a:p>
              <a:endParaRPr lang="zh-CN" altLang="en-US"/>
            </a:p>
          </p:txBody>
        </p:sp>
        <p:sp>
          <p:nvSpPr>
            <p:cNvPr id="409625" name="Oval 99"/>
            <p:cNvSpPr>
              <a:spLocks noChangeArrowheads="1"/>
            </p:cNvSpPr>
            <p:nvPr/>
          </p:nvSpPr>
          <p:spPr bwMode="auto">
            <a:xfrm>
              <a:off x="1879" y="3472"/>
              <a:ext cx="68" cy="68"/>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409626" name="Text Box 100"/>
            <p:cNvSpPr txBox="1">
              <a:spLocks noChangeArrowheads="1"/>
            </p:cNvSpPr>
            <p:nvPr/>
          </p:nvSpPr>
          <p:spPr bwMode="auto">
            <a:xfrm>
              <a:off x="1981" y="3671"/>
              <a:ext cx="403" cy="288"/>
            </a:xfrm>
            <a:prstGeom prst="rect">
              <a:avLst/>
            </a:prstGeom>
            <a:noFill/>
            <a:ln w="38100">
              <a:noFill/>
              <a:miter lim="800000"/>
              <a:headEnd/>
              <a:tailEnd/>
            </a:ln>
          </p:spPr>
          <p:txBody>
            <a:bodyPr>
              <a:spAutoFit/>
            </a:bodyPr>
            <a:lstStyle/>
            <a:p>
              <a:pPr algn="l" eaLnBrk="0" hangingPunct="0">
                <a:spcBef>
                  <a:spcPct val="50000"/>
                </a:spcBef>
              </a:pPr>
              <a:r>
                <a:rPr lang="en-US" altLang="zh-CN" b="1" i="1">
                  <a:solidFill>
                    <a:schemeClr val="tx2"/>
                  </a:solidFill>
                </a:rPr>
                <a:t>r</a:t>
              </a:r>
              <a:r>
                <a:rPr lang="en-US" altLang="zh-CN" b="1" baseline="-25000">
                  <a:solidFill>
                    <a:schemeClr val="tx2"/>
                  </a:solidFill>
                </a:rPr>
                <a:t>ce2</a:t>
              </a:r>
              <a:endParaRPr lang="en-US" altLang="zh-CN" b="1">
                <a:solidFill>
                  <a:schemeClr val="tx2"/>
                </a:solidFill>
              </a:endParaRPr>
            </a:p>
          </p:txBody>
        </p:sp>
        <p:sp>
          <p:nvSpPr>
            <p:cNvPr id="409627" name="Line 101"/>
            <p:cNvSpPr>
              <a:spLocks noChangeShapeType="1"/>
            </p:cNvSpPr>
            <p:nvPr/>
          </p:nvSpPr>
          <p:spPr bwMode="auto">
            <a:xfrm>
              <a:off x="2481" y="3024"/>
              <a:ext cx="139" cy="0"/>
            </a:xfrm>
            <a:prstGeom prst="line">
              <a:avLst/>
            </a:prstGeom>
            <a:noFill/>
            <a:ln w="57150">
              <a:solidFill>
                <a:schemeClr val="tx1"/>
              </a:solidFill>
              <a:round/>
              <a:headEnd/>
              <a:tailEnd/>
            </a:ln>
          </p:spPr>
          <p:txBody>
            <a:bodyPr/>
            <a:lstStyle/>
            <a:p>
              <a:endParaRPr lang="zh-CN" altLang="en-US"/>
            </a:p>
          </p:txBody>
        </p:sp>
        <p:sp>
          <p:nvSpPr>
            <p:cNvPr id="409628" name="Line 102"/>
            <p:cNvSpPr>
              <a:spLocks noChangeShapeType="1"/>
            </p:cNvSpPr>
            <p:nvPr/>
          </p:nvSpPr>
          <p:spPr bwMode="auto">
            <a:xfrm flipV="1">
              <a:off x="2550" y="2896"/>
              <a:ext cx="0" cy="128"/>
            </a:xfrm>
            <a:prstGeom prst="line">
              <a:avLst/>
            </a:prstGeom>
            <a:noFill/>
            <a:ln w="38100">
              <a:solidFill>
                <a:schemeClr val="tx1"/>
              </a:solidFill>
              <a:round/>
              <a:headEnd/>
              <a:tailEnd/>
            </a:ln>
          </p:spPr>
          <p:txBody>
            <a:bodyPr/>
            <a:lstStyle/>
            <a:p>
              <a:endParaRPr lang="zh-CN" altLang="en-US"/>
            </a:p>
          </p:txBody>
        </p:sp>
        <p:sp>
          <p:nvSpPr>
            <p:cNvPr id="409629" name="Rectangle 103"/>
            <p:cNvSpPr>
              <a:spLocks noChangeArrowheads="1"/>
            </p:cNvSpPr>
            <p:nvPr/>
          </p:nvSpPr>
          <p:spPr bwMode="auto">
            <a:xfrm>
              <a:off x="2587" y="3641"/>
              <a:ext cx="403" cy="327"/>
            </a:xfrm>
            <a:prstGeom prst="rect">
              <a:avLst/>
            </a:prstGeom>
            <a:noFill/>
            <a:ln w="9525">
              <a:noFill/>
              <a:miter lim="800000"/>
              <a:headEnd/>
              <a:tailEnd/>
            </a:ln>
          </p:spPr>
          <p:txBody>
            <a:bodyPr wrap="square">
              <a:spAutoFit/>
            </a:bodyPr>
            <a:lstStyle/>
            <a:p>
              <a:pPr algn="l" eaLnBrk="0" hangingPunct="0">
                <a:spcBef>
                  <a:spcPct val="50000"/>
                </a:spcBef>
              </a:pPr>
              <a:r>
                <a:rPr lang="en-US" altLang="zh-CN" sz="2800" b="1" i="1" dirty="0">
                  <a:ea typeface="宋体" pitchFamily="2" charset="-122"/>
                </a:rPr>
                <a:t>v</a:t>
              </a:r>
              <a:r>
                <a:rPr lang="en-US" altLang="zh-CN" sz="2800" b="1" baseline="-25000" dirty="0">
                  <a:ea typeface="宋体" pitchFamily="2" charset="-122"/>
                </a:rPr>
                <a:t>o2</a:t>
              </a:r>
            </a:p>
          </p:txBody>
        </p:sp>
        <p:sp>
          <p:nvSpPr>
            <p:cNvPr id="409630" name="Oval 104"/>
            <p:cNvSpPr>
              <a:spLocks noChangeArrowheads="1"/>
            </p:cNvSpPr>
            <p:nvPr/>
          </p:nvSpPr>
          <p:spPr bwMode="auto">
            <a:xfrm>
              <a:off x="2563" y="3485"/>
              <a:ext cx="45" cy="45"/>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409631" name="Oval 105"/>
            <p:cNvSpPr>
              <a:spLocks noChangeArrowheads="1"/>
            </p:cNvSpPr>
            <p:nvPr/>
          </p:nvSpPr>
          <p:spPr bwMode="auto">
            <a:xfrm>
              <a:off x="2587" y="4086"/>
              <a:ext cx="45" cy="45"/>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409632" name="Oval 106"/>
            <p:cNvSpPr>
              <a:spLocks noChangeArrowheads="1"/>
            </p:cNvSpPr>
            <p:nvPr/>
          </p:nvSpPr>
          <p:spPr bwMode="auto">
            <a:xfrm>
              <a:off x="1259" y="3477"/>
              <a:ext cx="68" cy="68"/>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409633" name="Rectangle 107"/>
            <p:cNvSpPr>
              <a:spLocks noChangeArrowheads="1"/>
            </p:cNvSpPr>
            <p:nvPr/>
          </p:nvSpPr>
          <p:spPr bwMode="auto">
            <a:xfrm>
              <a:off x="1009" y="2856"/>
              <a:ext cx="239" cy="192"/>
            </a:xfrm>
            <a:prstGeom prst="rect">
              <a:avLst/>
            </a:prstGeom>
            <a:noFill/>
            <a:ln w="9525">
              <a:noFill/>
              <a:miter lim="800000"/>
              <a:headEnd/>
              <a:tailEnd/>
            </a:ln>
          </p:spPr>
          <p:txBody>
            <a:bodyPr wrap="none">
              <a:spAutoFit/>
            </a:bodyPr>
            <a:lstStyle/>
            <a:p>
              <a:pPr algn="l" eaLnBrk="0" hangingPunct="0">
                <a:lnSpc>
                  <a:spcPct val="70000"/>
                </a:lnSpc>
                <a:spcBef>
                  <a:spcPct val="50000"/>
                </a:spcBef>
              </a:pPr>
              <a:r>
                <a:rPr lang="en-US" altLang="zh-CN" sz="2000" b="1"/>
                <a:t>e</a:t>
              </a:r>
              <a:r>
                <a:rPr lang="en-US" altLang="zh-CN" sz="2000" b="1" baseline="-25000"/>
                <a:t>4</a:t>
              </a:r>
            </a:p>
          </p:txBody>
        </p:sp>
        <p:sp>
          <p:nvSpPr>
            <p:cNvPr id="409634" name="Rectangle 108"/>
            <p:cNvSpPr>
              <a:spLocks noChangeArrowheads="1"/>
            </p:cNvSpPr>
            <p:nvPr/>
          </p:nvSpPr>
          <p:spPr bwMode="auto">
            <a:xfrm>
              <a:off x="1053" y="3987"/>
              <a:ext cx="239" cy="154"/>
            </a:xfrm>
            <a:prstGeom prst="rect">
              <a:avLst/>
            </a:prstGeom>
            <a:noFill/>
            <a:ln w="9525">
              <a:noFill/>
              <a:miter lim="800000"/>
              <a:headEnd/>
              <a:tailEnd/>
            </a:ln>
          </p:spPr>
          <p:txBody>
            <a:bodyPr wrap="none">
              <a:spAutoFit/>
            </a:bodyPr>
            <a:lstStyle/>
            <a:p>
              <a:pPr algn="l" eaLnBrk="0" hangingPunct="0">
                <a:lnSpc>
                  <a:spcPct val="50000"/>
                </a:lnSpc>
                <a:spcBef>
                  <a:spcPct val="50000"/>
                </a:spcBef>
              </a:pPr>
              <a:r>
                <a:rPr lang="en-US" altLang="zh-CN" sz="2000" b="1"/>
                <a:t>e</a:t>
              </a:r>
              <a:r>
                <a:rPr lang="en-US" altLang="zh-CN" sz="2000" b="1" baseline="-25000"/>
                <a:t>2</a:t>
              </a:r>
            </a:p>
          </p:txBody>
        </p:sp>
        <p:sp>
          <p:nvSpPr>
            <p:cNvPr id="409635" name="Rectangle 109"/>
            <p:cNvSpPr>
              <a:spLocks noChangeArrowheads="1"/>
            </p:cNvSpPr>
            <p:nvPr/>
          </p:nvSpPr>
          <p:spPr bwMode="auto">
            <a:xfrm>
              <a:off x="1053" y="3369"/>
              <a:ext cx="239" cy="250"/>
            </a:xfrm>
            <a:prstGeom prst="rect">
              <a:avLst/>
            </a:prstGeom>
            <a:noFill/>
            <a:ln w="9525">
              <a:noFill/>
              <a:miter lim="800000"/>
              <a:headEnd/>
              <a:tailEnd/>
            </a:ln>
          </p:spPr>
          <p:txBody>
            <a:bodyPr wrap="none">
              <a:spAutoFit/>
            </a:bodyPr>
            <a:lstStyle/>
            <a:p>
              <a:pPr algn="l" eaLnBrk="0" hangingPunct="0">
                <a:spcBef>
                  <a:spcPct val="50000"/>
                </a:spcBef>
              </a:pPr>
              <a:r>
                <a:rPr lang="en-US" altLang="zh-CN" sz="2000" b="1"/>
                <a:t>c</a:t>
              </a:r>
              <a:r>
                <a:rPr lang="en-US" altLang="zh-CN" sz="2000" b="1" baseline="-25000"/>
                <a:t>2</a:t>
              </a:r>
            </a:p>
          </p:txBody>
        </p:sp>
        <p:sp>
          <p:nvSpPr>
            <p:cNvPr id="409636" name="Rectangle 110"/>
            <p:cNvSpPr>
              <a:spLocks noChangeArrowheads="1"/>
            </p:cNvSpPr>
            <p:nvPr/>
          </p:nvSpPr>
          <p:spPr bwMode="auto">
            <a:xfrm>
              <a:off x="776" y="3693"/>
              <a:ext cx="1014" cy="233"/>
            </a:xfrm>
            <a:prstGeom prst="rect">
              <a:avLst/>
            </a:prstGeom>
            <a:noFill/>
            <a:ln w="9525">
              <a:noFill/>
              <a:miter lim="800000"/>
              <a:headEnd/>
              <a:tailEnd/>
            </a:ln>
          </p:spPr>
          <p:txBody>
            <a:bodyPr>
              <a:spAutoFit/>
            </a:bodyPr>
            <a:lstStyle/>
            <a:p>
              <a:pPr algn="l" eaLnBrk="0" hangingPunct="0">
                <a:spcBef>
                  <a:spcPct val="50000"/>
                </a:spcBef>
              </a:pPr>
              <a:r>
                <a:rPr lang="en-US" altLang="zh-CN" b="1" i="1" dirty="0" smtClean="0">
                  <a:ea typeface="宋体" pitchFamily="2" charset="-122"/>
                </a:rPr>
                <a:t>i</a:t>
              </a:r>
              <a:r>
                <a:rPr lang="en-US" altLang="zh-CN" b="1" baseline="-25000" dirty="0" smtClean="0">
                  <a:ea typeface="宋体" pitchFamily="2" charset="-122"/>
                </a:rPr>
                <a:t>c2</a:t>
              </a:r>
              <a:endParaRPr lang="en-US" altLang="zh-CN" b="1" baseline="-25000" dirty="0">
                <a:ea typeface="宋体" pitchFamily="2" charset="-122"/>
              </a:endParaRPr>
            </a:p>
          </p:txBody>
        </p:sp>
        <p:sp>
          <p:nvSpPr>
            <p:cNvPr id="409637" name="Text Box 111"/>
            <p:cNvSpPr txBox="1">
              <a:spLocks noChangeArrowheads="1"/>
            </p:cNvSpPr>
            <p:nvPr/>
          </p:nvSpPr>
          <p:spPr bwMode="auto">
            <a:xfrm>
              <a:off x="1548" y="3044"/>
              <a:ext cx="312" cy="288"/>
            </a:xfrm>
            <a:prstGeom prst="rect">
              <a:avLst/>
            </a:prstGeom>
            <a:noFill/>
            <a:ln w="38100">
              <a:noFill/>
              <a:miter lim="800000"/>
              <a:headEnd/>
              <a:tailEnd/>
            </a:ln>
          </p:spPr>
          <p:txBody>
            <a:bodyPr>
              <a:spAutoFit/>
            </a:bodyPr>
            <a:lstStyle/>
            <a:p>
              <a:pPr algn="l" eaLnBrk="0" hangingPunct="0">
                <a:spcBef>
                  <a:spcPct val="50000"/>
                </a:spcBef>
              </a:pPr>
              <a:r>
                <a:rPr lang="en-US" altLang="zh-CN" b="1" i="1">
                  <a:solidFill>
                    <a:schemeClr val="tx2"/>
                  </a:solidFill>
                </a:rPr>
                <a:t>i</a:t>
              </a:r>
              <a:r>
                <a:rPr lang="en-US" altLang="zh-CN" b="1" baseline="-25000">
                  <a:solidFill>
                    <a:schemeClr val="tx2"/>
                  </a:solidFill>
                </a:rPr>
                <a:t>c4</a:t>
              </a:r>
              <a:endParaRPr lang="en-US" altLang="zh-CN" b="1">
                <a:solidFill>
                  <a:schemeClr val="tx2"/>
                </a:solidFill>
              </a:endParaRPr>
            </a:p>
          </p:txBody>
        </p:sp>
        <p:sp>
          <p:nvSpPr>
            <p:cNvPr id="409638" name="Text Box 112"/>
            <p:cNvSpPr txBox="1">
              <a:spLocks noChangeArrowheads="1"/>
            </p:cNvSpPr>
            <p:nvPr/>
          </p:nvSpPr>
          <p:spPr bwMode="auto">
            <a:xfrm>
              <a:off x="1564" y="3644"/>
              <a:ext cx="303" cy="288"/>
            </a:xfrm>
            <a:prstGeom prst="rect">
              <a:avLst/>
            </a:prstGeom>
            <a:noFill/>
            <a:ln w="38100">
              <a:noFill/>
              <a:miter lim="800000"/>
              <a:headEnd/>
              <a:tailEnd/>
            </a:ln>
          </p:spPr>
          <p:txBody>
            <a:bodyPr>
              <a:spAutoFit/>
            </a:bodyPr>
            <a:lstStyle/>
            <a:p>
              <a:pPr algn="l" eaLnBrk="0" hangingPunct="0">
                <a:spcBef>
                  <a:spcPct val="50000"/>
                </a:spcBef>
              </a:pPr>
              <a:r>
                <a:rPr lang="en-US" altLang="zh-CN" b="1" i="1">
                  <a:solidFill>
                    <a:schemeClr val="tx2"/>
                  </a:solidFill>
                </a:rPr>
                <a:t>i</a:t>
              </a:r>
              <a:r>
                <a:rPr lang="en-US" altLang="zh-CN" b="1" baseline="-25000">
                  <a:solidFill>
                    <a:schemeClr val="tx2"/>
                  </a:solidFill>
                </a:rPr>
                <a:t>c2</a:t>
              </a:r>
              <a:endParaRPr lang="en-US" altLang="zh-CN" b="1">
                <a:solidFill>
                  <a:schemeClr val="tx2"/>
                </a:solidFill>
              </a:endParaRPr>
            </a:p>
          </p:txBody>
        </p:sp>
        <p:sp>
          <p:nvSpPr>
            <p:cNvPr id="409639" name="Text Box 113"/>
            <p:cNvSpPr txBox="1">
              <a:spLocks noChangeArrowheads="1"/>
            </p:cNvSpPr>
            <p:nvPr/>
          </p:nvSpPr>
          <p:spPr bwMode="auto">
            <a:xfrm>
              <a:off x="2627" y="3501"/>
              <a:ext cx="271" cy="219"/>
            </a:xfrm>
            <a:prstGeom prst="rect">
              <a:avLst/>
            </a:prstGeom>
            <a:noFill/>
            <a:ln w="9525">
              <a:noFill/>
              <a:miter lim="800000"/>
              <a:headEnd/>
              <a:tailEnd/>
            </a:ln>
          </p:spPr>
          <p:txBody>
            <a:bodyPr>
              <a:spAutoFit/>
            </a:bodyPr>
            <a:lstStyle/>
            <a:p>
              <a:pPr algn="l">
                <a:lnSpc>
                  <a:spcPct val="70000"/>
                </a:lnSpc>
                <a:spcBef>
                  <a:spcPct val="50000"/>
                </a:spcBef>
              </a:pPr>
              <a:r>
                <a:rPr lang="en-US" altLang="zh-CN" b="1">
                  <a:ea typeface="宋体" pitchFamily="2" charset="-122"/>
                </a:rPr>
                <a:t>+</a:t>
              </a:r>
            </a:p>
          </p:txBody>
        </p:sp>
        <p:sp>
          <p:nvSpPr>
            <p:cNvPr id="409640" name="Text Box 114"/>
            <p:cNvSpPr txBox="1">
              <a:spLocks noChangeArrowheads="1"/>
            </p:cNvSpPr>
            <p:nvPr/>
          </p:nvSpPr>
          <p:spPr bwMode="auto">
            <a:xfrm>
              <a:off x="2688" y="3995"/>
              <a:ext cx="271" cy="219"/>
            </a:xfrm>
            <a:prstGeom prst="rect">
              <a:avLst/>
            </a:prstGeom>
            <a:noFill/>
            <a:ln w="9525">
              <a:noFill/>
              <a:miter lim="800000"/>
              <a:headEnd/>
              <a:tailEnd/>
            </a:ln>
          </p:spPr>
          <p:txBody>
            <a:bodyPr>
              <a:spAutoFit/>
            </a:bodyPr>
            <a:lstStyle/>
            <a:p>
              <a:pPr algn="l">
                <a:lnSpc>
                  <a:spcPct val="70000"/>
                </a:lnSpc>
                <a:spcBef>
                  <a:spcPct val="50000"/>
                </a:spcBef>
              </a:pPr>
              <a:r>
                <a:rPr lang="en-US" altLang="zh-CN" b="1" dirty="0">
                  <a:ea typeface="宋体" pitchFamily="2" charset="-122"/>
                </a:rPr>
                <a:t>-</a:t>
              </a:r>
            </a:p>
          </p:txBody>
        </p:sp>
      </p:grpSp>
      <p:sp>
        <p:nvSpPr>
          <p:cNvPr id="12" name="灯片编号占位符 11"/>
          <p:cNvSpPr>
            <a:spLocks noGrp="1"/>
          </p:cNvSpPr>
          <p:nvPr>
            <p:ph type="sldNum" sz="quarter" idx="12"/>
          </p:nvPr>
        </p:nvSpPr>
        <p:spPr/>
        <p:txBody>
          <a:bodyPr/>
          <a:lstStyle/>
          <a:p>
            <a:pPr>
              <a:defRPr/>
            </a:pPr>
            <a:fld id="{ADDC9059-AAAA-478D-8CC5-F175A68DAB2C}" type="slidenum">
              <a:rPr lang="zh-CN" altLang="en-US" smtClean="0"/>
              <a:pPr>
                <a:defRPr/>
              </a:pPr>
              <a:t>33</a:t>
            </a:fld>
            <a:endParaRPr lang="zh-CN" altLang="en-US"/>
          </a:p>
        </p:txBody>
      </p:sp>
    </p:spTree>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34</a:t>
            </a:fld>
            <a:endParaRPr lang="zh-CN" altLang="en-US"/>
          </a:p>
        </p:txBody>
      </p:sp>
      <p:pic>
        <p:nvPicPr>
          <p:cNvPr id="3" name="图片 2"/>
          <p:cNvPicPr>
            <a:picLocks noChangeAspect="1"/>
          </p:cNvPicPr>
          <p:nvPr/>
        </p:nvPicPr>
        <p:blipFill>
          <a:blip r:embed="rId4"/>
          <a:stretch>
            <a:fillRect/>
          </a:stretch>
        </p:blipFill>
        <p:spPr>
          <a:xfrm>
            <a:off x="32993" y="1146612"/>
            <a:ext cx="9003503" cy="4082588"/>
          </a:xfrm>
          <a:prstGeom prst="rect">
            <a:avLst/>
          </a:prstGeom>
        </p:spPr>
      </p:pic>
    </p:spTree>
    <p:extLst>
      <p:ext uri="{BB962C8B-B14F-4D97-AF65-F5344CB8AC3E}">
        <p14:creationId xmlns:p14="http://schemas.microsoft.com/office/powerpoint/2010/main" val="556817089"/>
      </p:ext>
    </p:extLst>
  </p:cSld>
  <p:clrMapOvr>
    <a:masterClrMapping/>
  </p:clrMapOvr>
  <p:transition>
    <p:zoom dir="in"/>
    <p:sndAc>
      <p:stSnd>
        <p:snd r:embed="rId3" name="PROJCTOR.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250825" y="188913"/>
            <a:ext cx="7129463" cy="561975"/>
          </a:xfrm>
          <a:prstGeom prst="rect">
            <a:avLst/>
          </a:prstGeom>
          <a:noFill/>
          <a:ln w="9525">
            <a:noFill/>
            <a:miter lim="800000"/>
            <a:headEnd/>
            <a:tailEnd/>
          </a:ln>
        </p:spPr>
        <p:txBody>
          <a:bodyPr anchor="ctr"/>
          <a:lstStyle/>
          <a:p>
            <a:pPr marL="838200" indent="-838200" algn="l"/>
            <a:r>
              <a:rPr lang="en-US" altLang="zh-CN" sz="3200" b="1" dirty="0">
                <a:solidFill>
                  <a:srgbClr val="FF0000"/>
                </a:solidFill>
                <a:ea typeface="宋体" pitchFamily="2" charset="-122"/>
              </a:rPr>
              <a:t>§</a:t>
            </a:r>
            <a:r>
              <a:rPr lang="en-US" altLang="zh-CN" sz="4400" dirty="0">
                <a:solidFill>
                  <a:schemeClr val="tx2"/>
                </a:solidFill>
                <a:ea typeface="宋体" pitchFamily="2" charset="-122"/>
              </a:rPr>
              <a:t> </a:t>
            </a:r>
            <a:r>
              <a:rPr lang="en-US" altLang="zh-CN" sz="3200" b="1" dirty="0" smtClean="0">
                <a:solidFill>
                  <a:srgbClr val="FF0000"/>
                </a:solidFill>
                <a:ea typeface="隶书" pitchFamily="49" charset="-122"/>
              </a:rPr>
              <a:t>4.3  </a:t>
            </a:r>
            <a:r>
              <a:rPr lang="zh-CN" altLang="en-US" sz="3200" b="1" dirty="0">
                <a:solidFill>
                  <a:srgbClr val="FF0000"/>
                </a:solidFill>
                <a:ea typeface="宋体" pitchFamily="2" charset="-122"/>
              </a:rPr>
              <a:t>差分式放大电路的传输特性</a:t>
            </a:r>
          </a:p>
        </p:txBody>
      </p:sp>
      <p:sp>
        <p:nvSpPr>
          <p:cNvPr id="411651" name="Line 3"/>
          <p:cNvSpPr>
            <a:spLocks noChangeShapeType="1"/>
          </p:cNvSpPr>
          <p:nvPr/>
        </p:nvSpPr>
        <p:spPr bwMode="auto">
          <a:xfrm>
            <a:off x="323850" y="836613"/>
            <a:ext cx="6478588"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411652" name="Text Box 4"/>
          <p:cNvSpPr txBox="1">
            <a:spLocks noChangeArrowheads="1"/>
          </p:cNvSpPr>
          <p:nvPr/>
        </p:nvSpPr>
        <p:spPr bwMode="auto">
          <a:xfrm>
            <a:off x="381000" y="1079500"/>
            <a:ext cx="8267700" cy="1187450"/>
          </a:xfrm>
          <a:prstGeom prst="rect">
            <a:avLst/>
          </a:prstGeom>
          <a:noFill/>
          <a:ln w="9525">
            <a:noFill/>
            <a:miter lim="800000"/>
            <a:headEnd/>
            <a:tailEnd/>
          </a:ln>
        </p:spPr>
        <p:txBody>
          <a:bodyPr>
            <a:spAutoFit/>
          </a:bodyPr>
          <a:lstStyle/>
          <a:p>
            <a:pPr algn="l">
              <a:spcBef>
                <a:spcPct val="50000"/>
              </a:spcBef>
            </a:pPr>
            <a:r>
              <a:rPr lang="en-US" altLang="zh-CN" b="1">
                <a:ea typeface="宋体" pitchFamily="2" charset="-122"/>
              </a:rPr>
              <a:t>        </a:t>
            </a:r>
            <a:r>
              <a:rPr lang="zh-CN" altLang="en-US" b="1">
                <a:ea typeface="宋体" pitchFamily="2" charset="-122"/>
              </a:rPr>
              <a:t>传输特性描述电路的输出量随输入量变化的函数关系。由此了解差放电路在大信号输入和小信号输入时的输出量的变化。</a:t>
            </a:r>
          </a:p>
        </p:txBody>
      </p:sp>
      <p:grpSp>
        <p:nvGrpSpPr>
          <p:cNvPr id="2" name="Group 6"/>
          <p:cNvGrpSpPr>
            <a:grpSpLocks/>
          </p:cNvGrpSpPr>
          <p:nvPr/>
        </p:nvGrpSpPr>
        <p:grpSpPr bwMode="auto">
          <a:xfrm>
            <a:off x="4292600" y="3657600"/>
            <a:ext cx="3556000" cy="2108200"/>
            <a:chOff x="2152" y="2304"/>
            <a:chExt cx="2240" cy="1328"/>
          </a:xfrm>
        </p:grpSpPr>
        <p:sp>
          <p:nvSpPr>
            <p:cNvPr id="411694" name="Freeform 7"/>
            <p:cNvSpPr>
              <a:spLocks/>
            </p:cNvSpPr>
            <p:nvPr/>
          </p:nvSpPr>
          <p:spPr bwMode="auto">
            <a:xfrm>
              <a:off x="2168" y="2312"/>
              <a:ext cx="2224" cy="1320"/>
            </a:xfrm>
            <a:custGeom>
              <a:avLst/>
              <a:gdLst>
                <a:gd name="T0" fmla="*/ 0 w 2224"/>
                <a:gd name="T1" fmla="*/ 0 h 1320"/>
                <a:gd name="T2" fmla="*/ 624 w 2224"/>
                <a:gd name="T3" fmla="*/ 40 h 1320"/>
                <a:gd name="T4" fmla="*/ 864 w 2224"/>
                <a:gd name="T5" fmla="*/ 160 h 1320"/>
                <a:gd name="T6" fmla="*/ 1088 w 2224"/>
                <a:gd name="T7" fmla="*/ 616 h 1320"/>
                <a:gd name="T8" fmla="*/ 1264 w 2224"/>
                <a:gd name="T9" fmla="*/ 1048 h 1320"/>
                <a:gd name="T10" fmla="*/ 1488 w 2224"/>
                <a:gd name="T11" fmla="*/ 1224 h 1320"/>
                <a:gd name="T12" fmla="*/ 1768 w 2224"/>
                <a:gd name="T13" fmla="*/ 1280 h 1320"/>
                <a:gd name="T14" fmla="*/ 2224 w 2224"/>
                <a:gd name="T15" fmla="*/ 1320 h 1320"/>
                <a:gd name="T16" fmla="*/ 0 60000 65536"/>
                <a:gd name="T17" fmla="*/ 0 60000 65536"/>
                <a:gd name="T18" fmla="*/ 0 60000 65536"/>
                <a:gd name="T19" fmla="*/ 0 60000 65536"/>
                <a:gd name="T20" fmla="*/ 0 60000 65536"/>
                <a:gd name="T21" fmla="*/ 0 60000 65536"/>
                <a:gd name="T22" fmla="*/ 0 60000 65536"/>
                <a:gd name="T23" fmla="*/ 0 60000 65536"/>
                <a:gd name="T24" fmla="*/ 0 w 2224"/>
                <a:gd name="T25" fmla="*/ 0 h 1320"/>
                <a:gd name="T26" fmla="*/ 2224 w 2224"/>
                <a:gd name="T27" fmla="*/ 1320 h 13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24" h="1320">
                  <a:moveTo>
                    <a:pt x="0" y="0"/>
                  </a:moveTo>
                  <a:cubicBezTo>
                    <a:pt x="240" y="6"/>
                    <a:pt x="480" y="13"/>
                    <a:pt x="624" y="40"/>
                  </a:cubicBezTo>
                  <a:cubicBezTo>
                    <a:pt x="768" y="67"/>
                    <a:pt x="787" y="64"/>
                    <a:pt x="864" y="160"/>
                  </a:cubicBezTo>
                  <a:cubicBezTo>
                    <a:pt x="941" y="256"/>
                    <a:pt x="1021" y="468"/>
                    <a:pt x="1088" y="616"/>
                  </a:cubicBezTo>
                  <a:cubicBezTo>
                    <a:pt x="1155" y="764"/>
                    <a:pt x="1197" y="947"/>
                    <a:pt x="1264" y="1048"/>
                  </a:cubicBezTo>
                  <a:cubicBezTo>
                    <a:pt x="1331" y="1149"/>
                    <a:pt x="1404" y="1185"/>
                    <a:pt x="1488" y="1224"/>
                  </a:cubicBezTo>
                  <a:cubicBezTo>
                    <a:pt x="1572" y="1263"/>
                    <a:pt x="1645" y="1264"/>
                    <a:pt x="1768" y="1280"/>
                  </a:cubicBezTo>
                  <a:cubicBezTo>
                    <a:pt x="1891" y="1296"/>
                    <a:pt x="2148" y="1313"/>
                    <a:pt x="2224" y="1320"/>
                  </a:cubicBezTo>
                </a:path>
              </a:pathLst>
            </a:custGeom>
            <a:noFill/>
            <a:ln w="28575">
              <a:solidFill>
                <a:srgbClr val="FF3300"/>
              </a:solidFill>
              <a:round/>
              <a:headEnd/>
              <a:tailEnd/>
            </a:ln>
          </p:spPr>
          <p:txBody>
            <a:bodyPr/>
            <a:lstStyle/>
            <a:p>
              <a:endParaRPr lang="zh-CN" altLang="en-US"/>
            </a:p>
          </p:txBody>
        </p:sp>
        <p:sp>
          <p:nvSpPr>
            <p:cNvPr id="411695" name="Freeform 8"/>
            <p:cNvSpPr>
              <a:spLocks/>
            </p:cNvSpPr>
            <p:nvPr/>
          </p:nvSpPr>
          <p:spPr bwMode="auto">
            <a:xfrm>
              <a:off x="2152" y="2304"/>
              <a:ext cx="2128" cy="1316"/>
            </a:xfrm>
            <a:custGeom>
              <a:avLst/>
              <a:gdLst>
                <a:gd name="T0" fmla="*/ 0 w 2128"/>
                <a:gd name="T1" fmla="*/ 1304 h 1316"/>
                <a:gd name="T2" fmla="*/ 672 w 2128"/>
                <a:gd name="T3" fmla="*/ 1280 h 1316"/>
                <a:gd name="T4" fmla="*/ 928 w 2128"/>
                <a:gd name="T5" fmla="*/ 1088 h 1316"/>
                <a:gd name="T6" fmla="*/ 1192 w 2128"/>
                <a:gd name="T7" fmla="*/ 424 h 1316"/>
                <a:gd name="T8" fmla="*/ 1304 w 2128"/>
                <a:gd name="T9" fmla="*/ 144 h 1316"/>
                <a:gd name="T10" fmla="*/ 1552 w 2128"/>
                <a:gd name="T11" fmla="*/ 40 h 1316"/>
                <a:gd name="T12" fmla="*/ 2128 w 2128"/>
                <a:gd name="T13" fmla="*/ 0 h 1316"/>
                <a:gd name="T14" fmla="*/ 0 60000 65536"/>
                <a:gd name="T15" fmla="*/ 0 60000 65536"/>
                <a:gd name="T16" fmla="*/ 0 60000 65536"/>
                <a:gd name="T17" fmla="*/ 0 60000 65536"/>
                <a:gd name="T18" fmla="*/ 0 60000 65536"/>
                <a:gd name="T19" fmla="*/ 0 60000 65536"/>
                <a:gd name="T20" fmla="*/ 0 60000 65536"/>
                <a:gd name="T21" fmla="*/ 0 w 2128"/>
                <a:gd name="T22" fmla="*/ 0 h 1316"/>
                <a:gd name="T23" fmla="*/ 2128 w 2128"/>
                <a:gd name="T24" fmla="*/ 1316 h 1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8" h="1316">
                  <a:moveTo>
                    <a:pt x="0" y="1304"/>
                  </a:moveTo>
                  <a:cubicBezTo>
                    <a:pt x="258" y="1310"/>
                    <a:pt x="517" y="1316"/>
                    <a:pt x="672" y="1280"/>
                  </a:cubicBezTo>
                  <a:cubicBezTo>
                    <a:pt x="827" y="1244"/>
                    <a:pt x="841" y="1231"/>
                    <a:pt x="928" y="1088"/>
                  </a:cubicBezTo>
                  <a:cubicBezTo>
                    <a:pt x="1015" y="945"/>
                    <a:pt x="1129" y="581"/>
                    <a:pt x="1192" y="424"/>
                  </a:cubicBezTo>
                  <a:cubicBezTo>
                    <a:pt x="1255" y="267"/>
                    <a:pt x="1244" y="208"/>
                    <a:pt x="1304" y="144"/>
                  </a:cubicBezTo>
                  <a:cubicBezTo>
                    <a:pt x="1364" y="80"/>
                    <a:pt x="1415" y="64"/>
                    <a:pt x="1552" y="40"/>
                  </a:cubicBezTo>
                  <a:cubicBezTo>
                    <a:pt x="1689" y="16"/>
                    <a:pt x="1908" y="8"/>
                    <a:pt x="2128" y="0"/>
                  </a:cubicBezTo>
                </a:path>
              </a:pathLst>
            </a:custGeom>
            <a:noFill/>
            <a:ln w="28575">
              <a:solidFill>
                <a:srgbClr val="FF3300"/>
              </a:solidFill>
              <a:round/>
              <a:headEnd/>
              <a:tailEnd/>
            </a:ln>
          </p:spPr>
          <p:txBody>
            <a:bodyPr/>
            <a:lstStyle/>
            <a:p>
              <a:endParaRPr lang="zh-CN" altLang="en-US"/>
            </a:p>
          </p:txBody>
        </p:sp>
      </p:grpSp>
      <p:grpSp>
        <p:nvGrpSpPr>
          <p:cNvPr id="3" name="Group 9"/>
          <p:cNvGrpSpPr>
            <a:grpSpLocks/>
          </p:cNvGrpSpPr>
          <p:nvPr/>
        </p:nvGrpSpPr>
        <p:grpSpPr bwMode="auto">
          <a:xfrm>
            <a:off x="3937000" y="3676650"/>
            <a:ext cx="4445000" cy="2076450"/>
            <a:chOff x="1912" y="2308"/>
            <a:chExt cx="2800" cy="1308"/>
          </a:xfrm>
        </p:grpSpPr>
        <p:sp>
          <p:nvSpPr>
            <p:cNvPr id="411692" name="Freeform 10"/>
            <p:cNvSpPr>
              <a:spLocks/>
            </p:cNvSpPr>
            <p:nvPr/>
          </p:nvSpPr>
          <p:spPr bwMode="auto">
            <a:xfrm>
              <a:off x="1912" y="2308"/>
              <a:ext cx="2800" cy="1300"/>
            </a:xfrm>
            <a:custGeom>
              <a:avLst/>
              <a:gdLst>
                <a:gd name="T0" fmla="*/ 0 w 2800"/>
                <a:gd name="T1" fmla="*/ 1300 h 1300"/>
                <a:gd name="T2" fmla="*/ 608 w 2800"/>
                <a:gd name="T3" fmla="*/ 1148 h 1300"/>
                <a:gd name="T4" fmla="*/ 1056 w 2800"/>
                <a:gd name="T5" fmla="*/ 876 h 1300"/>
                <a:gd name="T6" fmla="*/ 1672 w 2800"/>
                <a:gd name="T7" fmla="*/ 364 h 1300"/>
                <a:gd name="T8" fmla="*/ 1968 w 2800"/>
                <a:gd name="T9" fmla="*/ 188 h 1300"/>
                <a:gd name="T10" fmla="*/ 2584 w 2800"/>
                <a:gd name="T11" fmla="*/ 28 h 1300"/>
                <a:gd name="T12" fmla="*/ 2800 w 2800"/>
                <a:gd name="T13" fmla="*/ 20 h 1300"/>
                <a:gd name="T14" fmla="*/ 0 60000 65536"/>
                <a:gd name="T15" fmla="*/ 0 60000 65536"/>
                <a:gd name="T16" fmla="*/ 0 60000 65536"/>
                <a:gd name="T17" fmla="*/ 0 60000 65536"/>
                <a:gd name="T18" fmla="*/ 0 60000 65536"/>
                <a:gd name="T19" fmla="*/ 0 60000 65536"/>
                <a:gd name="T20" fmla="*/ 0 60000 65536"/>
                <a:gd name="T21" fmla="*/ 0 w 2800"/>
                <a:gd name="T22" fmla="*/ 0 h 1300"/>
                <a:gd name="T23" fmla="*/ 2800 w 2800"/>
                <a:gd name="T24" fmla="*/ 1300 h 13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00" h="1300">
                  <a:moveTo>
                    <a:pt x="0" y="1300"/>
                  </a:moveTo>
                  <a:cubicBezTo>
                    <a:pt x="216" y="1259"/>
                    <a:pt x="432" y="1219"/>
                    <a:pt x="608" y="1148"/>
                  </a:cubicBezTo>
                  <a:cubicBezTo>
                    <a:pt x="784" y="1077"/>
                    <a:pt x="879" y="1007"/>
                    <a:pt x="1056" y="876"/>
                  </a:cubicBezTo>
                  <a:cubicBezTo>
                    <a:pt x="1233" y="745"/>
                    <a:pt x="1520" y="479"/>
                    <a:pt x="1672" y="364"/>
                  </a:cubicBezTo>
                  <a:cubicBezTo>
                    <a:pt x="1824" y="249"/>
                    <a:pt x="1816" y="244"/>
                    <a:pt x="1968" y="188"/>
                  </a:cubicBezTo>
                  <a:cubicBezTo>
                    <a:pt x="2120" y="132"/>
                    <a:pt x="2446" y="56"/>
                    <a:pt x="2584" y="28"/>
                  </a:cubicBezTo>
                  <a:cubicBezTo>
                    <a:pt x="2722" y="0"/>
                    <a:pt x="2761" y="10"/>
                    <a:pt x="2800" y="20"/>
                  </a:cubicBezTo>
                </a:path>
              </a:pathLst>
            </a:custGeom>
            <a:noFill/>
            <a:ln w="38100">
              <a:solidFill>
                <a:schemeClr val="accent2"/>
              </a:solidFill>
              <a:prstDash val="dash"/>
              <a:round/>
              <a:headEnd/>
              <a:tailEnd/>
            </a:ln>
          </p:spPr>
          <p:txBody>
            <a:bodyPr/>
            <a:lstStyle/>
            <a:p>
              <a:endParaRPr lang="zh-CN" altLang="en-US"/>
            </a:p>
          </p:txBody>
        </p:sp>
        <p:sp>
          <p:nvSpPr>
            <p:cNvPr id="411693" name="Freeform 11"/>
            <p:cNvSpPr>
              <a:spLocks/>
            </p:cNvSpPr>
            <p:nvPr/>
          </p:nvSpPr>
          <p:spPr bwMode="auto">
            <a:xfrm>
              <a:off x="1920" y="2344"/>
              <a:ext cx="2664" cy="1272"/>
            </a:xfrm>
            <a:custGeom>
              <a:avLst/>
              <a:gdLst>
                <a:gd name="T0" fmla="*/ 0 w 2664"/>
                <a:gd name="T1" fmla="*/ 0 h 1272"/>
                <a:gd name="T2" fmla="*/ 816 w 2664"/>
                <a:gd name="T3" fmla="*/ 184 h 1272"/>
                <a:gd name="T4" fmla="*/ 1336 w 2664"/>
                <a:gd name="T5" fmla="*/ 600 h 1272"/>
                <a:gd name="T6" fmla="*/ 1880 w 2664"/>
                <a:gd name="T7" fmla="*/ 1024 h 1272"/>
                <a:gd name="T8" fmla="*/ 2256 w 2664"/>
                <a:gd name="T9" fmla="*/ 1168 h 1272"/>
                <a:gd name="T10" fmla="*/ 2664 w 2664"/>
                <a:gd name="T11" fmla="*/ 1272 h 1272"/>
                <a:gd name="T12" fmla="*/ 0 60000 65536"/>
                <a:gd name="T13" fmla="*/ 0 60000 65536"/>
                <a:gd name="T14" fmla="*/ 0 60000 65536"/>
                <a:gd name="T15" fmla="*/ 0 60000 65536"/>
                <a:gd name="T16" fmla="*/ 0 60000 65536"/>
                <a:gd name="T17" fmla="*/ 0 60000 65536"/>
                <a:gd name="T18" fmla="*/ 0 w 2664"/>
                <a:gd name="T19" fmla="*/ 0 h 1272"/>
                <a:gd name="T20" fmla="*/ 2664 w 2664"/>
                <a:gd name="T21" fmla="*/ 1272 h 1272"/>
              </a:gdLst>
              <a:ahLst/>
              <a:cxnLst>
                <a:cxn ang="T12">
                  <a:pos x="T0" y="T1"/>
                </a:cxn>
                <a:cxn ang="T13">
                  <a:pos x="T2" y="T3"/>
                </a:cxn>
                <a:cxn ang="T14">
                  <a:pos x="T4" y="T5"/>
                </a:cxn>
                <a:cxn ang="T15">
                  <a:pos x="T6" y="T7"/>
                </a:cxn>
                <a:cxn ang="T16">
                  <a:pos x="T8" y="T9"/>
                </a:cxn>
                <a:cxn ang="T17">
                  <a:pos x="T10" y="T11"/>
                </a:cxn>
              </a:cxnLst>
              <a:rect l="T18" t="T19" r="T20" b="T21"/>
              <a:pathLst>
                <a:path w="2664" h="1272">
                  <a:moveTo>
                    <a:pt x="0" y="0"/>
                  </a:moveTo>
                  <a:cubicBezTo>
                    <a:pt x="296" y="42"/>
                    <a:pt x="593" y="84"/>
                    <a:pt x="816" y="184"/>
                  </a:cubicBezTo>
                  <a:cubicBezTo>
                    <a:pt x="1039" y="284"/>
                    <a:pt x="1159" y="460"/>
                    <a:pt x="1336" y="600"/>
                  </a:cubicBezTo>
                  <a:cubicBezTo>
                    <a:pt x="1513" y="740"/>
                    <a:pt x="1727" y="929"/>
                    <a:pt x="1880" y="1024"/>
                  </a:cubicBezTo>
                  <a:cubicBezTo>
                    <a:pt x="2033" y="1119"/>
                    <a:pt x="2125" y="1127"/>
                    <a:pt x="2256" y="1168"/>
                  </a:cubicBezTo>
                  <a:cubicBezTo>
                    <a:pt x="2387" y="1209"/>
                    <a:pt x="2525" y="1240"/>
                    <a:pt x="2664" y="1272"/>
                  </a:cubicBezTo>
                </a:path>
              </a:pathLst>
            </a:custGeom>
            <a:noFill/>
            <a:ln w="38100">
              <a:solidFill>
                <a:schemeClr val="accent2"/>
              </a:solidFill>
              <a:prstDash val="dash"/>
              <a:round/>
              <a:headEnd/>
              <a:tailEnd/>
            </a:ln>
          </p:spPr>
          <p:txBody>
            <a:bodyPr/>
            <a:lstStyle/>
            <a:p>
              <a:endParaRPr lang="zh-CN" altLang="en-US"/>
            </a:p>
          </p:txBody>
        </p:sp>
      </p:grpSp>
      <p:grpSp>
        <p:nvGrpSpPr>
          <p:cNvPr id="4" name="Group 12"/>
          <p:cNvGrpSpPr>
            <a:grpSpLocks/>
          </p:cNvGrpSpPr>
          <p:nvPr/>
        </p:nvGrpSpPr>
        <p:grpSpPr bwMode="auto">
          <a:xfrm>
            <a:off x="3695700" y="3111500"/>
            <a:ext cx="5511800" cy="3051175"/>
            <a:chOff x="1768" y="1960"/>
            <a:chExt cx="3472" cy="1922"/>
          </a:xfrm>
        </p:grpSpPr>
        <p:sp>
          <p:nvSpPr>
            <p:cNvPr id="411663" name="Line 13"/>
            <p:cNvSpPr>
              <a:spLocks noChangeShapeType="1"/>
            </p:cNvSpPr>
            <p:nvPr/>
          </p:nvSpPr>
          <p:spPr bwMode="auto">
            <a:xfrm>
              <a:off x="1824" y="3640"/>
              <a:ext cx="3032" cy="0"/>
            </a:xfrm>
            <a:prstGeom prst="line">
              <a:avLst/>
            </a:prstGeom>
            <a:noFill/>
            <a:ln w="38100">
              <a:solidFill>
                <a:schemeClr val="tx1"/>
              </a:solidFill>
              <a:round/>
              <a:headEnd/>
              <a:tailEnd type="triangle" w="med" len="med"/>
            </a:ln>
          </p:spPr>
          <p:txBody>
            <a:bodyPr/>
            <a:lstStyle/>
            <a:p>
              <a:endParaRPr lang="zh-CN" altLang="en-US"/>
            </a:p>
          </p:txBody>
        </p:sp>
        <p:sp>
          <p:nvSpPr>
            <p:cNvPr id="411664" name="Line 14"/>
            <p:cNvSpPr>
              <a:spLocks noChangeShapeType="1"/>
            </p:cNvSpPr>
            <p:nvPr/>
          </p:nvSpPr>
          <p:spPr bwMode="auto">
            <a:xfrm flipV="1">
              <a:off x="3256" y="2072"/>
              <a:ext cx="0" cy="1664"/>
            </a:xfrm>
            <a:prstGeom prst="line">
              <a:avLst/>
            </a:prstGeom>
            <a:noFill/>
            <a:ln w="38100">
              <a:solidFill>
                <a:schemeClr val="tx1"/>
              </a:solidFill>
              <a:round/>
              <a:headEnd/>
              <a:tailEnd type="triangle" w="med" len="med"/>
            </a:ln>
          </p:spPr>
          <p:txBody>
            <a:bodyPr/>
            <a:lstStyle/>
            <a:p>
              <a:endParaRPr lang="zh-CN" altLang="en-US"/>
            </a:p>
          </p:txBody>
        </p:sp>
        <p:sp>
          <p:nvSpPr>
            <p:cNvPr id="411665" name="Line 15"/>
            <p:cNvSpPr>
              <a:spLocks noChangeShapeType="1"/>
            </p:cNvSpPr>
            <p:nvPr/>
          </p:nvSpPr>
          <p:spPr bwMode="auto">
            <a:xfrm>
              <a:off x="1768" y="2304"/>
              <a:ext cx="3080" cy="0"/>
            </a:xfrm>
            <a:prstGeom prst="line">
              <a:avLst/>
            </a:prstGeom>
            <a:noFill/>
            <a:ln w="28575">
              <a:solidFill>
                <a:schemeClr val="tx1"/>
              </a:solidFill>
              <a:prstDash val="dash"/>
              <a:round/>
              <a:headEnd/>
              <a:tailEnd/>
            </a:ln>
          </p:spPr>
          <p:txBody>
            <a:bodyPr/>
            <a:lstStyle/>
            <a:p>
              <a:endParaRPr lang="zh-CN" altLang="en-US"/>
            </a:p>
          </p:txBody>
        </p:sp>
        <p:sp>
          <p:nvSpPr>
            <p:cNvPr id="411666" name="Line 16"/>
            <p:cNvSpPr>
              <a:spLocks noChangeShapeType="1"/>
            </p:cNvSpPr>
            <p:nvPr/>
          </p:nvSpPr>
          <p:spPr bwMode="auto">
            <a:xfrm>
              <a:off x="3056" y="2264"/>
              <a:ext cx="0" cy="1464"/>
            </a:xfrm>
            <a:prstGeom prst="line">
              <a:avLst/>
            </a:prstGeom>
            <a:noFill/>
            <a:ln w="28575">
              <a:solidFill>
                <a:schemeClr val="tx1"/>
              </a:solidFill>
              <a:prstDash val="dash"/>
              <a:round/>
              <a:headEnd/>
              <a:tailEnd/>
            </a:ln>
          </p:spPr>
          <p:txBody>
            <a:bodyPr/>
            <a:lstStyle/>
            <a:p>
              <a:endParaRPr lang="zh-CN" altLang="en-US"/>
            </a:p>
          </p:txBody>
        </p:sp>
        <p:sp>
          <p:nvSpPr>
            <p:cNvPr id="411667" name="Line 17"/>
            <p:cNvSpPr>
              <a:spLocks noChangeShapeType="1"/>
            </p:cNvSpPr>
            <p:nvPr/>
          </p:nvSpPr>
          <p:spPr bwMode="auto">
            <a:xfrm>
              <a:off x="3456" y="2256"/>
              <a:ext cx="0" cy="1464"/>
            </a:xfrm>
            <a:prstGeom prst="line">
              <a:avLst/>
            </a:prstGeom>
            <a:noFill/>
            <a:ln w="28575">
              <a:solidFill>
                <a:schemeClr val="tx1"/>
              </a:solidFill>
              <a:prstDash val="dash"/>
              <a:round/>
              <a:headEnd/>
              <a:tailEnd/>
            </a:ln>
          </p:spPr>
          <p:txBody>
            <a:bodyPr/>
            <a:lstStyle/>
            <a:p>
              <a:endParaRPr lang="zh-CN" altLang="en-US"/>
            </a:p>
          </p:txBody>
        </p:sp>
        <p:sp>
          <p:nvSpPr>
            <p:cNvPr id="411668" name="Line 18"/>
            <p:cNvSpPr>
              <a:spLocks noChangeShapeType="1"/>
            </p:cNvSpPr>
            <p:nvPr/>
          </p:nvSpPr>
          <p:spPr bwMode="auto">
            <a:xfrm>
              <a:off x="2472" y="3592"/>
              <a:ext cx="0" cy="48"/>
            </a:xfrm>
            <a:prstGeom prst="line">
              <a:avLst/>
            </a:prstGeom>
            <a:noFill/>
            <a:ln w="38100">
              <a:solidFill>
                <a:schemeClr val="tx1"/>
              </a:solidFill>
              <a:round/>
              <a:headEnd/>
              <a:tailEnd/>
            </a:ln>
          </p:spPr>
          <p:txBody>
            <a:bodyPr/>
            <a:lstStyle/>
            <a:p>
              <a:endParaRPr lang="zh-CN" altLang="en-US"/>
            </a:p>
          </p:txBody>
        </p:sp>
        <p:sp>
          <p:nvSpPr>
            <p:cNvPr id="411669" name="Line 19"/>
            <p:cNvSpPr>
              <a:spLocks noChangeShapeType="1"/>
            </p:cNvSpPr>
            <p:nvPr/>
          </p:nvSpPr>
          <p:spPr bwMode="auto">
            <a:xfrm>
              <a:off x="2832" y="3592"/>
              <a:ext cx="0" cy="48"/>
            </a:xfrm>
            <a:prstGeom prst="line">
              <a:avLst/>
            </a:prstGeom>
            <a:noFill/>
            <a:ln w="38100">
              <a:solidFill>
                <a:schemeClr val="tx1"/>
              </a:solidFill>
              <a:round/>
              <a:headEnd/>
              <a:tailEnd/>
            </a:ln>
          </p:spPr>
          <p:txBody>
            <a:bodyPr/>
            <a:lstStyle/>
            <a:p>
              <a:endParaRPr lang="zh-CN" altLang="en-US"/>
            </a:p>
          </p:txBody>
        </p:sp>
        <p:sp>
          <p:nvSpPr>
            <p:cNvPr id="411670" name="Line 20"/>
            <p:cNvSpPr>
              <a:spLocks noChangeShapeType="1"/>
            </p:cNvSpPr>
            <p:nvPr/>
          </p:nvSpPr>
          <p:spPr bwMode="auto">
            <a:xfrm>
              <a:off x="4016" y="3592"/>
              <a:ext cx="0" cy="48"/>
            </a:xfrm>
            <a:prstGeom prst="line">
              <a:avLst/>
            </a:prstGeom>
            <a:noFill/>
            <a:ln w="38100">
              <a:solidFill>
                <a:schemeClr val="tx1"/>
              </a:solidFill>
              <a:round/>
              <a:headEnd/>
              <a:tailEnd/>
            </a:ln>
          </p:spPr>
          <p:txBody>
            <a:bodyPr/>
            <a:lstStyle/>
            <a:p>
              <a:endParaRPr lang="zh-CN" altLang="en-US"/>
            </a:p>
          </p:txBody>
        </p:sp>
        <p:sp>
          <p:nvSpPr>
            <p:cNvPr id="411671" name="Line 21"/>
            <p:cNvSpPr>
              <a:spLocks noChangeShapeType="1"/>
            </p:cNvSpPr>
            <p:nvPr/>
          </p:nvSpPr>
          <p:spPr bwMode="auto">
            <a:xfrm>
              <a:off x="3648" y="3584"/>
              <a:ext cx="0" cy="48"/>
            </a:xfrm>
            <a:prstGeom prst="line">
              <a:avLst/>
            </a:prstGeom>
            <a:noFill/>
            <a:ln w="38100">
              <a:solidFill>
                <a:schemeClr val="tx1"/>
              </a:solidFill>
              <a:round/>
              <a:headEnd/>
              <a:tailEnd/>
            </a:ln>
          </p:spPr>
          <p:txBody>
            <a:bodyPr/>
            <a:lstStyle/>
            <a:p>
              <a:endParaRPr lang="zh-CN" altLang="en-US"/>
            </a:p>
          </p:txBody>
        </p:sp>
        <p:sp>
          <p:nvSpPr>
            <p:cNvPr id="411672" name="Line 22"/>
            <p:cNvSpPr>
              <a:spLocks noChangeShapeType="1"/>
            </p:cNvSpPr>
            <p:nvPr/>
          </p:nvSpPr>
          <p:spPr bwMode="auto">
            <a:xfrm>
              <a:off x="4416" y="3600"/>
              <a:ext cx="0" cy="48"/>
            </a:xfrm>
            <a:prstGeom prst="line">
              <a:avLst/>
            </a:prstGeom>
            <a:noFill/>
            <a:ln w="38100">
              <a:solidFill>
                <a:schemeClr val="tx1"/>
              </a:solidFill>
              <a:round/>
              <a:headEnd/>
              <a:tailEnd/>
            </a:ln>
          </p:spPr>
          <p:txBody>
            <a:bodyPr/>
            <a:lstStyle/>
            <a:p>
              <a:endParaRPr lang="zh-CN" altLang="en-US"/>
            </a:p>
          </p:txBody>
        </p:sp>
        <p:sp>
          <p:nvSpPr>
            <p:cNvPr id="411673" name="Line 23"/>
            <p:cNvSpPr>
              <a:spLocks noChangeShapeType="1"/>
            </p:cNvSpPr>
            <p:nvPr/>
          </p:nvSpPr>
          <p:spPr bwMode="auto">
            <a:xfrm>
              <a:off x="2128" y="3592"/>
              <a:ext cx="0" cy="48"/>
            </a:xfrm>
            <a:prstGeom prst="line">
              <a:avLst/>
            </a:prstGeom>
            <a:noFill/>
            <a:ln w="38100">
              <a:solidFill>
                <a:schemeClr val="tx1"/>
              </a:solidFill>
              <a:round/>
              <a:headEnd/>
              <a:tailEnd/>
            </a:ln>
          </p:spPr>
          <p:txBody>
            <a:bodyPr/>
            <a:lstStyle/>
            <a:p>
              <a:endParaRPr lang="zh-CN" altLang="en-US"/>
            </a:p>
          </p:txBody>
        </p:sp>
        <p:sp>
          <p:nvSpPr>
            <p:cNvPr id="411674" name="Text Box 24"/>
            <p:cNvSpPr txBox="1">
              <a:spLocks noChangeArrowheads="1"/>
            </p:cNvSpPr>
            <p:nvPr/>
          </p:nvSpPr>
          <p:spPr bwMode="auto">
            <a:xfrm>
              <a:off x="3464" y="3624"/>
              <a:ext cx="400"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2V</a:t>
              </a:r>
              <a:r>
                <a:rPr lang="en-US" altLang="zh-CN" sz="2000" b="1" baseline="-25000">
                  <a:ea typeface="宋体" pitchFamily="2" charset="-122"/>
                </a:rPr>
                <a:t>T</a:t>
              </a:r>
            </a:p>
          </p:txBody>
        </p:sp>
        <p:sp>
          <p:nvSpPr>
            <p:cNvPr id="411675" name="Text Box 25"/>
            <p:cNvSpPr txBox="1">
              <a:spLocks noChangeArrowheads="1"/>
            </p:cNvSpPr>
            <p:nvPr/>
          </p:nvSpPr>
          <p:spPr bwMode="auto">
            <a:xfrm>
              <a:off x="2720" y="3624"/>
              <a:ext cx="536"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-2V</a:t>
              </a:r>
              <a:r>
                <a:rPr lang="en-US" altLang="zh-CN" sz="2000" b="1" baseline="-25000">
                  <a:ea typeface="宋体" pitchFamily="2" charset="-122"/>
                </a:rPr>
                <a:t>T</a:t>
              </a:r>
            </a:p>
          </p:txBody>
        </p:sp>
        <p:sp>
          <p:nvSpPr>
            <p:cNvPr id="411676" name="Text Box 26"/>
            <p:cNvSpPr txBox="1">
              <a:spLocks noChangeArrowheads="1"/>
            </p:cNvSpPr>
            <p:nvPr/>
          </p:nvSpPr>
          <p:spPr bwMode="auto">
            <a:xfrm>
              <a:off x="3856" y="3632"/>
              <a:ext cx="400"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4V</a:t>
              </a:r>
              <a:r>
                <a:rPr lang="en-US" altLang="zh-CN" sz="2000" b="1" baseline="-25000">
                  <a:ea typeface="宋体" pitchFamily="2" charset="-122"/>
                </a:rPr>
                <a:t>T</a:t>
              </a:r>
            </a:p>
          </p:txBody>
        </p:sp>
        <p:sp>
          <p:nvSpPr>
            <p:cNvPr id="411677" name="Text Box 27"/>
            <p:cNvSpPr txBox="1">
              <a:spLocks noChangeArrowheads="1"/>
            </p:cNvSpPr>
            <p:nvPr/>
          </p:nvSpPr>
          <p:spPr bwMode="auto">
            <a:xfrm>
              <a:off x="4264" y="3616"/>
              <a:ext cx="400"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6V</a:t>
              </a:r>
              <a:r>
                <a:rPr lang="en-US" altLang="zh-CN" sz="2000" b="1" baseline="-25000">
                  <a:ea typeface="宋体" pitchFamily="2" charset="-122"/>
                </a:rPr>
                <a:t>T</a:t>
              </a:r>
            </a:p>
          </p:txBody>
        </p:sp>
        <p:sp>
          <p:nvSpPr>
            <p:cNvPr id="411678" name="Text Box 28"/>
            <p:cNvSpPr txBox="1">
              <a:spLocks noChangeArrowheads="1"/>
            </p:cNvSpPr>
            <p:nvPr/>
          </p:nvSpPr>
          <p:spPr bwMode="auto">
            <a:xfrm>
              <a:off x="2320" y="3632"/>
              <a:ext cx="520"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-4V</a:t>
              </a:r>
              <a:r>
                <a:rPr lang="en-US" altLang="zh-CN" sz="2000" b="1" baseline="-25000">
                  <a:ea typeface="宋体" pitchFamily="2" charset="-122"/>
                </a:rPr>
                <a:t>T</a:t>
              </a:r>
            </a:p>
          </p:txBody>
        </p:sp>
        <p:sp>
          <p:nvSpPr>
            <p:cNvPr id="411679" name="Text Box 29"/>
            <p:cNvSpPr txBox="1">
              <a:spLocks noChangeArrowheads="1"/>
            </p:cNvSpPr>
            <p:nvPr/>
          </p:nvSpPr>
          <p:spPr bwMode="auto">
            <a:xfrm>
              <a:off x="1928" y="3624"/>
              <a:ext cx="496" cy="250"/>
            </a:xfrm>
            <a:prstGeom prst="rect">
              <a:avLst/>
            </a:prstGeom>
            <a:noFill/>
            <a:ln w="9525">
              <a:noFill/>
              <a:miter lim="800000"/>
              <a:headEnd/>
              <a:tailEnd/>
            </a:ln>
          </p:spPr>
          <p:txBody>
            <a:bodyPr>
              <a:spAutoFit/>
            </a:bodyPr>
            <a:lstStyle/>
            <a:p>
              <a:pPr algn="l">
                <a:spcBef>
                  <a:spcPct val="50000"/>
                </a:spcBef>
              </a:pPr>
              <a:r>
                <a:rPr lang="en-US" altLang="zh-CN" sz="2000" b="1">
                  <a:ea typeface="宋体" pitchFamily="2" charset="-122"/>
                </a:rPr>
                <a:t>-6V</a:t>
              </a:r>
              <a:r>
                <a:rPr lang="en-US" altLang="zh-CN" sz="2000" b="1" baseline="-25000">
                  <a:ea typeface="宋体" pitchFamily="2" charset="-122"/>
                </a:rPr>
                <a:t>T</a:t>
              </a:r>
            </a:p>
          </p:txBody>
        </p:sp>
        <p:sp>
          <p:nvSpPr>
            <p:cNvPr id="411680" name="Text Box 30"/>
            <p:cNvSpPr txBox="1">
              <a:spLocks noChangeArrowheads="1"/>
            </p:cNvSpPr>
            <p:nvPr/>
          </p:nvSpPr>
          <p:spPr bwMode="auto">
            <a:xfrm>
              <a:off x="4840" y="3496"/>
              <a:ext cx="400" cy="327"/>
            </a:xfrm>
            <a:prstGeom prst="rect">
              <a:avLst/>
            </a:prstGeom>
            <a:noFill/>
            <a:ln w="9525">
              <a:noFill/>
              <a:miter lim="800000"/>
              <a:headEnd/>
              <a:tailEnd/>
            </a:ln>
          </p:spPr>
          <p:txBody>
            <a:bodyPr>
              <a:spAutoFit/>
            </a:bodyPr>
            <a:lstStyle/>
            <a:p>
              <a:pPr algn="l">
                <a:spcBef>
                  <a:spcPct val="50000"/>
                </a:spcBef>
              </a:pPr>
              <a:r>
                <a:rPr lang="en-US" altLang="zh-CN" sz="2800" b="1" i="1">
                  <a:ea typeface="宋体" pitchFamily="2" charset="-122"/>
                </a:rPr>
                <a:t>v</a:t>
              </a:r>
              <a:r>
                <a:rPr lang="en-US" altLang="zh-CN" sz="2800" b="1" baseline="-25000">
                  <a:ea typeface="宋体" pitchFamily="2" charset="-122"/>
                </a:rPr>
                <a:t>id</a:t>
              </a:r>
            </a:p>
          </p:txBody>
        </p:sp>
        <p:sp>
          <p:nvSpPr>
            <p:cNvPr id="411681" name="Text Box 31"/>
            <p:cNvSpPr txBox="1">
              <a:spLocks noChangeArrowheads="1"/>
            </p:cNvSpPr>
            <p:nvPr/>
          </p:nvSpPr>
          <p:spPr bwMode="auto">
            <a:xfrm>
              <a:off x="3288" y="1960"/>
              <a:ext cx="712" cy="288"/>
            </a:xfrm>
            <a:prstGeom prst="rect">
              <a:avLst/>
            </a:prstGeom>
            <a:noFill/>
            <a:ln w="9525">
              <a:noFill/>
              <a:miter lim="800000"/>
              <a:headEnd/>
              <a:tailEnd/>
            </a:ln>
          </p:spPr>
          <p:txBody>
            <a:bodyPr>
              <a:spAutoFit/>
            </a:bodyPr>
            <a:lstStyle/>
            <a:p>
              <a:pPr algn="l">
                <a:spcBef>
                  <a:spcPct val="50000"/>
                </a:spcBef>
              </a:pPr>
              <a:r>
                <a:rPr lang="en-US" altLang="zh-CN" b="1" i="1">
                  <a:ea typeface="宋体" pitchFamily="2" charset="-122"/>
                </a:rPr>
                <a:t>i</a:t>
              </a:r>
              <a:r>
                <a:rPr lang="en-US" altLang="zh-CN" b="1" baseline="-25000">
                  <a:ea typeface="宋体" pitchFamily="2" charset="-122"/>
                </a:rPr>
                <a:t>C</a:t>
              </a:r>
              <a:r>
                <a:rPr lang="en-US" altLang="zh-CN" b="1">
                  <a:ea typeface="宋体" pitchFamily="2" charset="-122"/>
                </a:rPr>
                <a:t>/I</a:t>
              </a:r>
              <a:r>
                <a:rPr lang="en-US" altLang="zh-CN" b="1" baseline="-25000">
                  <a:ea typeface="宋体" pitchFamily="2" charset="-122"/>
                </a:rPr>
                <a:t>0</a:t>
              </a:r>
            </a:p>
          </p:txBody>
        </p:sp>
        <p:sp>
          <p:nvSpPr>
            <p:cNvPr id="411682" name="Line 32"/>
            <p:cNvSpPr>
              <a:spLocks noChangeShapeType="1"/>
            </p:cNvSpPr>
            <p:nvPr/>
          </p:nvSpPr>
          <p:spPr bwMode="auto">
            <a:xfrm>
              <a:off x="3256" y="2432"/>
              <a:ext cx="64" cy="0"/>
            </a:xfrm>
            <a:prstGeom prst="line">
              <a:avLst/>
            </a:prstGeom>
            <a:noFill/>
            <a:ln w="38100">
              <a:solidFill>
                <a:schemeClr val="tx1"/>
              </a:solidFill>
              <a:round/>
              <a:headEnd/>
              <a:tailEnd/>
            </a:ln>
          </p:spPr>
          <p:txBody>
            <a:bodyPr/>
            <a:lstStyle/>
            <a:p>
              <a:endParaRPr lang="zh-CN" altLang="en-US"/>
            </a:p>
          </p:txBody>
        </p:sp>
        <p:sp>
          <p:nvSpPr>
            <p:cNvPr id="411683" name="Line 33"/>
            <p:cNvSpPr>
              <a:spLocks noChangeShapeType="1"/>
            </p:cNvSpPr>
            <p:nvPr/>
          </p:nvSpPr>
          <p:spPr bwMode="auto">
            <a:xfrm>
              <a:off x="3256" y="2680"/>
              <a:ext cx="64" cy="0"/>
            </a:xfrm>
            <a:prstGeom prst="line">
              <a:avLst/>
            </a:prstGeom>
            <a:noFill/>
            <a:ln w="38100">
              <a:solidFill>
                <a:schemeClr val="tx1"/>
              </a:solidFill>
              <a:round/>
              <a:headEnd/>
              <a:tailEnd/>
            </a:ln>
          </p:spPr>
          <p:txBody>
            <a:bodyPr/>
            <a:lstStyle/>
            <a:p>
              <a:endParaRPr lang="zh-CN" altLang="en-US"/>
            </a:p>
          </p:txBody>
        </p:sp>
        <p:sp>
          <p:nvSpPr>
            <p:cNvPr id="411684" name="Line 34"/>
            <p:cNvSpPr>
              <a:spLocks noChangeShapeType="1"/>
            </p:cNvSpPr>
            <p:nvPr/>
          </p:nvSpPr>
          <p:spPr bwMode="auto">
            <a:xfrm>
              <a:off x="3256" y="3232"/>
              <a:ext cx="64" cy="0"/>
            </a:xfrm>
            <a:prstGeom prst="line">
              <a:avLst/>
            </a:prstGeom>
            <a:noFill/>
            <a:ln w="38100">
              <a:solidFill>
                <a:schemeClr val="tx1"/>
              </a:solidFill>
              <a:round/>
              <a:headEnd/>
              <a:tailEnd/>
            </a:ln>
          </p:spPr>
          <p:txBody>
            <a:bodyPr/>
            <a:lstStyle/>
            <a:p>
              <a:endParaRPr lang="zh-CN" altLang="en-US"/>
            </a:p>
          </p:txBody>
        </p:sp>
        <p:sp>
          <p:nvSpPr>
            <p:cNvPr id="411685" name="Line 35"/>
            <p:cNvSpPr>
              <a:spLocks noChangeShapeType="1"/>
            </p:cNvSpPr>
            <p:nvPr/>
          </p:nvSpPr>
          <p:spPr bwMode="auto">
            <a:xfrm>
              <a:off x="3256" y="3520"/>
              <a:ext cx="64" cy="0"/>
            </a:xfrm>
            <a:prstGeom prst="line">
              <a:avLst/>
            </a:prstGeom>
            <a:noFill/>
            <a:ln w="38100">
              <a:solidFill>
                <a:schemeClr val="tx1"/>
              </a:solidFill>
              <a:round/>
              <a:headEnd/>
              <a:tailEnd/>
            </a:ln>
          </p:spPr>
          <p:txBody>
            <a:bodyPr/>
            <a:lstStyle/>
            <a:p>
              <a:endParaRPr lang="zh-CN" altLang="en-US"/>
            </a:p>
          </p:txBody>
        </p:sp>
        <p:sp>
          <p:nvSpPr>
            <p:cNvPr id="411686" name="Line 36"/>
            <p:cNvSpPr>
              <a:spLocks noChangeShapeType="1"/>
            </p:cNvSpPr>
            <p:nvPr/>
          </p:nvSpPr>
          <p:spPr bwMode="auto">
            <a:xfrm>
              <a:off x="3256" y="2960"/>
              <a:ext cx="64" cy="0"/>
            </a:xfrm>
            <a:prstGeom prst="line">
              <a:avLst/>
            </a:prstGeom>
            <a:noFill/>
            <a:ln w="38100">
              <a:solidFill>
                <a:schemeClr val="tx1"/>
              </a:solidFill>
              <a:round/>
              <a:headEnd/>
              <a:tailEnd/>
            </a:ln>
          </p:spPr>
          <p:txBody>
            <a:bodyPr/>
            <a:lstStyle/>
            <a:p>
              <a:endParaRPr lang="zh-CN" altLang="en-US"/>
            </a:p>
          </p:txBody>
        </p:sp>
        <p:sp>
          <p:nvSpPr>
            <p:cNvPr id="411687" name="Rectangle 37"/>
            <p:cNvSpPr>
              <a:spLocks noChangeArrowheads="1"/>
            </p:cNvSpPr>
            <p:nvPr/>
          </p:nvSpPr>
          <p:spPr bwMode="auto">
            <a:xfrm>
              <a:off x="3006" y="3379"/>
              <a:ext cx="316" cy="250"/>
            </a:xfrm>
            <a:prstGeom prst="rect">
              <a:avLst/>
            </a:prstGeom>
            <a:noFill/>
            <a:ln w="9525">
              <a:noFill/>
              <a:miter lim="800000"/>
              <a:headEnd/>
              <a:tailEnd/>
            </a:ln>
          </p:spPr>
          <p:txBody>
            <a:bodyPr wrap="none">
              <a:spAutoFit/>
            </a:bodyPr>
            <a:lstStyle/>
            <a:p>
              <a:pPr algn="l"/>
              <a:r>
                <a:rPr lang="en-US" altLang="zh-CN" sz="2000" b="1">
                  <a:ea typeface="宋体" pitchFamily="2" charset="-122"/>
                </a:rPr>
                <a:t>0.1</a:t>
              </a:r>
            </a:p>
          </p:txBody>
        </p:sp>
        <p:sp>
          <p:nvSpPr>
            <p:cNvPr id="411688" name="Rectangle 38"/>
            <p:cNvSpPr>
              <a:spLocks noChangeArrowheads="1"/>
            </p:cNvSpPr>
            <p:nvPr/>
          </p:nvSpPr>
          <p:spPr bwMode="auto">
            <a:xfrm>
              <a:off x="2998" y="3115"/>
              <a:ext cx="316" cy="250"/>
            </a:xfrm>
            <a:prstGeom prst="rect">
              <a:avLst/>
            </a:prstGeom>
            <a:noFill/>
            <a:ln w="9525">
              <a:noFill/>
              <a:miter lim="800000"/>
              <a:headEnd/>
              <a:tailEnd/>
            </a:ln>
          </p:spPr>
          <p:txBody>
            <a:bodyPr wrap="none">
              <a:spAutoFit/>
            </a:bodyPr>
            <a:lstStyle/>
            <a:p>
              <a:pPr algn="l"/>
              <a:r>
                <a:rPr lang="en-US" altLang="zh-CN" sz="2000" b="1">
                  <a:ea typeface="宋体" pitchFamily="2" charset="-122"/>
                </a:rPr>
                <a:t>0.3</a:t>
              </a:r>
            </a:p>
          </p:txBody>
        </p:sp>
        <p:sp>
          <p:nvSpPr>
            <p:cNvPr id="411689" name="Rectangle 39"/>
            <p:cNvSpPr>
              <a:spLocks noChangeArrowheads="1"/>
            </p:cNvSpPr>
            <p:nvPr/>
          </p:nvSpPr>
          <p:spPr bwMode="auto">
            <a:xfrm>
              <a:off x="2998" y="2819"/>
              <a:ext cx="316" cy="250"/>
            </a:xfrm>
            <a:prstGeom prst="rect">
              <a:avLst/>
            </a:prstGeom>
            <a:noFill/>
            <a:ln w="9525">
              <a:noFill/>
              <a:miter lim="800000"/>
              <a:headEnd/>
              <a:tailEnd/>
            </a:ln>
          </p:spPr>
          <p:txBody>
            <a:bodyPr wrap="none">
              <a:spAutoFit/>
            </a:bodyPr>
            <a:lstStyle/>
            <a:p>
              <a:pPr algn="l"/>
              <a:r>
                <a:rPr lang="en-US" altLang="zh-CN" sz="2000" b="1">
                  <a:ea typeface="宋体" pitchFamily="2" charset="-122"/>
                </a:rPr>
                <a:t>0.5</a:t>
              </a:r>
            </a:p>
          </p:txBody>
        </p:sp>
        <p:sp>
          <p:nvSpPr>
            <p:cNvPr id="411690" name="Rectangle 40"/>
            <p:cNvSpPr>
              <a:spLocks noChangeArrowheads="1"/>
            </p:cNvSpPr>
            <p:nvPr/>
          </p:nvSpPr>
          <p:spPr bwMode="auto">
            <a:xfrm>
              <a:off x="3006" y="2539"/>
              <a:ext cx="316" cy="250"/>
            </a:xfrm>
            <a:prstGeom prst="rect">
              <a:avLst/>
            </a:prstGeom>
            <a:noFill/>
            <a:ln w="9525">
              <a:noFill/>
              <a:miter lim="800000"/>
              <a:headEnd/>
              <a:tailEnd/>
            </a:ln>
          </p:spPr>
          <p:txBody>
            <a:bodyPr wrap="none">
              <a:spAutoFit/>
            </a:bodyPr>
            <a:lstStyle/>
            <a:p>
              <a:pPr algn="l"/>
              <a:r>
                <a:rPr lang="en-US" altLang="zh-CN" sz="2000" b="1">
                  <a:ea typeface="宋体" pitchFamily="2" charset="-122"/>
                </a:rPr>
                <a:t>0.7</a:t>
              </a:r>
            </a:p>
          </p:txBody>
        </p:sp>
        <p:sp>
          <p:nvSpPr>
            <p:cNvPr id="411691" name="Rectangle 41"/>
            <p:cNvSpPr>
              <a:spLocks noChangeArrowheads="1"/>
            </p:cNvSpPr>
            <p:nvPr/>
          </p:nvSpPr>
          <p:spPr bwMode="auto">
            <a:xfrm>
              <a:off x="2990" y="2307"/>
              <a:ext cx="316" cy="250"/>
            </a:xfrm>
            <a:prstGeom prst="rect">
              <a:avLst/>
            </a:prstGeom>
            <a:noFill/>
            <a:ln w="9525">
              <a:noFill/>
              <a:miter lim="800000"/>
              <a:headEnd/>
              <a:tailEnd/>
            </a:ln>
          </p:spPr>
          <p:txBody>
            <a:bodyPr wrap="none">
              <a:spAutoFit/>
            </a:bodyPr>
            <a:lstStyle/>
            <a:p>
              <a:pPr algn="l"/>
              <a:r>
                <a:rPr lang="en-US" altLang="zh-CN" sz="2000" b="1">
                  <a:ea typeface="宋体" pitchFamily="2" charset="-122"/>
                </a:rPr>
                <a:t>0.9</a:t>
              </a:r>
            </a:p>
          </p:txBody>
        </p:sp>
      </p:grpSp>
      <p:sp>
        <p:nvSpPr>
          <p:cNvPr id="411657" name="AutoShape 42"/>
          <p:cNvSpPr>
            <a:spLocks noChangeArrowheads="1"/>
          </p:cNvSpPr>
          <p:nvPr/>
        </p:nvSpPr>
        <p:spPr bwMode="auto">
          <a:xfrm>
            <a:off x="4838700" y="2540000"/>
            <a:ext cx="939800" cy="495300"/>
          </a:xfrm>
          <a:prstGeom prst="wedgeRoundRectCallout">
            <a:avLst>
              <a:gd name="adj1" fmla="val 60306"/>
              <a:gd name="adj2" fmla="val 189421"/>
              <a:gd name="adj3" fmla="val 16667"/>
            </a:avLst>
          </a:prstGeom>
          <a:solidFill>
            <a:srgbClr val="CCECFF"/>
          </a:solidFill>
          <a:ln w="9525">
            <a:solidFill>
              <a:schemeClr val="tx1"/>
            </a:solidFill>
            <a:miter lim="800000"/>
            <a:headEnd/>
            <a:tailEnd/>
          </a:ln>
        </p:spPr>
        <p:txBody>
          <a:bodyPr/>
          <a:lstStyle/>
          <a:p>
            <a:r>
              <a:rPr lang="zh-CN" altLang="en-US" b="1">
                <a:ea typeface="宋体" pitchFamily="2" charset="-122"/>
              </a:rPr>
              <a:t>线性</a:t>
            </a:r>
          </a:p>
        </p:txBody>
      </p:sp>
      <p:sp>
        <p:nvSpPr>
          <p:cNvPr id="411658" name="AutoShape 43"/>
          <p:cNvSpPr>
            <a:spLocks noChangeArrowheads="1"/>
          </p:cNvSpPr>
          <p:nvPr/>
        </p:nvSpPr>
        <p:spPr bwMode="auto">
          <a:xfrm>
            <a:off x="4305300" y="4521200"/>
            <a:ext cx="939800" cy="457200"/>
          </a:xfrm>
          <a:prstGeom prst="wedgeRoundRectCallout">
            <a:avLst>
              <a:gd name="adj1" fmla="val 71958"/>
              <a:gd name="adj2" fmla="val 190625"/>
              <a:gd name="adj3" fmla="val 16667"/>
            </a:avLst>
          </a:prstGeom>
          <a:solidFill>
            <a:srgbClr val="CCECFF"/>
          </a:solidFill>
          <a:ln w="9525">
            <a:solidFill>
              <a:schemeClr val="tx1"/>
            </a:solidFill>
            <a:miter lim="800000"/>
            <a:headEnd/>
            <a:tailEnd/>
          </a:ln>
        </p:spPr>
        <p:txBody>
          <a:bodyPr/>
          <a:lstStyle/>
          <a:p>
            <a:r>
              <a:rPr lang="zh-CN" altLang="en-US" b="1">
                <a:ea typeface="宋体" pitchFamily="2" charset="-122"/>
              </a:rPr>
              <a:t>过渡</a:t>
            </a:r>
          </a:p>
        </p:txBody>
      </p:sp>
      <p:sp>
        <p:nvSpPr>
          <p:cNvPr id="411659" name="AutoShape 44"/>
          <p:cNvSpPr>
            <a:spLocks noChangeArrowheads="1"/>
          </p:cNvSpPr>
          <p:nvPr/>
        </p:nvSpPr>
        <p:spPr bwMode="auto">
          <a:xfrm>
            <a:off x="2730500" y="4521200"/>
            <a:ext cx="889000" cy="520700"/>
          </a:xfrm>
          <a:prstGeom prst="wedgeRoundRectCallout">
            <a:avLst>
              <a:gd name="adj1" fmla="val 136431"/>
              <a:gd name="adj2" fmla="val 179269"/>
              <a:gd name="adj3" fmla="val 16667"/>
            </a:avLst>
          </a:prstGeom>
          <a:solidFill>
            <a:srgbClr val="CCECFF"/>
          </a:solidFill>
          <a:ln w="9525">
            <a:solidFill>
              <a:schemeClr val="tx1"/>
            </a:solidFill>
            <a:miter lim="800000"/>
            <a:headEnd/>
            <a:tailEnd/>
          </a:ln>
        </p:spPr>
        <p:txBody>
          <a:bodyPr/>
          <a:lstStyle/>
          <a:p>
            <a:r>
              <a:rPr lang="zh-CN" altLang="en-US" b="1">
                <a:ea typeface="宋体" pitchFamily="2" charset="-122"/>
              </a:rPr>
              <a:t>限幅</a:t>
            </a:r>
          </a:p>
        </p:txBody>
      </p:sp>
      <p:sp>
        <p:nvSpPr>
          <p:cNvPr id="5" name="灯片编号占位符 4"/>
          <p:cNvSpPr>
            <a:spLocks noGrp="1"/>
          </p:cNvSpPr>
          <p:nvPr>
            <p:ph type="sldNum" sz="quarter" idx="12"/>
          </p:nvPr>
        </p:nvSpPr>
        <p:spPr/>
        <p:txBody>
          <a:bodyPr/>
          <a:lstStyle/>
          <a:p>
            <a:pPr>
              <a:defRPr/>
            </a:pPr>
            <a:fld id="{ADDC9059-AAAA-478D-8CC5-F175A68DAB2C}" type="slidenum">
              <a:rPr lang="zh-CN" altLang="en-US" smtClean="0"/>
              <a:pPr>
                <a:defRPr/>
              </a:pPr>
              <a:t>35</a:t>
            </a:fld>
            <a:endParaRPr lang="zh-CN" altLang="en-US"/>
          </a:p>
        </p:txBody>
      </p:sp>
    </p:spTree>
  </p:cSld>
  <p:clrMapOvr>
    <a:masterClrMapping/>
  </p:clrMapOvr>
  <p:transition>
    <p:blinds/>
    <p:sndAc>
      <p:stSnd>
        <p:snd r:embed="rId2" name="PROJCTOR.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1079500" y="504825"/>
            <a:ext cx="67691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90000"/>
              </a:lnSpc>
            </a:pPr>
            <a:r>
              <a:rPr lang="en-US" altLang="zh-CN" sz="4800" b="1" dirty="0" smtClean="0">
                <a:solidFill>
                  <a:srgbClr val="FF3300"/>
                </a:solidFill>
                <a:ea typeface="黑体" panose="02010609060101010101" pitchFamily="49" charset="-122"/>
              </a:rPr>
              <a:t>4.4  </a:t>
            </a:r>
            <a:r>
              <a:rPr lang="zh-CN" altLang="en-US" sz="4800" b="1" dirty="0">
                <a:solidFill>
                  <a:srgbClr val="FF3300"/>
                </a:solidFill>
                <a:ea typeface="黑体" panose="02010609060101010101" pitchFamily="49" charset="-122"/>
              </a:rPr>
              <a:t>集成电路运算放大器</a:t>
            </a:r>
          </a:p>
        </p:txBody>
      </p:sp>
      <p:sp>
        <p:nvSpPr>
          <p:cNvPr id="412675" name="Line 3"/>
          <p:cNvSpPr>
            <a:spLocks noChangeShapeType="1"/>
          </p:cNvSpPr>
          <p:nvPr/>
        </p:nvSpPr>
        <p:spPr bwMode="auto">
          <a:xfrm>
            <a:off x="1066800" y="1447800"/>
            <a:ext cx="7010400"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676" name="AutoShape 4"/>
          <p:cNvSpPr>
            <a:spLocks noChangeArrowheads="1"/>
          </p:cNvSpPr>
          <p:nvPr/>
        </p:nvSpPr>
        <p:spPr bwMode="auto">
          <a:xfrm>
            <a:off x="228600" y="1524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2678" name="Rectangle 6">
            <a:hlinkClick r:id="" action="ppaction://noaction"/>
          </p:cNvPr>
          <p:cNvSpPr>
            <a:spLocks noChangeArrowheads="1"/>
          </p:cNvSpPr>
          <p:nvPr/>
        </p:nvSpPr>
        <p:spPr bwMode="auto">
          <a:xfrm>
            <a:off x="1066800" y="1639888"/>
            <a:ext cx="6731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600" b="1" dirty="0">
                <a:solidFill>
                  <a:schemeClr val="accent2"/>
                </a:solidFill>
                <a:ea typeface="宋体" panose="02010600030101010101" pitchFamily="2" charset="-122"/>
              </a:rPr>
              <a:t> </a:t>
            </a:r>
            <a:r>
              <a:rPr lang="en-US" altLang="zh-CN" sz="3600" b="1" dirty="0" smtClean="0">
                <a:solidFill>
                  <a:schemeClr val="accent2"/>
                </a:solidFill>
                <a:ea typeface="黑体" panose="02010609060101010101" pitchFamily="49" charset="-122"/>
              </a:rPr>
              <a:t>4.4.1</a:t>
            </a:r>
            <a:r>
              <a:rPr lang="en-US" altLang="zh-CN" sz="3600" b="1" dirty="0" smtClean="0">
                <a:solidFill>
                  <a:schemeClr val="accent2"/>
                </a:solidFill>
                <a:latin typeface="黑体" panose="02010609060101010101" pitchFamily="49" charset="-122"/>
                <a:ea typeface="黑体" panose="02010609060101010101" pitchFamily="49" charset="-122"/>
              </a:rPr>
              <a:t> </a:t>
            </a:r>
            <a:r>
              <a:rPr lang="en-US" altLang="zh-CN" sz="3600" b="1" dirty="0">
                <a:solidFill>
                  <a:schemeClr val="accent2"/>
                </a:solidFill>
                <a:ea typeface="黑体" panose="02010609060101010101" pitchFamily="49" charset="-122"/>
              </a:rPr>
              <a:t>BJTLM741</a:t>
            </a:r>
            <a:r>
              <a:rPr lang="zh-CN" altLang="en-US" sz="3600" b="1" dirty="0">
                <a:solidFill>
                  <a:schemeClr val="accent2"/>
                </a:solidFill>
                <a:latin typeface="黑体" panose="02010609060101010101" pitchFamily="49" charset="-122"/>
                <a:ea typeface="黑体" panose="02010609060101010101" pitchFamily="49" charset="-122"/>
              </a:rPr>
              <a:t>集成运算放大器</a:t>
            </a:r>
          </a:p>
        </p:txBody>
      </p:sp>
      <p:grpSp>
        <p:nvGrpSpPr>
          <p:cNvPr id="8" name="Group 4"/>
          <p:cNvGrpSpPr>
            <a:grpSpLocks/>
          </p:cNvGrpSpPr>
          <p:nvPr/>
        </p:nvGrpSpPr>
        <p:grpSpPr bwMode="auto">
          <a:xfrm>
            <a:off x="643862" y="2996952"/>
            <a:ext cx="7440613" cy="2681288"/>
            <a:chOff x="612" y="1458"/>
            <a:chExt cx="4687" cy="1689"/>
          </a:xfrm>
        </p:grpSpPr>
        <p:sp>
          <p:nvSpPr>
            <p:cNvPr id="9" name="Line 5"/>
            <p:cNvSpPr>
              <a:spLocks noChangeShapeType="1"/>
            </p:cNvSpPr>
            <p:nvPr/>
          </p:nvSpPr>
          <p:spPr bwMode="auto">
            <a:xfrm flipH="1">
              <a:off x="4941" y="1884"/>
              <a:ext cx="5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Oval 6"/>
            <p:cNvSpPr>
              <a:spLocks noChangeArrowheads="1"/>
            </p:cNvSpPr>
            <p:nvPr/>
          </p:nvSpPr>
          <p:spPr bwMode="auto">
            <a:xfrm>
              <a:off x="4995" y="1842"/>
              <a:ext cx="83" cy="8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 name="Rectangle 7"/>
            <p:cNvSpPr>
              <a:spLocks noChangeArrowheads="1"/>
            </p:cNvSpPr>
            <p:nvPr/>
          </p:nvSpPr>
          <p:spPr bwMode="auto">
            <a:xfrm>
              <a:off x="5174" y="2254"/>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i="1">
                  <a:solidFill>
                    <a:srgbClr val="FFFFFF"/>
                  </a:solidFill>
                  <a:latin typeface="Arial" panose="020B0604020202020204" pitchFamily="34" charset="0"/>
                  <a:ea typeface="宋体" panose="02010600030101010101" pitchFamily="2" charset="-122"/>
                </a:rPr>
                <a:t>u</a:t>
              </a:r>
              <a:endParaRPr lang="en-US" altLang="zh-CN">
                <a:ea typeface="宋体" panose="02010600030101010101" pitchFamily="2" charset="-122"/>
              </a:endParaRPr>
            </a:p>
          </p:txBody>
        </p:sp>
        <p:sp>
          <p:nvSpPr>
            <p:cNvPr id="12" name="Line 8"/>
            <p:cNvSpPr>
              <a:spLocks noChangeShapeType="1"/>
            </p:cNvSpPr>
            <p:nvPr/>
          </p:nvSpPr>
          <p:spPr bwMode="auto">
            <a:xfrm>
              <a:off x="875" y="2209"/>
              <a:ext cx="5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Oval 9"/>
            <p:cNvSpPr>
              <a:spLocks noChangeArrowheads="1"/>
            </p:cNvSpPr>
            <p:nvPr/>
          </p:nvSpPr>
          <p:spPr bwMode="auto">
            <a:xfrm>
              <a:off x="793" y="2168"/>
              <a:ext cx="82" cy="8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 name="Rectangle 10"/>
            <p:cNvSpPr>
              <a:spLocks noChangeArrowheads="1"/>
            </p:cNvSpPr>
            <p:nvPr/>
          </p:nvSpPr>
          <p:spPr bwMode="auto">
            <a:xfrm>
              <a:off x="628" y="173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i="1">
                  <a:solidFill>
                    <a:srgbClr val="FFFFFF"/>
                  </a:solidFill>
                  <a:latin typeface="Arial" panose="020B0604020202020204" pitchFamily="34" charset="0"/>
                  <a:ea typeface="宋体" panose="02010600030101010101" pitchFamily="2" charset="-122"/>
                </a:rPr>
                <a:t>u</a:t>
              </a:r>
              <a:endParaRPr lang="en-US" altLang="zh-CN">
                <a:ea typeface="宋体" panose="02010600030101010101" pitchFamily="2" charset="-122"/>
              </a:endParaRPr>
            </a:p>
          </p:txBody>
        </p:sp>
        <p:sp>
          <p:nvSpPr>
            <p:cNvPr id="15" name="Line 11"/>
            <p:cNvSpPr>
              <a:spLocks noChangeShapeType="1"/>
            </p:cNvSpPr>
            <p:nvPr/>
          </p:nvSpPr>
          <p:spPr bwMode="auto">
            <a:xfrm>
              <a:off x="887" y="1612"/>
              <a:ext cx="5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Oval 12"/>
            <p:cNvSpPr>
              <a:spLocks noChangeArrowheads="1"/>
            </p:cNvSpPr>
            <p:nvPr/>
          </p:nvSpPr>
          <p:spPr bwMode="auto">
            <a:xfrm>
              <a:off x="805" y="1570"/>
              <a:ext cx="82" cy="8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 name="Rectangle 13"/>
            <p:cNvSpPr>
              <a:spLocks noChangeArrowheads="1"/>
            </p:cNvSpPr>
            <p:nvPr/>
          </p:nvSpPr>
          <p:spPr bwMode="auto">
            <a:xfrm>
              <a:off x="628" y="1458"/>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i="1">
                  <a:solidFill>
                    <a:srgbClr val="FFFFFF"/>
                  </a:solidFill>
                  <a:latin typeface="Arial" panose="020B0604020202020204" pitchFamily="34" charset="0"/>
                  <a:ea typeface="宋体" panose="02010600030101010101" pitchFamily="2" charset="-122"/>
                </a:rPr>
                <a:t>u</a:t>
              </a:r>
              <a:endParaRPr lang="en-US" altLang="zh-CN">
                <a:ea typeface="宋体" panose="02010600030101010101" pitchFamily="2" charset="-122"/>
              </a:endParaRPr>
            </a:p>
          </p:txBody>
        </p:sp>
        <p:sp>
          <p:nvSpPr>
            <p:cNvPr id="18" name="Line 14"/>
            <p:cNvSpPr>
              <a:spLocks noChangeShapeType="1"/>
            </p:cNvSpPr>
            <p:nvPr/>
          </p:nvSpPr>
          <p:spPr bwMode="auto">
            <a:xfrm flipH="1">
              <a:off x="1549" y="2115"/>
              <a:ext cx="13"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H="1" flipV="1">
              <a:off x="1562" y="2115"/>
              <a:ext cx="14"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6"/>
            <p:cNvSpPr>
              <a:spLocks noChangeShapeType="1"/>
            </p:cNvSpPr>
            <p:nvPr/>
          </p:nvSpPr>
          <p:spPr bwMode="auto">
            <a:xfrm>
              <a:off x="1549" y="2198"/>
              <a:ext cx="27"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7"/>
            <p:cNvSpPr>
              <a:spLocks noChangeShapeType="1"/>
            </p:cNvSpPr>
            <p:nvPr/>
          </p:nvSpPr>
          <p:spPr bwMode="auto">
            <a:xfrm>
              <a:off x="1576" y="2198"/>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8"/>
            <p:cNvSpPr>
              <a:spLocks noChangeShapeType="1"/>
            </p:cNvSpPr>
            <p:nvPr/>
          </p:nvSpPr>
          <p:spPr bwMode="auto">
            <a:xfrm>
              <a:off x="1562" y="2115"/>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flipV="1">
              <a:off x="1562" y="2115"/>
              <a:ext cx="1"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a:off x="1549" y="2198"/>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flipV="1">
              <a:off x="1562" y="2205"/>
              <a:ext cx="1" cy="18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flipH="1">
              <a:off x="4364" y="2158"/>
              <a:ext cx="13"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flipH="1" flipV="1">
              <a:off x="4377" y="2158"/>
              <a:ext cx="14"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4364" y="2241"/>
              <a:ext cx="27"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5"/>
            <p:cNvSpPr>
              <a:spLocks noChangeShapeType="1"/>
            </p:cNvSpPr>
            <p:nvPr/>
          </p:nvSpPr>
          <p:spPr bwMode="auto">
            <a:xfrm>
              <a:off x="4391" y="2241"/>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6"/>
            <p:cNvSpPr>
              <a:spLocks noChangeShapeType="1"/>
            </p:cNvSpPr>
            <p:nvPr/>
          </p:nvSpPr>
          <p:spPr bwMode="auto">
            <a:xfrm>
              <a:off x="4377" y="2158"/>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7"/>
            <p:cNvSpPr>
              <a:spLocks noChangeShapeType="1"/>
            </p:cNvSpPr>
            <p:nvPr/>
          </p:nvSpPr>
          <p:spPr bwMode="auto">
            <a:xfrm flipV="1">
              <a:off x="4377" y="2158"/>
              <a:ext cx="1" cy="8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a:off x="4364" y="2241"/>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9"/>
            <p:cNvSpPr>
              <a:spLocks noChangeShapeType="1"/>
            </p:cNvSpPr>
            <p:nvPr/>
          </p:nvSpPr>
          <p:spPr bwMode="auto">
            <a:xfrm flipV="1">
              <a:off x="4377" y="2241"/>
              <a:ext cx="1" cy="137"/>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0"/>
            <p:cNvSpPr>
              <a:spLocks noChangeShapeType="1"/>
            </p:cNvSpPr>
            <p:nvPr/>
          </p:nvSpPr>
          <p:spPr bwMode="auto">
            <a:xfrm flipH="1">
              <a:off x="3032" y="2172"/>
              <a:ext cx="13" cy="8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1"/>
            <p:cNvSpPr>
              <a:spLocks noChangeShapeType="1"/>
            </p:cNvSpPr>
            <p:nvPr/>
          </p:nvSpPr>
          <p:spPr bwMode="auto">
            <a:xfrm flipH="1" flipV="1">
              <a:off x="3045" y="2172"/>
              <a:ext cx="14" cy="8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2"/>
            <p:cNvSpPr>
              <a:spLocks noChangeShapeType="1"/>
            </p:cNvSpPr>
            <p:nvPr/>
          </p:nvSpPr>
          <p:spPr bwMode="auto">
            <a:xfrm>
              <a:off x="3032" y="2254"/>
              <a:ext cx="27"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3"/>
            <p:cNvSpPr>
              <a:spLocks noChangeShapeType="1"/>
            </p:cNvSpPr>
            <p:nvPr/>
          </p:nvSpPr>
          <p:spPr bwMode="auto">
            <a:xfrm>
              <a:off x="3059" y="2254"/>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4"/>
            <p:cNvSpPr>
              <a:spLocks noChangeShapeType="1"/>
            </p:cNvSpPr>
            <p:nvPr/>
          </p:nvSpPr>
          <p:spPr bwMode="auto">
            <a:xfrm>
              <a:off x="3045" y="2172"/>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5"/>
            <p:cNvSpPr>
              <a:spLocks noChangeShapeType="1"/>
            </p:cNvSpPr>
            <p:nvPr/>
          </p:nvSpPr>
          <p:spPr bwMode="auto">
            <a:xfrm flipV="1">
              <a:off x="3045" y="2172"/>
              <a:ext cx="1" cy="8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6"/>
            <p:cNvSpPr>
              <a:spLocks noChangeShapeType="1"/>
            </p:cNvSpPr>
            <p:nvPr/>
          </p:nvSpPr>
          <p:spPr bwMode="auto">
            <a:xfrm>
              <a:off x="3032" y="2254"/>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7"/>
            <p:cNvSpPr>
              <a:spLocks noChangeShapeType="1"/>
            </p:cNvSpPr>
            <p:nvPr/>
          </p:nvSpPr>
          <p:spPr bwMode="auto">
            <a:xfrm flipV="1">
              <a:off x="3045" y="2254"/>
              <a:ext cx="1" cy="138"/>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8"/>
            <p:cNvSpPr>
              <a:spLocks noChangeShapeType="1"/>
            </p:cNvSpPr>
            <p:nvPr/>
          </p:nvSpPr>
          <p:spPr bwMode="auto">
            <a:xfrm flipH="1">
              <a:off x="3883" y="1897"/>
              <a:ext cx="83" cy="1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9"/>
            <p:cNvSpPr>
              <a:spLocks noChangeShapeType="1"/>
            </p:cNvSpPr>
            <p:nvPr/>
          </p:nvSpPr>
          <p:spPr bwMode="auto">
            <a:xfrm>
              <a:off x="3883" y="1884"/>
              <a:ext cx="83" cy="1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0"/>
            <p:cNvSpPr>
              <a:spLocks noChangeShapeType="1"/>
            </p:cNvSpPr>
            <p:nvPr/>
          </p:nvSpPr>
          <p:spPr bwMode="auto">
            <a:xfrm flipV="1">
              <a:off x="3883" y="1884"/>
              <a:ext cx="1" cy="27"/>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1"/>
            <p:cNvSpPr>
              <a:spLocks noChangeShapeType="1"/>
            </p:cNvSpPr>
            <p:nvPr/>
          </p:nvSpPr>
          <p:spPr bwMode="auto">
            <a:xfrm>
              <a:off x="3883" y="1884"/>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2"/>
            <p:cNvSpPr>
              <a:spLocks noChangeShapeType="1"/>
            </p:cNvSpPr>
            <p:nvPr/>
          </p:nvSpPr>
          <p:spPr bwMode="auto">
            <a:xfrm>
              <a:off x="3966" y="1897"/>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3"/>
            <p:cNvSpPr>
              <a:spLocks noChangeShapeType="1"/>
            </p:cNvSpPr>
            <p:nvPr/>
          </p:nvSpPr>
          <p:spPr bwMode="auto">
            <a:xfrm>
              <a:off x="3883" y="1897"/>
              <a:ext cx="83"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4"/>
            <p:cNvSpPr>
              <a:spLocks noChangeShapeType="1"/>
            </p:cNvSpPr>
            <p:nvPr/>
          </p:nvSpPr>
          <p:spPr bwMode="auto">
            <a:xfrm>
              <a:off x="3883" y="1911"/>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5"/>
            <p:cNvSpPr>
              <a:spLocks noChangeShapeType="1"/>
            </p:cNvSpPr>
            <p:nvPr/>
          </p:nvSpPr>
          <p:spPr bwMode="auto">
            <a:xfrm>
              <a:off x="3746" y="1897"/>
              <a:ext cx="137"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6"/>
            <p:cNvSpPr>
              <a:spLocks noChangeShapeType="1"/>
            </p:cNvSpPr>
            <p:nvPr/>
          </p:nvSpPr>
          <p:spPr bwMode="auto">
            <a:xfrm flipH="1">
              <a:off x="2386" y="1897"/>
              <a:ext cx="83" cy="1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7"/>
            <p:cNvSpPr>
              <a:spLocks noChangeShapeType="1"/>
            </p:cNvSpPr>
            <p:nvPr/>
          </p:nvSpPr>
          <p:spPr bwMode="auto">
            <a:xfrm>
              <a:off x="2386" y="1884"/>
              <a:ext cx="83" cy="1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8"/>
            <p:cNvSpPr>
              <a:spLocks noChangeShapeType="1"/>
            </p:cNvSpPr>
            <p:nvPr/>
          </p:nvSpPr>
          <p:spPr bwMode="auto">
            <a:xfrm flipV="1">
              <a:off x="2386" y="1884"/>
              <a:ext cx="1" cy="27"/>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9"/>
            <p:cNvSpPr>
              <a:spLocks noChangeShapeType="1"/>
            </p:cNvSpPr>
            <p:nvPr/>
          </p:nvSpPr>
          <p:spPr bwMode="auto">
            <a:xfrm>
              <a:off x="2386" y="1884"/>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0"/>
            <p:cNvSpPr>
              <a:spLocks noChangeShapeType="1"/>
            </p:cNvSpPr>
            <p:nvPr/>
          </p:nvSpPr>
          <p:spPr bwMode="auto">
            <a:xfrm>
              <a:off x="2469" y="1897"/>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1"/>
            <p:cNvSpPr>
              <a:spLocks noChangeShapeType="1"/>
            </p:cNvSpPr>
            <p:nvPr/>
          </p:nvSpPr>
          <p:spPr bwMode="auto">
            <a:xfrm>
              <a:off x="2386" y="1897"/>
              <a:ext cx="83"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2"/>
            <p:cNvSpPr>
              <a:spLocks noChangeShapeType="1"/>
            </p:cNvSpPr>
            <p:nvPr/>
          </p:nvSpPr>
          <p:spPr bwMode="auto">
            <a:xfrm>
              <a:off x="2386" y="1911"/>
              <a:ext cx="1" cy="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3"/>
            <p:cNvSpPr>
              <a:spLocks noChangeShapeType="1"/>
            </p:cNvSpPr>
            <p:nvPr/>
          </p:nvSpPr>
          <p:spPr bwMode="auto">
            <a:xfrm>
              <a:off x="2249" y="1897"/>
              <a:ext cx="137"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54"/>
            <p:cNvSpPr>
              <a:spLocks noChangeArrowheads="1"/>
            </p:cNvSpPr>
            <p:nvPr/>
          </p:nvSpPr>
          <p:spPr bwMode="auto">
            <a:xfrm>
              <a:off x="3966" y="1664"/>
              <a:ext cx="782" cy="467"/>
            </a:xfrm>
            <a:prstGeom prst="rect">
              <a:avLst/>
            </a:prstGeom>
            <a:noFill/>
            <a:ln w="65088">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Rectangle 55"/>
            <p:cNvSpPr>
              <a:spLocks noChangeArrowheads="1"/>
            </p:cNvSpPr>
            <p:nvPr/>
          </p:nvSpPr>
          <p:spPr bwMode="auto">
            <a:xfrm>
              <a:off x="2414" y="2653"/>
              <a:ext cx="1318" cy="494"/>
            </a:xfrm>
            <a:prstGeom prst="rect">
              <a:avLst/>
            </a:prstGeom>
            <a:noFill/>
            <a:ln w="65088">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Rectangle 56"/>
            <p:cNvSpPr>
              <a:spLocks noChangeArrowheads="1"/>
            </p:cNvSpPr>
            <p:nvPr/>
          </p:nvSpPr>
          <p:spPr bwMode="auto">
            <a:xfrm>
              <a:off x="2469" y="1650"/>
              <a:ext cx="1167" cy="495"/>
            </a:xfrm>
            <a:prstGeom prst="rect">
              <a:avLst/>
            </a:prstGeom>
            <a:noFill/>
            <a:ln w="65088">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1" name="Line 57"/>
            <p:cNvSpPr>
              <a:spLocks noChangeShapeType="1"/>
            </p:cNvSpPr>
            <p:nvPr/>
          </p:nvSpPr>
          <p:spPr bwMode="auto">
            <a:xfrm>
              <a:off x="3663" y="1897"/>
              <a:ext cx="83"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8"/>
            <p:cNvSpPr>
              <a:spLocks noChangeShapeType="1"/>
            </p:cNvSpPr>
            <p:nvPr/>
          </p:nvSpPr>
          <p:spPr bwMode="auto">
            <a:xfrm>
              <a:off x="4762" y="1884"/>
              <a:ext cx="179"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9"/>
            <p:cNvSpPr>
              <a:spLocks noChangeShapeType="1"/>
            </p:cNvSpPr>
            <p:nvPr/>
          </p:nvSpPr>
          <p:spPr bwMode="auto">
            <a:xfrm>
              <a:off x="4377" y="2378"/>
              <a:ext cx="1" cy="82"/>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0"/>
            <p:cNvSpPr>
              <a:spLocks noChangeShapeType="1"/>
            </p:cNvSpPr>
            <p:nvPr/>
          </p:nvSpPr>
          <p:spPr bwMode="auto">
            <a:xfrm>
              <a:off x="1562" y="2460"/>
              <a:ext cx="1" cy="14"/>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1"/>
            <p:cNvSpPr>
              <a:spLocks noChangeShapeType="1"/>
            </p:cNvSpPr>
            <p:nvPr/>
          </p:nvSpPr>
          <p:spPr bwMode="auto">
            <a:xfrm>
              <a:off x="1562" y="2378"/>
              <a:ext cx="1" cy="82"/>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2"/>
            <p:cNvSpPr>
              <a:spLocks noChangeShapeType="1"/>
            </p:cNvSpPr>
            <p:nvPr/>
          </p:nvSpPr>
          <p:spPr bwMode="auto">
            <a:xfrm>
              <a:off x="4377" y="2460"/>
              <a:ext cx="1" cy="14"/>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63"/>
            <p:cNvSpPr>
              <a:spLocks noChangeShapeType="1"/>
            </p:cNvSpPr>
            <p:nvPr/>
          </p:nvSpPr>
          <p:spPr bwMode="auto">
            <a:xfrm>
              <a:off x="942" y="1612"/>
              <a:ext cx="124"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64"/>
            <p:cNvSpPr>
              <a:spLocks noChangeShapeType="1"/>
            </p:cNvSpPr>
            <p:nvPr/>
          </p:nvSpPr>
          <p:spPr bwMode="auto">
            <a:xfrm>
              <a:off x="930" y="2209"/>
              <a:ext cx="124"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65"/>
            <p:cNvSpPr>
              <a:spLocks noChangeShapeType="1"/>
            </p:cNvSpPr>
            <p:nvPr/>
          </p:nvSpPr>
          <p:spPr bwMode="auto">
            <a:xfrm>
              <a:off x="2125" y="1897"/>
              <a:ext cx="124"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66"/>
            <p:cNvSpPr>
              <a:spLocks noChangeShapeType="1"/>
            </p:cNvSpPr>
            <p:nvPr/>
          </p:nvSpPr>
          <p:spPr bwMode="auto">
            <a:xfrm>
              <a:off x="1562" y="2460"/>
              <a:ext cx="1483"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Oval 67"/>
            <p:cNvSpPr>
              <a:spLocks noChangeArrowheads="1"/>
            </p:cNvSpPr>
            <p:nvPr/>
          </p:nvSpPr>
          <p:spPr bwMode="auto">
            <a:xfrm>
              <a:off x="1535" y="2433"/>
              <a:ext cx="55" cy="55"/>
            </a:xfrm>
            <a:prstGeom prst="ellipse">
              <a:avLst/>
            </a:prstGeom>
            <a:solidFill>
              <a:srgbClr val="FF0000"/>
            </a:solidFill>
            <a:ln w="22225">
              <a:solidFill>
                <a:srgbClr val="FF0000"/>
              </a:solidFill>
              <a:round/>
              <a:headEnd/>
              <a:tailEnd/>
            </a:ln>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2" name="Oval 68"/>
            <p:cNvSpPr>
              <a:spLocks noChangeArrowheads="1"/>
            </p:cNvSpPr>
            <p:nvPr/>
          </p:nvSpPr>
          <p:spPr bwMode="auto">
            <a:xfrm>
              <a:off x="3018" y="2433"/>
              <a:ext cx="55" cy="55"/>
            </a:xfrm>
            <a:prstGeom prst="ellipse">
              <a:avLst/>
            </a:prstGeom>
            <a:solidFill>
              <a:srgbClr val="FF0000"/>
            </a:solidFill>
            <a:ln w="22225">
              <a:solidFill>
                <a:srgbClr val="FF0000"/>
              </a:solidFill>
              <a:round/>
              <a:headEnd/>
              <a:tailEnd/>
            </a:ln>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 name="Line 69"/>
            <p:cNvSpPr>
              <a:spLocks noChangeShapeType="1"/>
            </p:cNvSpPr>
            <p:nvPr/>
          </p:nvSpPr>
          <p:spPr bwMode="auto">
            <a:xfrm>
              <a:off x="3045" y="2392"/>
              <a:ext cx="1" cy="68"/>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70"/>
            <p:cNvSpPr>
              <a:spLocks noChangeShapeType="1"/>
            </p:cNvSpPr>
            <p:nvPr/>
          </p:nvSpPr>
          <p:spPr bwMode="auto">
            <a:xfrm>
              <a:off x="3045" y="2460"/>
              <a:ext cx="1332" cy="1"/>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Oval 71"/>
            <p:cNvSpPr>
              <a:spLocks noChangeArrowheads="1"/>
            </p:cNvSpPr>
            <p:nvPr/>
          </p:nvSpPr>
          <p:spPr bwMode="auto">
            <a:xfrm>
              <a:off x="4350" y="2433"/>
              <a:ext cx="55" cy="55"/>
            </a:xfrm>
            <a:prstGeom prst="ellipse">
              <a:avLst/>
            </a:prstGeom>
            <a:solidFill>
              <a:srgbClr val="FF0000"/>
            </a:solidFill>
            <a:ln w="22225">
              <a:solidFill>
                <a:srgbClr val="FF0000"/>
              </a:solidFill>
              <a:round/>
              <a:headEnd/>
              <a:tailEnd/>
            </a:ln>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6" name="Line 72"/>
            <p:cNvSpPr>
              <a:spLocks noChangeShapeType="1"/>
            </p:cNvSpPr>
            <p:nvPr/>
          </p:nvSpPr>
          <p:spPr bwMode="auto">
            <a:xfrm>
              <a:off x="3045" y="2460"/>
              <a:ext cx="1" cy="193"/>
            </a:xfrm>
            <a:prstGeom prst="line">
              <a:avLst/>
            </a:prstGeom>
            <a:noFill/>
            <a:ln w="22225">
              <a:solidFill>
                <a:srgbClr val="4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73"/>
            <p:cNvSpPr>
              <a:spLocks noChangeArrowheads="1"/>
            </p:cNvSpPr>
            <p:nvPr/>
          </p:nvSpPr>
          <p:spPr bwMode="auto">
            <a:xfrm>
              <a:off x="2578" y="1787"/>
              <a:ext cx="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zh-CN" altLang="en-US" b="1">
                  <a:solidFill>
                    <a:srgbClr val="400000"/>
                  </a:solidFill>
                  <a:latin typeface="宋体" panose="02010600030101010101" pitchFamily="2" charset="-122"/>
                  <a:ea typeface="宋体" panose="02010600030101010101" pitchFamily="2" charset="-122"/>
                </a:rPr>
                <a:t>电压放大级</a:t>
              </a:r>
              <a:endParaRPr lang="zh-CN" altLang="en-US" b="1">
                <a:ea typeface="宋体" panose="02010600030101010101" pitchFamily="2" charset="-122"/>
              </a:endParaRPr>
            </a:p>
          </p:txBody>
        </p:sp>
        <p:sp>
          <p:nvSpPr>
            <p:cNvPr id="78" name="Rectangle 74"/>
            <p:cNvSpPr>
              <a:spLocks noChangeArrowheads="1"/>
            </p:cNvSpPr>
            <p:nvPr/>
          </p:nvSpPr>
          <p:spPr bwMode="auto">
            <a:xfrm>
              <a:off x="4059" y="1797"/>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zh-CN" altLang="en-US" b="1">
                  <a:solidFill>
                    <a:srgbClr val="400000"/>
                  </a:solidFill>
                  <a:latin typeface="宋体" panose="02010600030101010101" pitchFamily="2" charset="-122"/>
                  <a:ea typeface="宋体" panose="02010600030101010101" pitchFamily="2" charset="-122"/>
                </a:rPr>
                <a:t>输出级</a:t>
              </a:r>
              <a:endParaRPr lang="zh-CN" altLang="en-US" b="1">
                <a:ea typeface="宋体" panose="02010600030101010101" pitchFamily="2" charset="-122"/>
              </a:endParaRPr>
            </a:p>
          </p:txBody>
        </p:sp>
        <p:sp>
          <p:nvSpPr>
            <p:cNvPr id="79" name="Rectangle 75"/>
            <p:cNvSpPr>
              <a:spLocks noChangeArrowheads="1"/>
            </p:cNvSpPr>
            <p:nvPr/>
          </p:nvSpPr>
          <p:spPr bwMode="auto">
            <a:xfrm>
              <a:off x="2702" y="2804"/>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zh-CN" altLang="en-US" b="1">
                  <a:solidFill>
                    <a:srgbClr val="400000"/>
                  </a:solidFill>
                  <a:latin typeface="宋体" panose="02010600030101010101" pitchFamily="2" charset="-122"/>
                  <a:ea typeface="宋体" panose="02010600030101010101" pitchFamily="2" charset="-122"/>
                </a:rPr>
                <a:t>偏置电路</a:t>
              </a:r>
              <a:endParaRPr lang="zh-CN" altLang="en-US" b="1">
                <a:ea typeface="宋体" panose="02010600030101010101" pitchFamily="2" charset="-122"/>
              </a:endParaRPr>
            </a:p>
          </p:txBody>
        </p:sp>
        <p:sp>
          <p:nvSpPr>
            <p:cNvPr id="80" name="Rectangle 76"/>
            <p:cNvSpPr>
              <a:spLocks noChangeArrowheads="1"/>
            </p:cNvSpPr>
            <p:nvPr/>
          </p:nvSpPr>
          <p:spPr bwMode="auto">
            <a:xfrm>
              <a:off x="5105" y="181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i="1">
                  <a:solidFill>
                    <a:srgbClr val="400000"/>
                  </a:solidFill>
                  <a:ea typeface="宋体" panose="02010600030101010101" pitchFamily="2" charset="-122"/>
                </a:rPr>
                <a:t>v</a:t>
              </a:r>
              <a:endParaRPr lang="en-US" altLang="zh-CN">
                <a:ea typeface="宋体" panose="02010600030101010101" pitchFamily="2" charset="-122"/>
              </a:endParaRPr>
            </a:p>
          </p:txBody>
        </p:sp>
        <p:sp>
          <p:nvSpPr>
            <p:cNvPr id="81" name="Rectangle 77"/>
            <p:cNvSpPr>
              <a:spLocks noChangeArrowheads="1"/>
            </p:cNvSpPr>
            <p:nvPr/>
          </p:nvSpPr>
          <p:spPr bwMode="auto">
            <a:xfrm>
              <a:off x="5215" y="193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1700">
                  <a:solidFill>
                    <a:srgbClr val="400000"/>
                  </a:solidFill>
                  <a:ea typeface="宋体" panose="02010600030101010101" pitchFamily="2" charset="-122"/>
                </a:rPr>
                <a:t>o</a:t>
              </a:r>
              <a:endParaRPr lang="en-US" altLang="zh-CN">
                <a:ea typeface="宋体" panose="02010600030101010101" pitchFamily="2" charset="-122"/>
              </a:endParaRPr>
            </a:p>
          </p:txBody>
        </p:sp>
        <p:sp>
          <p:nvSpPr>
            <p:cNvPr id="82" name="Rectangle 78"/>
            <p:cNvSpPr>
              <a:spLocks noChangeArrowheads="1"/>
            </p:cNvSpPr>
            <p:nvPr/>
          </p:nvSpPr>
          <p:spPr bwMode="auto">
            <a:xfrm>
              <a:off x="657" y="1514"/>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solidFill>
                    <a:srgbClr val="400000"/>
                  </a:solidFill>
                  <a:ea typeface="宋体" panose="02010600030101010101" pitchFamily="2" charset="-122"/>
                </a:rPr>
                <a:t>+</a:t>
              </a:r>
              <a:endParaRPr lang="en-US" altLang="zh-CN" sz="2000" b="1">
                <a:ea typeface="宋体" panose="02010600030101010101" pitchFamily="2" charset="-122"/>
              </a:endParaRPr>
            </a:p>
          </p:txBody>
        </p:sp>
        <p:sp>
          <p:nvSpPr>
            <p:cNvPr id="83" name="Rectangle 79"/>
            <p:cNvSpPr>
              <a:spLocks noChangeArrowheads="1"/>
            </p:cNvSpPr>
            <p:nvPr/>
          </p:nvSpPr>
          <p:spPr bwMode="auto">
            <a:xfrm>
              <a:off x="1111" y="1616"/>
              <a:ext cx="5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zh-CN" altLang="en-US" b="1">
                  <a:solidFill>
                    <a:srgbClr val="400000"/>
                  </a:solidFill>
                  <a:latin typeface="宋体" panose="02010600030101010101" pitchFamily="2" charset="-122"/>
                  <a:ea typeface="宋体" panose="02010600030101010101" pitchFamily="2" charset="-122"/>
                </a:rPr>
                <a:t>差分</a:t>
              </a:r>
            </a:p>
            <a:p>
              <a:pPr algn="l" eaLnBrk="1" hangingPunct="1"/>
              <a:r>
                <a:rPr lang="zh-CN" altLang="en-US" b="1">
                  <a:solidFill>
                    <a:srgbClr val="400000"/>
                  </a:solidFill>
                  <a:latin typeface="宋体" panose="02010600030101010101" pitchFamily="2" charset="-122"/>
                  <a:ea typeface="宋体" panose="02010600030101010101" pitchFamily="2" charset="-122"/>
                </a:rPr>
                <a:t>输入级</a:t>
              </a:r>
              <a:endParaRPr lang="zh-CN" altLang="en-US" b="1">
                <a:ea typeface="宋体" panose="02010600030101010101" pitchFamily="2" charset="-122"/>
              </a:endParaRPr>
            </a:p>
          </p:txBody>
        </p:sp>
        <p:sp>
          <p:nvSpPr>
            <p:cNvPr id="84" name="Rectangle 80"/>
            <p:cNvSpPr>
              <a:spLocks noChangeArrowheads="1"/>
            </p:cNvSpPr>
            <p:nvPr/>
          </p:nvSpPr>
          <p:spPr bwMode="auto">
            <a:xfrm>
              <a:off x="657" y="1752"/>
              <a:ext cx="21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i="1">
                  <a:solidFill>
                    <a:srgbClr val="400000"/>
                  </a:solidFill>
                  <a:ea typeface="宋体" panose="02010600030101010101" pitchFamily="2" charset="-122"/>
                </a:rPr>
                <a:t>v</a:t>
              </a:r>
              <a:r>
                <a:rPr lang="en-US" altLang="zh-CN" sz="2800" baseline="-25000">
                  <a:solidFill>
                    <a:srgbClr val="400000"/>
                  </a:solidFill>
                  <a:ea typeface="宋体" panose="02010600030101010101" pitchFamily="2" charset="-122"/>
                </a:rPr>
                <a:t>id</a:t>
              </a:r>
              <a:endParaRPr lang="en-US" altLang="zh-CN">
                <a:ea typeface="宋体" panose="02010600030101010101" pitchFamily="2" charset="-122"/>
              </a:endParaRPr>
            </a:p>
          </p:txBody>
        </p:sp>
        <p:sp>
          <p:nvSpPr>
            <p:cNvPr id="85" name="Rectangle 81"/>
            <p:cNvSpPr>
              <a:spLocks noChangeArrowheads="1"/>
            </p:cNvSpPr>
            <p:nvPr/>
          </p:nvSpPr>
          <p:spPr bwMode="auto">
            <a:xfrm>
              <a:off x="612" y="2115"/>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zh-CN" altLang="en-US" sz="1800">
                  <a:ea typeface="宋体" panose="02010600030101010101" pitchFamily="2" charset="-122"/>
                </a:rPr>
                <a:t>－</a:t>
              </a:r>
            </a:p>
          </p:txBody>
        </p:sp>
        <p:sp>
          <p:nvSpPr>
            <p:cNvPr id="86" name="AutoShape 82"/>
            <p:cNvSpPr>
              <a:spLocks noChangeAspect="1" noChangeArrowheads="1"/>
            </p:cNvSpPr>
            <p:nvPr/>
          </p:nvSpPr>
          <p:spPr bwMode="auto">
            <a:xfrm rot="5400000">
              <a:off x="1179" y="1367"/>
              <a:ext cx="817" cy="1044"/>
            </a:xfrm>
            <a:prstGeom prst="triangle">
              <a:avLst>
                <a:gd name="adj" fmla="val 50000"/>
              </a:avLst>
            </a:prstGeom>
            <a:noFill/>
            <a:ln w="635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Tree>
    <p:extLst>
      <p:ext uri="{BB962C8B-B14F-4D97-AF65-F5344CB8AC3E}">
        <p14:creationId xmlns:p14="http://schemas.microsoft.com/office/powerpoint/2010/main" val="3272741197"/>
      </p:ext>
    </p:extLst>
  </p:cSld>
  <p:clrMapOvr>
    <a:masterClrMapping/>
  </p:clrMapOvr>
  <p:transition>
    <p:split orient="vert"/>
    <p:sndAc>
      <p:stSnd>
        <p:snd r:embed="rId2"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4.4.1 </a:t>
            </a:r>
            <a:r>
              <a:rPr lang="en-US" altLang="zh-CN" sz="3200" b="1" dirty="0">
                <a:solidFill>
                  <a:srgbClr val="FF0000"/>
                </a:solidFill>
                <a:ea typeface="宋体" panose="02010600030101010101" pitchFamily="2" charset="-122"/>
              </a:rPr>
              <a:t>BJTLM741</a:t>
            </a:r>
            <a:r>
              <a:rPr lang="zh-CN" altLang="en-US" sz="3200" b="1" dirty="0">
                <a:solidFill>
                  <a:srgbClr val="FF0000"/>
                </a:solidFill>
                <a:ea typeface="宋体" panose="02010600030101010101" pitchFamily="2" charset="-122"/>
              </a:rPr>
              <a:t>集成运算放大器</a:t>
            </a:r>
          </a:p>
        </p:txBody>
      </p:sp>
      <p:sp>
        <p:nvSpPr>
          <p:cNvPr id="415747" name="Line 3"/>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5748" name="Group 4"/>
          <p:cNvGrpSpPr>
            <a:grpSpLocks/>
          </p:cNvGrpSpPr>
          <p:nvPr/>
        </p:nvGrpSpPr>
        <p:grpSpPr bwMode="auto">
          <a:xfrm>
            <a:off x="0" y="990600"/>
            <a:ext cx="9144000" cy="5440363"/>
            <a:chOff x="0" y="624"/>
            <a:chExt cx="5760" cy="3427"/>
          </a:xfrm>
        </p:grpSpPr>
        <p:pic>
          <p:nvPicPr>
            <p:cNvPr id="4157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4"/>
              <a:ext cx="576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52" name="Rectangle 6"/>
            <p:cNvSpPr>
              <a:spLocks noChangeArrowheads="1"/>
            </p:cNvSpPr>
            <p:nvPr/>
          </p:nvSpPr>
          <p:spPr bwMode="auto">
            <a:xfrm>
              <a:off x="3504" y="105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1600" b="1">
                  <a:solidFill>
                    <a:schemeClr val="tx2"/>
                  </a:solidFill>
                  <a:ea typeface="黑体" panose="02010609060101010101" pitchFamily="49" charset="-122"/>
                </a:rPr>
                <a:t>A</a:t>
              </a:r>
            </a:p>
          </p:txBody>
        </p:sp>
        <p:sp>
          <p:nvSpPr>
            <p:cNvPr id="415753" name="Rectangle 7"/>
            <p:cNvSpPr>
              <a:spLocks noChangeArrowheads="1"/>
            </p:cNvSpPr>
            <p:nvPr/>
          </p:nvSpPr>
          <p:spPr bwMode="auto">
            <a:xfrm>
              <a:off x="3312" y="1152"/>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1600" b="1">
                  <a:solidFill>
                    <a:schemeClr val="tx2"/>
                  </a:solidFill>
                  <a:ea typeface="黑体" panose="02010609060101010101" pitchFamily="49" charset="-122"/>
                </a:rPr>
                <a:t>B</a:t>
              </a:r>
            </a:p>
          </p:txBody>
        </p:sp>
      </p:grpSp>
    </p:spTree>
    <p:extLst>
      <p:ext uri="{BB962C8B-B14F-4D97-AF65-F5344CB8AC3E}">
        <p14:creationId xmlns:p14="http://schemas.microsoft.com/office/powerpoint/2010/main" val="2242133298"/>
      </p:ext>
    </p:extLst>
  </p:cSld>
  <p:clrMapOvr>
    <a:masterClrMapping/>
  </p:clrMapOvr>
  <p:transition>
    <p:blinds/>
    <p:sndAc>
      <p:stSnd>
        <p:snd r:embed="rId2" name="PROJCTOR.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381000"/>
            <a:ext cx="9144000" cy="5440363"/>
            <a:chOff x="0" y="624"/>
            <a:chExt cx="5760" cy="3427"/>
          </a:xfrm>
        </p:grpSpPr>
        <p:pic>
          <p:nvPicPr>
            <p:cNvPr id="4167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
              <a:ext cx="576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7" name="Rectangle 4"/>
            <p:cNvSpPr>
              <a:spLocks noChangeArrowheads="1"/>
            </p:cNvSpPr>
            <p:nvPr/>
          </p:nvSpPr>
          <p:spPr bwMode="auto">
            <a:xfrm>
              <a:off x="3504" y="105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1600" b="1">
                  <a:solidFill>
                    <a:schemeClr val="tx2"/>
                  </a:solidFill>
                  <a:ea typeface="黑体" panose="02010609060101010101" pitchFamily="49" charset="-122"/>
                </a:rPr>
                <a:t>A</a:t>
              </a:r>
            </a:p>
          </p:txBody>
        </p:sp>
        <p:sp>
          <p:nvSpPr>
            <p:cNvPr id="416778" name="Rectangle 5"/>
            <p:cNvSpPr>
              <a:spLocks noChangeArrowheads="1"/>
            </p:cNvSpPr>
            <p:nvPr/>
          </p:nvSpPr>
          <p:spPr bwMode="auto">
            <a:xfrm>
              <a:off x="3312" y="1152"/>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1600" b="1">
                  <a:solidFill>
                    <a:schemeClr val="tx2"/>
                  </a:solidFill>
                  <a:ea typeface="黑体" panose="02010609060101010101" pitchFamily="49" charset="-122"/>
                </a:rPr>
                <a:t>B</a:t>
              </a:r>
            </a:p>
          </p:txBody>
        </p:sp>
      </p:grpSp>
      <p:pic>
        <p:nvPicPr>
          <p:cNvPr id="519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4800"/>
            <a:ext cx="170815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9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7200"/>
            <a:ext cx="23860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9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81000"/>
            <a:ext cx="14001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917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1000"/>
            <a:ext cx="22510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197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9174"/>
                                        </p:tgtEl>
                                        <p:attrNameLst>
                                          <p:attrName>style.visibility</p:attrName>
                                        </p:attrNameLst>
                                      </p:cBhvr>
                                      <p:to>
                                        <p:strVal val="visible"/>
                                      </p:to>
                                    </p:set>
                                    <p:animEffect transition="in" filter="blinds(horizontal)">
                                      <p:cBhvr>
                                        <p:cTn id="12" dur="500"/>
                                        <p:tgtEl>
                                          <p:spTgt spid="519174"/>
                                        </p:tgtEl>
                                      </p:cBhvr>
                                    </p:animEffect>
                                  </p:childTnLst>
                                  <p:subTnLst>
                                    <p:set>
                                      <p:cBhvr override="childStyle">
                                        <p:cTn dur="1" fill="hold" display="0" masterRel="nextClick" afterEffect="1"/>
                                        <p:tgtEl>
                                          <p:spTgt spid="51917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9175"/>
                                        </p:tgtEl>
                                        <p:attrNameLst>
                                          <p:attrName>style.visibility</p:attrName>
                                        </p:attrNameLst>
                                      </p:cBhvr>
                                      <p:to>
                                        <p:strVal val="visible"/>
                                      </p:to>
                                    </p:set>
                                    <p:animEffect transition="in" filter="blinds(horizontal)">
                                      <p:cBhvr>
                                        <p:cTn id="17" dur="500"/>
                                        <p:tgtEl>
                                          <p:spTgt spid="519175"/>
                                        </p:tgtEl>
                                      </p:cBhvr>
                                    </p:animEffect>
                                  </p:childTnLst>
                                  <p:subTnLst>
                                    <p:set>
                                      <p:cBhvr override="childStyle">
                                        <p:cTn dur="1" fill="hold" display="0" masterRel="nextClick" afterEffect="1"/>
                                        <p:tgtEl>
                                          <p:spTgt spid="51917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9176"/>
                                        </p:tgtEl>
                                        <p:attrNameLst>
                                          <p:attrName>style.visibility</p:attrName>
                                        </p:attrNameLst>
                                      </p:cBhvr>
                                      <p:to>
                                        <p:strVal val="visible"/>
                                      </p:to>
                                    </p:set>
                                    <p:animEffect transition="in" filter="blinds(horizontal)">
                                      <p:cBhvr>
                                        <p:cTn id="22" dur="500"/>
                                        <p:tgtEl>
                                          <p:spTgt spid="519176"/>
                                        </p:tgtEl>
                                      </p:cBhvr>
                                    </p:animEffect>
                                  </p:childTnLst>
                                  <p:subTnLst>
                                    <p:set>
                                      <p:cBhvr override="childStyle">
                                        <p:cTn dur="1" fill="hold" display="0" masterRel="nextClick" afterEffect="1"/>
                                        <p:tgtEl>
                                          <p:spTgt spid="51917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9177"/>
                                        </p:tgtEl>
                                        <p:attrNameLst>
                                          <p:attrName>style.visibility</p:attrName>
                                        </p:attrNameLst>
                                      </p:cBhvr>
                                      <p:to>
                                        <p:strVal val="visible"/>
                                      </p:to>
                                    </p:set>
                                    <p:animEffect transition="in" filter="blinds(horizontal)">
                                      <p:cBhvr>
                                        <p:cTn id="27" dur="500"/>
                                        <p:tgtEl>
                                          <p:spTgt spid="519177"/>
                                        </p:tgtEl>
                                      </p:cBhvr>
                                    </p:animEffect>
                                  </p:childTnLst>
                                  <p:subTnLst>
                                    <p:set>
                                      <p:cBhvr override="childStyle">
                                        <p:cTn dur="1" fill="hold" display="0" masterRel="nextClick" afterEffect="1"/>
                                        <p:tgtEl>
                                          <p:spTgt spid="5191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 Box 2"/>
          <p:cNvSpPr txBox="1">
            <a:spLocks noChangeArrowheads="1"/>
          </p:cNvSpPr>
          <p:nvPr/>
        </p:nvSpPr>
        <p:spPr bwMode="auto">
          <a:xfrm>
            <a:off x="539750" y="912813"/>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sz="2800" b="1">
                <a:solidFill>
                  <a:srgbClr val="FF3300"/>
                </a:solidFill>
                <a:ea typeface="宋体" panose="02010600030101010101" pitchFamily="2" charset="-122"/>
              </a:rPr>
              <a:t>分析：</a:t>
            </a:r>
            <a:endParaRPr lang="zh-CN" altLang="en-US" sz="2800" b="1">
              <a:solidFill>
                <a:srgbClr val="0000FF"/>
              </a:solidFill>
              <a:ea typeface="宋体" panose="02010600030101010101" pitchFamily="2" charset="-122"/>
            </a:endParaRPr>
          </a:p>
        </p:txBody>
      </p:sp>
      <p:sp>
        <p:nvSpPr>
          <p:cNvPr id="520195" name="Text Box 3"/>
          <p:cNvSpPr txBox="1">
            <a:spLocks noChangeArrowheads="1"/>
          </p:cNvSpPr>
          <p:nvPr/>
        </p:nvSpPr>
        <p:spPr bwMode="auto">
          <a:xfrm>
            <a:off x="611188" y="155733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黑体" panose="02010609060101010101" pitchFamily="49" charset="-122"/>
              </a:rPr>
              <a:t>1.  </a:t>
            </a:r>
            <a:r>
              <a:rPr lang="zh-CN" altLang="en-US" sz="2800" b="1">
                <a:solidFill>
                  <a:schemeClr val="accent2"/>
                </a:solidFill>
                <a:ea typeface="宋体" panose="02010600030101010101" pitchFamily="2" charset="-122"/>
              </a:rPr>
              <a:t>偏置电路：</a:t>
            </a:r>
          </a:p>
        </p:txBody>
      </p:sp>
      <p:sp>
        <p:nvSpPr>
          <p:cNvPr id="520196" name="Text Box 4"/>
          <p:cNvSpPr txBox="1">
            <a:spLocks noChangeArrowheads="1"/>
          </p:cNvSpPr>
          <p:nvPr/>
        </p:nvSpPr>
        <p:spPr bwMode="auto">
          <a:xfrm>
            <a:off x="611188" y="21336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     T</a:t>
            </a:r>
            <a:r>
              <a:rPr lang="en-US" altLang="zh-CN" b="1" baseline="-30000">
                <a:ea typeface="宋体" panose="02010600030101010101" pitchFamily="2" charset="-122"/>
              </a:rPr>
              <a:t>12</a:t>
            </a:r>
            <a:r>
              <a:rPr lang="zh-CN" altLang="en-US" b="1">
                <a:ea typeface="宋体" panose="02010600030101010101" pitchFamily="2" charset="-122"/>
              </a:rPr>
              <a:t>、</a:t>
            </a:r>
            <a:r>
              <a:rPr lang="en-US" altLang="zh-CN" b="1" i="1">
                <a:ea typeface="宋体" panose="02010600030101010101" pitchFamily="2" charset="-122"/>
              </a:rPr>
              <a:t>R</a:t>
            </a:r>
            <a:r>
              <a:rPr lang="en-US" altLang="zh-CN" b="1" baseline="-30000">
                <a:ea typeface="宋体" panose="02010600030101010101" pitchFamily="2" charset="-122"/>
              </a:rPr>
              <a:t>5</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11</a:t>
            </a:r>
            <a:r>
              <a:rPr lang="zh-CN" altLang="en-US" b="1">
                <a:ea typeface="宋体" panose="02010600030101010101" pitchFamily="2" charset="-122"/>
              </a:rPr>
              <a:t>构成了主偏置电路，产生基准电流</a:t>
            </a:r>
            <a:r>
              <a:rPr lang="zh-CN" altLang="en-US" b="1">
                <a:ea typeface="黑体" panose="02010609060101010101" pitchFamily="49" charset="-122"/>
              </a:rPr>
              <a:t>：</a:t>
            </a:r>
          </a:p>
        </p:txBody>
      </p:sp>
      <p:graphicFrame>
        <p:nvGraphicFramePr>
          <p:cNvPr id="520197" name="Object 5"/>
          <p:cNvGraphicFramePr>
            <a:graphicFrameLocks noChangeAspect="1"/>
          </p:cNvGraphicFramePr>
          <p:nvPr/>
        </p:nvGraphicFramePr>
        <p:xfrm>
          <a:off x="1763713" y="2636838"/>
          <a:ext cx="4406900" cy="849312"/>
        </p:xfrm>
        <a:graphic>
          <a:graphicData uri="http://schemas.openxmlformats.org/presentationml/2006/ole">
            <mc:AlternateContent xmlns:mc="http://schemas.openxmlformats.org/markup-compatibility/2006">
              <mc:Choice xmlns:v="urn:schemas-microsoft-com:vml" Requires="v">
                <p:oleObj spid="_x0000_s32779" name="公式" r:id="rId5" imgW="2298600" imgH="444240" progId="Equation.3">
                  <p:embed/>
                </p:oleObj>
              </mc:Choice>
              <mc:Fallback>
                <p:oleObj name="公式" r:id="rId5" imgW="2298600" imgH="444240" progId="Equation.3">
                  <p:embed/>
                  <p:pic>
                    <p:nvPicPr>
                      <p:cNvPr id="5201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636838"/>
                        <a:ext cx="4406900"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198" name="Text Box 6"/>
          <p:cNvSpPr txBox="1">
            <a:spLocks noChangeArrowheads="1"/>
          </p:cNvSpPr>
          <p:nvPr/>
        </p:nvSpPr>
        <p:spPr bwMode="auto">
          <a:xfrm>
            <a:off x="684213" y="3357563"/>
            <a:ext cx="77851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lang="en-US" altLang="zh-CN" b="1">
                <a:solidFill>
                  <a:srgbClr val="0000FF"/>
                </a:solidFill>
                <a:ea typeface="宋体" panose="02010600030101010101" pitchFamily="2" charset="-122"/>
              </a:rPr>
              <a:t>    </a:t>
            </a:r>
            <a:r>
              <a:rPr lang="zh-CN" altLang="en-US" b="1">
                <a:solidFill>
                  <a:schemeClr val="tx2"/>
                </a:solidFill>
                <a:ea typeface="宋体" panose="02010600030101010101" pitchFamily="2" charset="-122"/>
              </a:rPr>
              <a:t>其他偏置电流都与基准电流有关。</a:t>
            </a:r>
          </a:p>
          <a:p>
            <a:pPr algn="just" eaLnBrk="1" hangingPunct="1">
              <a:lnSpc>
                <a:spcPct val="120000"/>
              </a:lnSpc>
              <a:spcBef>
                <a:spcPct val="50000"/>
              </a:spcBef>
            </a:pPr>
            <a:r>
              <a:rPr lang="zh-CN" altLang="en-US" b="1">
                <a:solidFill>
                  <a:srgbClr val="800000"/>
                </a:solidFill>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10</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11</a:t>
            </a:r>
            <a:r>
              <a:rPr lang="zh-CN" altLang="en-US" b="1">
                <a:ea typeface="宋体" panose="02010600030101010101" pitchFamily="2" charset="-122"/>
              </a:rPr>
              <a:t>和</a:t>
            </a:r>
            <a:r>
              <a:rPr lang="en-US" altLang="zh-CN" b="1" i="1">
                <a:ea typeface="宋体" panose="02010600030101010101" pitchFamily="2" charset="-122"/>
              </a:rPr>
              <a:t>R</a:t>
            </a:r>
            <a:r>
              <a:rPr lang="en-US" altLang="zh-CN" b="1" baseline="-30000">
                <a:ea typeface="宋体" panose="02010600030101010101" pitchFamily="2" charset="-122"/>
              </a:rPr>
              <a:t>4</a:t>
            </a:r>
            <a:r>
              <a:rPr lang="zh-CN" altLang="en-US" b="1">
                <a:ea typeface="宋体" panose="02010600030101010101" pitchFamily="2" charset="-122"/>
              </a:rPr>
              <a:t>组成微电流源，通过</a:t>
            </a:r>
            <a:r>
              <a:rPr lang="en-US" altLang="zh-CN" b="1">
                <a:ea typeface="宋体" panose="02010600030101010101" pitchFamily="2" charset="-122"/>
              </a:rPr>
              <a:t>T</a:t>
            </a:r>
            <a:r>
              <a:rPr lang="en-US" altLang="zh-CN" b="1" baseline="-30000">
                <a:ea typeface="宋体" panose="02010600030101010101" pitchFamily="2" charset="-122"/>
              </a:rPr>
              <a:t>8</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9</a:t>
            </a:r>
            <a:r>
              <a:rPr lang="zh-CN" altLang="en-US" b="1">
                <a:ea typeface="宋体" panose="02010600030101010101" pitchFamily="2" charset="-122"/>
              </a:rPr>
              <a:t>组成的镜象电流源为差动输入级提供偏置电流。</a:t>
            </a:r>
          </a:p>
          <a:p>
            <a:pPr algn="just" eaLnBrk="1" hangingPunct="1">
              <a:lnSpc>
                <a:spcPct val="120000"/>
              </a:lnSpc>
              <a:spcBef>
                <a:spcPct val="50000"/>
              </a:spcBef>
            </a:pPr>
            <a:r>
              <a:rPr lang="zh-CN" altLang="en-US" b="1">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12</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13</a:t>
            </a:r>
            <a:r>
              <a:rPr lang="zh-CN" altLang="en-US" b="1">
                <a:ea typeface="宋体" panose="02010600030101010101" pitchFamily="2" charset="-122"/>
              </a:rPr>
              <a:t>管构成多支路电流源。</a:t>
            </a:r>
            <a:r>
              <a:rPr lang="en-US" altLang="zh-CN" b="1">
                <a:ea typeface="宋体" panose="02010600030101010101" pitchFamily="2" charset="-122"/>
              </a:rPr>
              <a:t>T</a:t>
            </a:r>
            <a:r>
              <a:rPr lang="en-US" altLang="zh-CN" b="1" baseline="-30000">
                <a:ea typeface="宋体" panose="02010600030101010101" pitchFamily="2" charset="-122"/>
              </a:rPr>
              <a:t>13</a:t>
            </a:r>
            <a:r>
              <a:rPr lang="zh-CN" altLang="en-US" b="1">
                <a:ea typeface="宋体" panose="02010600030101010101" pitchFamily="2" charset="-122"/>
              </a:rPr>
              <a:t>管是多集电极三极管，其集电极电流和的大小比例为</a:t>
            </a:r>
            <a:r>
              <a:rPr lang="en-US" altLang="zh-CN" b="1">
                <a:ea typeface="宋体" panose="02010600030101010101" pitchFamily="2" charset="-122"/>
              </a:rPr>
              <a:t>3:1</a:t>
            </a:r>
            <a:r>
              <a:rPr lang="zh-CN" altLang="en-US" b="1">
                <a:ea typeface="宋体" panose="02010600030101010101" pitchFamily="2" charset="-122"/>
              </a:rPr>
              <a:t>。</a:t>
            </a:r>
            <a:r>
              <a:rPr lang="en-US" altLang="zh-CN" b="1">
                <a:ea typeface="宋体" panose="02010600030101010101" pitchFamily="2" charset="-122"/>
              </a:rPr>
              <a:t>B</a:t>
            </a:r>
            <a:r>
              <a:rPr lang="zh-CN" altLang="en-US" b="1">
                <a:ea typeface="宋体" panose="02010600030101010101" pitchFamily="2" charset="-122"/>
              </a:rPr>
              <a:t>路作为中间级的有源负载。</a:t>
            </a:r>
            <a:r>
              <a:rPr lang="en-US" altLang="zh-CN" b="1">
                <a:ea typeface="宋体" panose="02010600030101010101" pitchFamily="2" charset="-122"/>
              </a:rPr>
              <a:t>A</a:t>
            </a:r>
            <a:r>
              <a:rPr lang="zh-CN" altLang="en-US" b="1">
                <a:ea typeface="宋体" panose="02010600030101010101" pitchFamily="2" charset="-122"/>
              </a:rPr>
              <a:t>路为输出级提供偏置。</a:t>
            </a:r>
          </a:p>
        </p:txBody>
      </p:sp>
      <p:sp>
        <p:nvSpPr>
          <p:cNvPr id="185353" name="Rectangle 9"/>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dirty="0" smtClean="0">
                <a:solidFill>
                  <a:srgbClr val="FF0000"/>
                </a:solidFill>
                <a:ea typeface="宋体" panose="02010600030101010101" pitchFamily="2" charset="-122"/>
              </a:rPr>
              <a:t>§</a:t>
            </a:r>
            <a:r>
              <a:rPr lang="en-US" altLang="zh-CN" sz="4400" b="1" dirty="0">
                <a:solidFill>
                  <a:srgbClr val="FF0000"/>
                </a:solidFill>
                <a:ea typeface="隶书" panose="02010509060101010101" pitchFamily="49" charset="-122"/>
              </a:rPr>
              <a:t> 4.4.1 </a:t>
            </a:r>
            <a:r>
              <a:rPr lang="en-US" altLang="zh-CN" sz="3200" b="1" dirty="0" smtClean="0">
                <a:solidFill>
                  <a:srgbClr val="FF0000"/>
                </a:solidFill>
                <a:ea typeface="宋体" panose="02010600030101010101" pitchFamily="2" charset="-122"/>
              </a:rPr>
              <a:t>BJTLM741</a:t>
            </a:r>
            <a:r>
              <a:rPr lang="zh-CN" altLang="en-US" sz="3200" b="1" dirty="0">
                <a:solidFill>
                  <a:srgbClr val="FF0000"/>
                </a:solidFill>
                <a:ea typeface="宋体" panose="02010600030101010101" pitchFamily="2" charset="-122"/>
              </a:rPr>
              <a:t>集成运算放大器</a:t>
            </a:r>
          </a:p>
        </p:txBody>
      </p:sp>
      <p:sp>
        <p:nvSpPr>
          <p:cNvPr id="185354" name="Line 10"/>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050054549"/>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blinds(horizontal)">
                                      <p:cBhvr>
                                        <p:cTn id="7" dur="500"/>
                                        <p:tgtEl>
                                          <p:spTgt spid="52019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blinds(horizontal)">
                                      <p:cBhvr>
                                        <p:cTn id="12" dur="500"/>
                                        <p:tgtEl>
                                          <p:spTgt spid="52019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blinds(horizontal)">
                                      <p:cBhvr>
                                        <p:cTn id="17" dur="500"/>
                                        <p:tgtEl>
                                          <p:spTgt spid="52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198">
                                            <p:txEl>
                                              <p:pRg st="0" end="0"/>
                                            </p:txEl>
                                          </p:spTgt>
                                        </p:tgtEl>
                                        <p:attrNameLst>
                                          <p:attrName>style.visibility</p:attrName>
                                        </p:attrNameLst>
                                      </p:cBhvr>
                                      <p:to>
                                        <p:strVal val="visible"/>
                                      </p:to>
                                    </p:set>
                                    <p:animEffect transition="in" filter="blinds(horizontal)">
                                      <p:cBhvr>
                                        <p:cTn id="22" dur="500"/>
                                        <p:tgtEl>
                                          <p:spTgt spid="52019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198">
                                            <p:txEl>
                                              <p:pRg st="1" end="1"/>
                                            </p:txEl>
                                          </p:spTgt>
                                        </p:tgtEl>
                                        <p:attrNameLst>
                                          <p:attrName>style.visibility</p:attrName>
                                        </p:attrNameLst>
                                      </p:cBhvr>
                                      <p:to>
                                        <p:strVal val="visible"/>
                                      </p:to>
                                    </p:set>
                                    <p:animEffect transition="in" filter="blinds(horizontal)">
                                      <p:cBhvr>
                                        <p:cTn id="27" dur="500"/>
                                        <p:tgtEl>
                                          <p:spTgt spid="520198">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0198">
                                            <p:txEl>
                                              <p:pRg st="2" end="2"/>
                                            </p:txEl>
                                          </p:spTgt>
                                        </p:tgtEl>
                                        <p:attrNameLst>
                                          <p:attrName>style.visibility</p:attrName>
                                        </p:attrNameLst>
                                      </p:cBhvr>
                                      <p:to>
                                        <p:strVal val="visible"/>
                                      </p:to>
                                    </p:set>
                                    <p:animEffect transition="in" filter="blinds(horizontal)">
                                      <p:cBhvr>
                                        <p:cTn id="32" dur="500"/>
                                        <p:tgtEl>
                                          <p:spTgt spid="520198">
                                            <p:txEl>
                                              <p:pRg st="2" end="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utoUpdateAnimBg="0"/>
      <p:bldP spid="520196" grpId="0" autoUpdateAnimBg="0"/>
      <p:bldP spid="52019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395288" y="908050"/>
            <a:ext cx="7056437" cy="67627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1.</a:t>
            </a:r>
            <a:r>
              <a:rPr lang="zh-CN" altLang="en-US" b="1">
                <a:solidFill>
                  <a:srgbClr val="0000FF"/>
                </a:solidFill>
                <a:ea typeface="宋体" pitchFamily="2" charset="-122"/>
              </a:rPr>
              <a:t>镜像电流源</a:t>
            </a:r>
            <a:r>
              <a:rPr lang="en-US" altLang="zh-CN" b="1">
                <a:solidFill>
                  <a:srgbClr val="0000FF"/>
                </a:solidFill>
                <a:ea typeface="宋体" pitchFamily="2" charset="-122"/>
              </a:rPr>
              <a:t>(mirror current sources</a:t>
            </a:r>
            <a:r>
              <a:rPr lang="en-US" altLang="zh-CN" sz="3200" b="1">
                <a:solidFill>
                  <a:srgbClr val="0000FF"/>
                </a:solidFill>
                <a:ea typeface="宋体" pitchFamily="2" charset="-122"/>
              </a:rPr>
              <a:t> </a:t>
            </a:r>
            <a:r>
              <a:rPr lang="en-US" altLang="zh-CN" b="1">
                <a:solidFill>
                  <a:srgbClr val="0000FF"/>
                </a:solidFill>
                <a:ea typeface="宋体" pitchFamily="2" charset="-122"/>
              </a:rPr>
              <a:t>)</a:t>
            </a:r>
            <a:r>
              <a:rPr lang="en-US" altLang="zh-CN" b="1">
                <a:solidFill>
                  <a:schemeClr val="accent2"/>
                </a:solidFill>
                <a:ea typeface="宋体" pitchFamily="2" charset="-122"/>
              </a:rPr>
              <a:t> </a:t>
            </a:r>
            <a:endParaRPr lang="en-US" altLang="zh-CN" b="1">
              <a:solidFill>
                <a:srgbClr val="0000FF"/>
              </a:solidFill>
              <a:ea typeface="宋体" pitchFamily="2" charset="-122"/>
            </a:endParaRPr>
          </a:p>
        </p:txBody>
      </p:sp>
      <p:sp>
        <p:nvSpPr>
          <p:cNvPr id="157700"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57701"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5219700" y="1484313"/>
            <a:ext cx="3667125" cy="3500437"/>
            <a:chOff x="3085" y="935"/>
            <a:chExt cx="2310" cy="2205"/>
          </a:xfrm>
        </p:grpSpPr>
        <p:sp>
          <p:nvSpPr>
            <p:cNvPr id="157707" name="Text Box 7"/>
            <p:cNvSpPr txBox="1">
              <a:spLocks noChangeArrowheads="1"/>
            </p:cNvSpPr>
            <p:nvPr/>
          </p:nvSpPr>
          <p:spPr bwMode="auto">
            <a:xfrm>
              <a:off x="3288" y="935"/>
              <a:ext cx="594"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57708" name="Line 8"/>
            <p:cNvSpPr>
              <a:spLocks noChangeShapeType="1"/>
            </p:cNvSpPr>
            <p:nvPr/>
          </p:nvSpPr>
          <p:spPr bwMode="auto">
            <a:xfrm>
              <a:off x="4657" y="2201"/>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57709" name="Line 9"/>
            <p:cNvSpPr>
              <a:spLocks noChangeShapeType="1"/>
            </p:cNvSpPr>
            <p:nvPr/>
          </p:nvSpPr>
          <p:spPr bwMode="auto">
            <a:xfrm flipH="1">
              <a:off x="4661" y="2186"/>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157710" name="Line 10"/>
            <p:cNvSpPr>
              <a:spLocks noChangeShapeType="1"/>
            </p:cNvSpPr>
            <p:nvPr/>
          </p:nvSpPr>
          <p:spPr bwMode="auto">
            <a:xfrm>
              <a:off x="4672" y="2391"/>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7711" name="Line 11"/>
            <p:cNvSpPr>
              <a:spLocks noChangeShapeType="1"/>
            </p:cNvSpPr>
            <p:nvPr/>
          </p:nvSpPr>
          <p:spPr bwMode="auto">
            <a:xfrm flipH="1">
              <a:off x="3736" y="2346"/>
              <a:ext cx="928" cy="1"/>
            </a:xfrm>
            <a:prstGeom prst="line">
              <a:avLst/>
            </a:prstGeom>
            <a:noFill/>
            <a:ln w="38100">
              <a:solidFill>
                <a:schemeClr val="tx1"/>
              </a:solidFill>
              <a:round/>
              <a:headEnd/>
              <a:tailEnd/>
            </a:ln>
          </p:spPr>
          <p:txBody>
            <a:bodyPr anchor="ctr">
              <a:spAutoFit/>
            </a:bodyPr>
            <a:lstStyle/>
            <a:p>
              <a:endParaRPr lang="zh-CN" altLang="en-US"/>
            </a:p>
          </p:txBody>
        </p:sp>
        <p:sp>
          <p:nvSpPr>
            <p:cNvPr id="157712" name="Line 12"/>
            <p:cNvSpPr>
              <a:spLocks noChangeShapeType="1"/>
            </p:cNvSpPr>
            <p:nvPr/>
          </p:nvSpPr>
          <p:spPr bwMode="auto">
            <a:xfrm>
              <a:off x="3382" y="1253"/>
              <a:ext cx="340" cy="1"/>
            </a:xfrm>
            <a:prstGeom prst="line">
              <a:avLst/>
            </a:prstGeom>
            <a:noFill/>
            <a:ln w="28575">
              <a:solidFill>
                <a:schemeClr val="tx1"/>
              </a:solidFill>
              <a:round/>
              <a:headEnd/>
              <a:tailEnd/>
            </a:ln>
          </p:spPr>
          <p:txBody>
            <a:bodyPr anchor="ctr">
              <a:spAutoFit/>
            </a:bodyPr>
            <a:lstStyle/>
            <a:p>
              <a:endParaRPr lang="zh-CN" altLang="en-US"/>
            </a:p>
          </p:txBody>
        </p:sp>
        <p:sp>
          <p:nvSpPr>
            <p:cNvPr id="157713" name="Text Box 13"/>
            <p:cNvSpPr txBox="1">
              <a:spLocks noChangeArrowheads="1"/>
            </p:cNvSpPr>
            <p:nvPr/>
          </p:nvSpPr>
          <p:spPr bwMode="auto">
            <a:xfrm>
              <a:off x="3348" y="2180"/>
              <a:ext cx="36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57714" name="Line 14"/>
            <p:cNvSpPr>
              <a:spLocks noChangeShapeType="1"/>
            </p:cNvSpPr>
            <p:nvPr/>
          </p:nvSpPr>
          <p:spPr bwMode="auto">
            <a:xfrm>
              <a:off x="3550" y="1253"/>
              <a:ext cx="0" cy="67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7715" name="Line 15"/>
            <p:cNvSpPr>
              <a:spLocks noChangeShapeType="1"/>
            </p:cNvSpPr>
            <p:nvPr/>
          </p:nvSpPr>
          <p:spPr bwMode="auto">
            <a:xfrm flipH="1">
              <a:off x="3543" y="2403"/>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7716" name="Line 16"/>
            <p:cNvSpPr>
              <a:spLocks noChangeShapeType="1"/>
            </p:cNvSpPr>
            <p:nvPr/>
          </p:nvSpPr>
          <p:spPr bwMode="auto">
            <a:xfrm>
              <a:off x="3720" y="2242"/>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57717" name="Line 17"/>
            <p:cNvSpPr>
              <a:spLocks noChangeShapeType="1"/>
            </p:cNvSpPr>
            <p:nvPr/>
          </p:nvSpPr>
          <p:spPr bwMode="auto">
            <a:xfrm>
              <a:off x="3550" y="2222"/>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57718" name="Line 18"/>
            <p:cNvSpPr>
              <a:spLocks noChangeShapeType="1"/>
            </p:cNvSpPr>
            <p:nvPr/>
          </p:nvSpPr>
          <p:spPr bwMode="auto">
            <a:xfrm>
              <a:off x="4815" y="1250"/>
              <a:ext cx="0" cy="95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7719" name="Rectangle 19"/>
            <p:cNvSpPr>
              <a:spLocks noChangeArrowheads="1"/>
            </p:cNvSpPr>
            <p:nvPr/>
          </p:nvSpPr>
          <p:spPr bwMode="auto">
            <a:xfrm>
              <a:off x="3493" y="1433"/>
              <a:ext cx="97"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7720" name="Line 20"/>
            <p:cNvSpPr>
              <a:spLocks noChangeShapeType="1"/>
            </p:cNvSpPr>
            <p:nvPr/>
          </p:nvSpPr>
          <p:spPr bwMode="auto">
            <a:xfrm flipH="1">
              <a:off x="3566" y="2765"/>
              <a:ext cx="1277" cy="0"/>
            </a:xfrm>
            <a:prstGeom prst="line">
              <a:avLst/>
            </a:prstGeom>
            <a:noFill/>
            <a:ln w="38100">
              <a:solidFill>
                <a:schemeClr val="tx1"/>
              </a:solidFill>
              <a:round/>
              <a:headEnd/>
              <a:tailEnd/>
            </a:ln>
          </p:spPr>
          <p:txBody>
            <a:bodyPr anchor="ctr">
              <a:spAutoFit/>
            </a:bodyPr>
            <a:lstStyle/>
            <a:p>
              <a:endParaRPr lang="zh-CN" altLang="en-US"/>
            </a:p>
          </p:txBody>
        </p:sp>
        <p:sp>
          <p:nvSpPr>
            <p:cNvPr id="157721" name="Line 21"/>
            <p:cNvSpPr>
              <a:spLocks noChangeShapeType="1"/>
            </p:cNvSpPr>
            <p:nvPr/>
          </p:nvSpPr>
          <p:spPr bwMode="auto">
            <a:xfrm>
              <a:off x="4146" y="1968"/>
              <a:ext cx="0" cy="374"/>
            </a:xfrm>
            <a:prstGeom prst="line">
              <a:avLst/>
            </a:prstGeom>
            <a:noFill/>
            <a:ln w="38100">
              <a:solidFill>
                <a:schemeClr val="tx1"/>
              </a:solidFill>
              <a:round/>
              <a:headEnd/>
              <a:tailEnd/>
            </a:ln>
          </p:spPr>
          <p:txBody>
            <a:bodyPr anchor="ctr">
              <a:spAutoFit/>
            </a:bodyPr>
            <a:lstStyle/>
            <a:p>
              <a:endParaRPr lang="zh-CN" altLang="en-US"/>
            </a:p>
          </p:txBody>
        </p:sp>
        <p:sp>
          <p:nvSpPr>
            <p:cNvPr id="157722" name="Line 22"/>
            <p:cNvSpPr>
              <a:spLocks noChangeShapeType="1"/>
            </p:cNvSpPr>
            <p:nvPr/>
          </p:nvSpPr>
          <p:spPr bwMode="auto">
            <a:xfrm>
              <a:off x="3560" y="2509"/>
              <a:ext cx="3" cy="252"/>
            </a:xfrm>
            <a:prstGeom prst="line">
              <a:avLst/>
            </a:prstGeom>
            <a:noFill/>
            <a:ln w="38100">
              <a:solidFill>
                <a:schemeClr val="tx1"/>
              </a:solidFill>
              <a:round/>
              <a:headEnd/>
              <a:tailEnd/>
            </a:ln>
          </p:spPr>
          <p:txBody>
            <a:bodyPr anchor="ctr">
              <a:spAutoFit/>
            </a:bodyPr>
            <a:lstStyle/>
            <a:p>
              <a:endParaRPr lang="zh-CN" altLang="en-US"/>
            </a:p>
          </p:txBody>
        </p:sp>
        <p:sp>
          <p:nvSpPr>
            <p:cNvPr id="157723" name="Line 23"/>
            <p:cNvSpPr>
              <a:spLocks noChangeShapeType="1"/>
            </p:cNvSpPr>
            <p:nvPr/>
          </p:nvSpPr>
          <p:spPr bwMode="auto">
            <a:xfrm>
              <a:off x="4826" y="2519"/>
              <a:ext cx="0" cy="252"/>
            </a:xfrm>
            <a:prstGeom prst="line">
              <a:avLst/>
            </a:prstGeom>
            <a:noFill/>
            <a:ln w="38100">
              <a:solidFill>
                <a:schemeClr val="tx1"/>
              </a:solidFill>
              <a:round/>
              <a:headEnd/>
              <a:tailEnd/>
            </a:ln>
          </p:spPr>
          <p:txBody>
            <a:bodyPr anchor="ctr">
              <a:spAutoFit/>
            </a:bodyPr>
            <a:lstStyle/>
            <a:p>
              <a:endParaRPr lang="zh-CN" altLang="en-US"/>
            </a:p>
          </p:txBody>
        </p:sp>
        <p:sp>
          <p:nvSpPr>
            <p:cNvPr id="157724" name="Line 24"/>
            <p:cNvSpPr>
              <a:spLocks noChangeShapeType="1"/>
            </p:cNvSpPr>
            <p:nvPr/>
          </p:nvSpPr>
          <p:spPr bwMode="auto">
            <a:xfrm flipH="1">
              <a:off x="3538" y="1979"/>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57725" name="Line 25"/>
            <p:cNvSpPr>
              <a:spLocks noChangeShapeType="1"/>
            </p:cNvSpPr>
            <p:nvPr/>
          </p:nvSpPr>
          <p:spPr bwMode="auto">
            <a:xfrm>
              <a:off x="4232" y="2754"/>
              <a:ext cx="0" cy="113"/>
            </a:xfrm>
            <a:prstGeom prst="line">
              <a:avLst/>
            </a:prstGeom>
            <a:noFill/>
            <a:ln w="38100">
              <a:solidFill>
                <a:schemeClr val="tx1"/>
              </a:solidFill>
              <a:round/>
              <a:headEnd/>
              <a:tailEnd/>
            </a:ln>
          </p:spPr>
          <p:txBody>
            <a:bodyPr anchor="ctr">
              <a:spAutoFit/>
            </a:bodyPr>
            <a:lstStyle/>
            <a:p>
              <a:endParaRPr lang="zh-CN" altLang="en-US"/>
            </a:p>
          </p:txBody>
        </p:sp>
        <p:sp>
          <p:nvSpPr>
            <p:cNvPr id="157726" name="Line 26"/>
            <p:cNvSpPr>
              <a:spLocks noChangeShapeType="1"/>
            </p:cNvSpPr>
            <p:nvPr/>
          </p:nvSpPr>
          <p:spPr bwMode="auto">
            <a:xfrm flipH="1">
              <a:off x="4070" y="2871"/>
              <a:ext cx="340" cy="1"/>
            </a:xfrm>
            <a:prstGeom prst="line">
              <a:avLst/>
            </a:prstGeom>
            <a:noFill/>
            <a:ln w="28575">
              <a:solidFill>
                <a:schemeClr val="tx1"/>
              </a:solidFill>
              <a:round/>
              <a:headEnd/>
              <a:tailEnd/>
            </a:ln>
          </p:spPr>
          <p:txBody>
            <a:bodyPr anchor="ctr">
              <a:spAutoFit/>
            </a:bodyPr>
            <a:lstStyle/>
            <a:p>
              <a:endParaRPr lang="zh-CN" altLang="en-US"/>
            </a:p>
          </p:txBody>
        </p:sp>
        <p:sp>
          <p:nvSpPr>
            <p:cNvPr id="157727" name="Text Box 27"/>
            <p:cNvSpPr txBox="1">
              <a:spLocks noChangeArrowheads="1"/>
            </p:cNvSpPr>
            <p:nvPr/>
          </p:nvSpPr>
          <p:spPr bwMode="auto">
            <a:xfrm>
              <a:off x="4733" y="2205"/>
              <a:ext cx="364"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57728" name="Text Box 28"/>
            <p:cNvSpPr txBox="1">
              <a:spLocks noChangeArrowheads="1"/>
            </p:cNvSpPr>
            <p:nvPr/>
          </p:nvSpPr>
          <p:spPr bwMode="auto">
            <a:xfrm>
              <a:off x="3587" y="1341"/>
              <a:ext cx="308"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57729" name="Line 29"/>
            <p:cNvSpPr>
              <a:spLocks noChangeShapeType="1"/>
            </p:cNvSpPr>
            <p:nvPr/>
          </p:nvSpPr>
          <p:spPr bwMode="auto">
            <a:xfrm>
              <a:off x="3553" y="1828"/>
              <a:ext cx="0" cy="4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7730" name="Text Box 30"/>
            <p:cNvSpPr txBox="1">
              <a:spLocks noChangeArrowheads="1"/>
            </p:cNvSpPr>
            <p:nvPr/>
          </p:nvSpPr>
          <p:spPr bwMode="auto">
            <a:xfrm>
              <a:off x="3085" y="1579"/>
              <a:ext cx="485"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57731" name="Text Box 31"/>
            <p:cNvSpPr txBox="1">
              <a:spLocks noChangeArrowheads="1"/>
            </p:cNvSpPr>
            <p:nvPr/>
          </p:nvSpPr>
          <p:spPr bwMode="auto">
            <a:xfrm>
              <a:off x="3097" y="1941"/>
              <a:ext cx="451"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57732" name="Text Box 32"/>
            <p:cNvSpPr txBox="1">
              <a:spLocks noChangeArrowheads="1"/>
            </p:cNvSpPr>
            <p:nvPr/>
          </p:nvSpPr>
          <p:spPr bwMode="auto">
            <a:xfrm>
              <a:off x="4799" y="1784"/>
              <a:ext cx="38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57733" name="Text Box 33"/>
            <p:cNvSpPr txBox="1">
              <a:spLocks noChangeArrowheads="1"/>
            </p:cNvSpPr>
            <p:nvPr/>
          </p:nvSpPr>
          <p:spPr bwMode="auto">
            <a:xfrm>
              <a:off x="3689" y="1685"/>
              <a:ext cx="44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57734" name="Text Box 34"/>
            <p:cNvSpPr txBox="1">
              <a:spLocks noChangeArrowheads="1"/>
            </p:cNvSpPr>
            <p:nvPr/>
          </p:nvSpPr>
          <p:spPr bwMode="auto">
            <a:xfrm>
              <a:off x="4015" y="2852"/>
              <a:ext cx="594"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EE</a:t>
              </a:r>
              <a:endParaRPr lang="en-US" altLang="zh-CN" b="1"/>
            </a:p>
          </p:txBody>
        </p:sp>
        <p:sp>
          <p:nvSpPr>
            <p:cNvPr id="157735" name="Text Box 35"/>
            <p:cNvSpPr txBox="1">
              <a:spLocks noChangeArrowheads="1"/>
            </p:cNvSpPr>
            <p:nvPr/>
          </p:nvSpPr>
          <p:spPr bwMode="auto">
            <a:xfrm>
              <a:off x="5015" y="2216"/>
              <a:ext cx="380" cy="288"/>
            </a:xfrm>
            <a:prstGeom prst="rect">
              <a:avLst/>
            </a:prstGeom>
            <a:noFill/>
            <a:ln w="28575">
              <a:noFill/>
              <a:miter lim="800000"/>
              <a:headEnd/>
              <a:tailEnd/>
            </a:ln>
          </p:spPr>
          <p:txBody>
            <a:bodyPr anchor="ctr">
              <a:spAutoFit/>
            </a:bodyPr>
            <a:lstStyle/>
            <a:p>
              <a:pPr algn="l"/>
              <a:r>
                <a:rPr lang="en-US" altLang="zh-CN" b="1" i="1"/>
                <a:t>v</a:t>
              </a:r>
              <a:r>
                <a:rPr lang="en-US" altLang="zh-CN" b="1" baseline="-25000"/>
                <a:t>CE</a:t>
              </a:r>
              <a:endParaRPr lang="en-US" altLang="zh-CN" b="1"/>
            </a:p>
          </p:txBody>
        </p:sp>
      </p:grpSp>
      <p:sp>
        <p:nvSpPr>
          <p:cNvPr id="458788" name="Text Box 36"/>
          <p:cNvSpPr txBox="1">
            <a:spLocks noChangeArrowheads="1"/>
          </p:cNvSpPr>
          <p:nvPr/>
        </p:nvSpPr>
        <p:spPr bwMode="auto">
          <a:xfrm>
            <a:off x="331788" y="3125788"/>
            <a:ext cx="4630737" cy="1625600"/>
          </a:xfrm>
          <a:prstGeom prst="rect">
            <a:avLst/>
          </a:prstGeom>
          <a:noFill/>
          <a:ln w="9525">
            <a:noFill/>
            <a:miter lim="800000"/>
            <a:headEnd/>
            <a:tailEnd/>
          </a:ln>
        </p:spPr>
        <p:txBody>
          <a:bodyPr>
            <a:spAutoFit/>
          </a:bodyPr>
          <a:lstStyle/>
          <a:p>
            <a:pPr algn="l">
              <a:lnSpc>
                <a:spcPct val="140000"/>
              </a:lnSpc>
              <a:spcBef>
                <a:spcPct val="50000"/>
              </a:spcBef>
            </a:pPr>
            <a:r>
              <a:rPr lang="en-US" altLang="zh-CN" b="1" i="1">
                <a:ea typeface="宋体" pitchFamily="2" charset="-122"/>
              </a:rPr>
              <a:t>I</a:t>
            </a:r>
            <a:r>
              <a:rPr lang="en-US" altLang="zh-CN" b="1" baseline="-25000">
                <a:ea typeface="宋体" pitchFamily="2" charset="-122"/>
              </a:rPr>
              <a:t>O</a:t>
            </a:r>
            <a:r>
              <a:rPr lang="zh-CN" altLang="en-US" b="1">
                <a:ea typeface="宋体" pitchFamily="2" charset="-122"/>
              </a:rPr>
              <a:t>与</a:t>
            </a:r>
            <a:r>
              <a:rPr lang="en-US" altLang="zh-CN" b="1" i="1">
                <a:ea typeface="宋体" pitchFamily="2" charset="-122"/>
              </a:rPr>
              <a:t>I</a:t>
            </a:r>
            <a:r>
              <a:rPr lang="en-US" altLang="zh-CN" b="1" baseline="-25000">
                <a:ea typeface="宋体" pitchFamily="2" charset="-122"/>
              </a:rPr>
              <a:t>REF</a:t>
            </a:r>
            <a:r>
              <a:rPr lang="zh-CN" altLang="en-US" b="1">
                <a:ea typeface="宋体" pitchFamily="2" charset="-122"/>
              </a:rPr>
              <a:t>相等，构成镜像关系，改变</a:t>
            </a:r>
            <a:r>
              <a:rPr lang="en-US" altLang="zh-CN" b="1" i="1">
                <a:ea typeface="宋体" pitchFamily="2" charset="-122"/>
              </a:rPr>
              <a:t>R</a:t>
            </a:r>
            <a:r>
              <a:rPr lang="zh-CN" altLang="en-US" b="1">
                <a:ea typeface="宋体" pitchFamily="2" charset="-122"/>
              </a:rPr>
              <a:t>值，可以获得不同的</a:t>
            </a:r>
            <a:r>
              <a:rPr lang="en-US" altLang="zh-CN" b="1" i="1">
                <a:ea typeface="宋体" pitchFamily="2" charset="-122"/>
              </a:rPr>
              <a:t>I</a:t>
            </a:r>
            <a:r>
              <a:rPr lang="en-US" altLang="zh-CN" b="1" baseline="-25000">
                <a:ea typeface="宋体" pitchFamily="2" charset="-122"/>
              </a:rPr>
              <a:t>O</a:t>
            </a:r>
            <a:r>
              <a:rPr lang="zh-CN" altLang="en-US" b="1">
                <a:ea typeface="宋体" pitchFamily="2" charset="-122"/>
              </a:rPr>
              <a:t>，</a:t>
            </a:r>
            <a:r>
              <a:rPr lang="zh-CN" altLang="en-US" b="1">
                <a:solidFill>
                  <a:srgbClr val="000000"/>
                </a:solidFill>
                <a:ea typeface="宋体" pitchFamily="2" charset="-122"/>
              </a:rPr>
              <a:t>不受</a:t>
            </a:r>
            <a:r>
              <a:rPr lang="en-US" altLang="zh-CN" b="1">
                <a:solidFill>
                  <a:srgbClr val="000000"/>
                </a:solidFill>
                <a:ea typeface="宋体" pitchFamily="2" charset="-122"/>
              </a:rPr>
              <a:t>T</a:t>
            </a:r>
            <a:r>
              <a:rPr lang="en-US" altLang="zh-CN" b="1" baseline="-25000">
                <a:solidFill>
                  <a:srgbClr val="000000"/>
                </a:solidFill>
                <a:ea typeface="宋体" pitchFamily="2" charset="-122"/>
              </a:rPr>
              <a:t>2</a:t>
            </a:r>
            <a:r>
              <a:rPr lang="zh-CN" altLang="en-US" b="1">
                <a:solidFill>
                  <a:srgbClr val="000000"/>
                </a:solidFill>
                <a:ea typeface="宋体" pitchFamily="2" charset="-122"/>
              </a:rPr>
              <a:t>负载变动的影响</a:t>
            </a:r>
          </a:p>
        </p:txBody>
      </p:sp>
      <p:sp>
        <p:nvSpPr>
          <p:cNvPr id="458789" name="Rectangle 37"/>
          <p:cNvSpPr>
            <a:spLocks noChangeArrowheads="1"/>
          </p:cNvSpPr>
          <p:nvPr/>
        </p:nvSpPr>
        <p:spPr bwMode="auto">
          <a:xfrm>
            <a:off x="323850" y="4757738"/>
            <a:ext cx="6262688" cy="1114425"/>
          </a:xfrm>
          <a:prstGeom prst="rect">
            <a:avLst/>
          </a:prstGeom>
          <a:noFill/>
          <a:ln w="9525">
            <a:noFill/>
            <a:miter lim="800000"/>
            <a:headEnd/>
            <a:tailEnd/>
          </a:ln>
        </p:spPr>
        <p:txBody>
          <a:bodyPr>
            <a:spAutoFit/>
          </a:bodyPr>
          <a:lstStyle/>
          <a:p>
            <a:pPr algn="l">
              <a:lnSpc>
                <a:spcPct val="140000"/>
              </a:lnSpc>
            </a:pPr>
            <a:r>
              <a:rPr lang="en-US" altLang="zh-CN" b="1" i="1" dirty="0">
                <a:solidFill>
                  <a:srgbClr val="FF0000"/>
                </a:solidFill>
                <a:ea typeface="宋体" pitchFamily="2" charset="-122"/>
                <a:cs typeface="Times New Roman" pitchFamily="18" charset="0"/>
                <a:sym typeface="Symbol" pitchFamily="18" charset="2"/>
              </a:rPr>
              <a:t></a:t>
            </a:r>
            <a:r>
              <a:rPr lang="zh-CN" altLang="en-US" b="1" dirty="0">
                <a:solidFill>
                  <a:srgbClr val="FF0000"/>
                </a:solidFill>
                <a:ea typeface="宋体" pitchFamily="2" charset="-122"/>
                <a:cs typeface="Times New Roman" pitchFamily="18" charset="0"/>
              </a:rPr>
              <a:t>较小时，</a:t>
            </a:r>
            <a:r>
              <a:rPr lang="en-US" altLang="zh-CN" b="1" i="1" dirty="0">
                <a:solidFill>
                  <a:srgbClr val="FF0000"/>
                </a:solidFill>
                <a:ea typeface="宋体" pitchFamily="2" charset="-122"/>
                <a:cs typeface="Times New Roman" pitchFamily="18" charset="0"/>
              </a:rPr>
              <a:t>I</a:t>
            </a:r>
            <a:r>
              <a:rPr lang="en-US" altLang="zh-CN" b="1" baseline="-25000" dirty="0">
                <a:solidFill>
                  <a:srgbClr val="FF0000"/>
                </a:solidFill>
                <a:ea typeface="宋体" pitchFamily="2" charset="-122"/>
                <a:cs typeface="Times New Roman" pitchFamily="18" charset="0"/>
              </a:rPr>
              <a:t>B</a:t>
            </a:r>
            <a:r>
              <a:rPr lang="zh-CN" altLang="en-US" b="1" dirty="0">
                <a:solidFill>
                  <a:srgbClr val="FF0000"/>
                </a:solidFill>
                <a:ea typeface="宋体" pitchFamily="2" charset="-122"/>
                <a:cs typeface="Times New Roman" pitchFamily="18" charset="0"/>
              </a:rPr>
              <a:t>对</a:t>
            </a:r>
            <a:r>
              <a:rPr lang="en-US" altLang="zh-CN" b="1" i="1" dirty="0">
                <a:solidFill>
                  <a:srgbClr val="FF0000"/>
                </a:solidFill>
                <a:ea typeface="宋体" pitchFamily="2" charset="-122"/>
                <a:cs typeface="Times New Roman" pitchFamily="18" charset="0"/>
              </a:rPr>
              <a:t>I</a:t>
            </a:r>
            <a:r>
              <a:rPr lang="en-US" altLang="zh-CN" b="1" baseline="-25000" dirty="0">
                <a:solidFill>
                  <a:srgbClr val="FF0000"/>
                </a:solidFill>
                <a:ea typeface="宋体" pitchFamily="2" charset="-122"/>
                <a:cs typeface="Times New Roman" pitchFamily="18" charset="0"/>
              </a:rPr>
              <a:t>REF</a:t>
            </a:r>
            <a:r>
              <a:rPr lang="zh-CN" altLang="en-US" b="1" dirty="0">
                <a:solidFill>
                  <a:srgbClr val="FF0000"/>
                </a:solidFill>
                <a:ea typeface="宋体" pitchFamily="2" charset="-122"/>
                <a:cs typeface="Times New Roman" pitchFamily="18" charset="0"/>
              </a:rPr>
              <a:t>的分流作用影响镜像对称度。若需减小输出电流，必要求</a:t>
            </a:r>
            <a:r>
              <a:rPr lang="en-US" altLang="zh-CN" b="1" i="1" dirty="0">
                <a:solidFill>
                  <a:srgbClr val="FF0000"/>
                </a:solidFill>
                <a:ea typeface="宋体" pitchFamily="2" charset="-122"/>
                <a:cs typeface="Times New Roman" pitchFamily="18" charset="0"/>
              </a:rPr>
              <a:t>R</a:t>
            </a:r>
            <a:r>
              <a:rPr lang="zh-CN" altLang="en-US" b="1" dirty="0">
                <a:solidFill>
                  <a:srgbClr val="FF0000"/>
                </a:solidFill>
                <a:ea typeface="宋体" pitchFamily="2" charset="-122"/>
                <a:cs typeface="Times New Roman" pitchFamily="18" charset="0"/>
              </a:rPr>
              <a:t>的值很大</a:t>
            </a:r>
          </a:p>
        </p:txBody>
      </p:sp>
      <p:graphicFrame>
        <p:nvGraphicFramePr>
          <p:cNvPr id="458790" name="Object 38"/>
          <p:cNvGraphicFramePr>
            <a:graphicFrameLocks noChangeAspect="1"/>
          </p:cNvGraphicFramePr>
          <p:nvPr/>
        </p:nvGraphicFramePr>
        <p:xfrm>
          <a:off x="1857375" y="1773238"/>
          <a:ext cx="2335213" cy="1276350"/>
        </p:xfrm>
        <a:graphic>
          <a:graphicData uri="http://schemas.openxmlformats.org/presentationml/2006/ole">
            <mc:AlternateContent xmlns:mc="http://schemas.openxmlformats.org/markup-compatibility/2006">
              <mc:Choice xmlns:v="urn:schemas-microsoft-com:vml" Requires="v">
                <p:oleObj spid="_x0000_s3099" name="公式" r:id="rId5" imgW="1091880" imgH="596880" progId="Equation.3">
                  <p:embed/>
                </p:oleObj>
              </mc:Choice>
              <mc:Fallback>
                <p:oleObj name="公式" r:id="rId5" imgW="1091880" imgH="59688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1773238"/>
                        <a:ext cx="2335213"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8791" name="Text Box 39"/>
          <p:cNvSpPr txBox="1">
            <a:spLocks noChangeArrowheads="1"/>
          </p:cNvSpPr>
          <p:nvPr/>
        </p:nvSpPr>
        <p:spPr bwMode="auto">
          <a:xfrm>
            <a:off x="587375" y="1857375"/>
            <a:ext cx="1203325" cy="968375"/>
          </a:xfrm>
          <a:prstGeom prst="rect">
            <a:avLst/>
          </a:prstGeom>
          <a:noFill/>
          <a:ln w="9525">
            <a:noFill/>
            <a:miter lim="800000"/>
            <a:headEnd/>
            <a:tailEnd/>
          </a:ln>
        </p:spPr>
        <p:txBody>
          <a:bodyPr>
            <a:spAutoFit/>
          </a:bodyPr>
          <a:lstStyle/>
          <a:p>
            <a:pPr algn="l">
              <a:lnSpc>
                <a:spcPct val="120000"/>
              </a:lnSpc>
              <a:spcBef>
                <a:spcPct val="50000"/>
              </a:spcBef>
            </a:pPr>
            <a:r>
              <a:rPr lang="zh-CN" altLang="en-US" b="1">
                <a:solidFill>
                  <a:srgbClr val="FF0000"/>
                </a:solidFill>
                <a:ea typeface="宋体" pitchFamily="2" charset="-122"/>
              </a:rPr>
              <a:t>动态输出电阻</a:t>
            </a: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4</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8754"/>
                                        </p:tgtEl>
                                        <p:attrNameLst>
                                          <p:attrName>style.visibility</p:attrName>
                                        </p:attrNameLst>
                                      </p:cBhvr>
                                      <p:to>
                                        <p:strVal val="visible"/>
                                      </p:to>
                                    </p:set>
                                    <p:anim calcmode="lin" valueType="num">
                                      <p:cBhvr additive="base">
                                        <p:cTn id="7" dur="500" fill="hold"/>
                                        <p:tgtEl>
                                          <p:spTgt spid="458754"/>
                                        </p:tgtEl>
                                        <p:attrNameLst>
                                          <p:attrName>ppt_x</p:attrName>
                                        </p:attrNameLst>
                                      </p:cBhvr>
                                      <p:tavLst>
                                        <p:tav tm="0">
                                          <p:val>
                                            <p:strVal val="0-#ppt_w/2"/>
                                          </p:val>
                                        </p:tav>
                                        <p:tav tm="100000">
                                          <p:val>
                                            <p:strVal val="#ppt_x"/>
                                          </p:val>
                                        </p:tav>
                                      </p:tavLst>
                                    </p:anim>
                                    <p:anim calcmode="lin" valueType="num">
                                      <p:cBhvr additive="base">
                                        <p:cTn id="8" dur="500" fill="hold"/>
                                        <p:tgtEl>
                                          <p:spTgt spid="4587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58791"/>
                                        </p:tgtEl>
                                        <p:attrNameLst>
                                          <p:attrName>style.visibility</p:attrName>
                                        </p:attrNameLst>
                                      </p:cBhvr>
                                      <p:to>
                                        <p:strVal val="visible"/>
                                      </p:to>
                                    </p:set>
                                    <p:animEffect transition="in" filter="blinds(horizontal)">
                                      <p:cBhvr>
                                        <p:cTn id="13" dur="500"/>
                                        <p:tgtEl>
                                          <p:spTgt spid="45879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58790"/>
                                        </p:tgtEl>
                                        <p:attrNameLst>
                                          <p:attrName>style.visibility</p:attrName>
                                        </p:attrNameLst>
                                      </p:cBhvr>
                                      <p:to>
                                        <p:strVal val="visible"/>
                                      </p:to>
                                    </p:set>
                                    <p:animEffect transition="in" filter="checkerboard(across)">
                                      <p:cBhvr>
                                        <p:cTn id="18" dur="500"/>
                                        <p:tgtEl>
                                          <p:spTgt spid="45879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8788"/>
                                        </p:tgtEl>
                                        <p:attrNameLst>
                                          <p:attrName>style.visibility</p:attrName>
                                        </p:attrNameLst>
                                      </p:cBhvr>
                                      <p:to>
                                        <p:strVal val="visible"/>
                                      </p:to>
                                    </p:set>
                                    <p:animEffect transition="in" filter="blinds(horizontal)">
                                      <p:cBhvr>
                                        <p:cTn id="23" dur="500"/>
                                        <p:tgtEl>
                                          <p:spTgt spid="45878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58789"/>
                                        </p:tgtEl>
                                        <p:attrNameLst>
                                          <p:attrName>style.visibility</p:attrName>
                                        </p:attrNameLst>
                                      </p:cBhvr>
                                      <p:to>
                                        <p:strVal val="visible"/>
                                      </p:to>
                                    </p:set>
                                    <p:animEffect transition="in" filter="box(in)">
                                      <p:cBhvr>
                                        <p:cTn id="28" dur="500"/>
                                        <p:tgtEl>
                                          <p:spTgt spid="45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autoUpdateAnimBg="0"/>
      <p:bldP spid="458788" grpId="0" autoUpdateAnimBg="0"/>
      <p:bldP spid="458789" grpId="0" autoUpdateAnimBg="0"/>
      <p:bldP spid="4587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p:cNvSpPr txBox="1">
            <a:spLocks noChangeArrowheads="1"/>
          </p:cNvSpPr>
          <p:nvPr/>
        </p:nvSpPr>
        <p:spPr bwMode="auto">
          <a:xfrm>
            <a:off x="615950" y="1008063"/>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黑体" panose="02010609060101010101" pitchFamily="49" charset="-122"/>
              </a:rPr>
              <a:t>2.  </a:t>
            </a:r>
            <a:r>
              <a:rPr lang="zh-CN" altLang="en-US" sz="2800" b="1">
                <a:solidFill>
                  <a:schemeClr val="accent2"/>
                </a:solidFill>
                <a:ea typeface="宋体" panose="02010600030101010101" pitchFamily="2" charset="-122"/>
              </a:rPr>
              <a:t>输入级</a:t>
            </a:r>
            <a:r>
              <a:rPr lang="zh-CN" altLang="en-US" sz="2800" b="1">
                <a:solidFill>
                  <a:schemeClr val="accent2"/>
                </a:solidFill>
                <a:ea typeface="黑体" panose="02010609060101010101" pitchFamily="49" charset="-122"/>
              </a:rPr>
              <a:t>：</a:t>
            </a:r>
            <a:endParaRPr lang="zh-CN" altLang="en-US" b="1">
              <a:solidFill>
                <a:schemeClr val="accent2"/>
              </a:solidFill>
              <a:ea typeface="黑体" panose="02010609060101010101" pitchFamily="49" charset="-122"/>
            </a:endParaRPr>
          </a:p>
        </p:txBody>
      </p:sp>
      <p:sp>
        <p:nvSpPr>
          <p:cNvPr id="521219" name="Text Box 3"/>
          <p:cNvSpPr txBox="1">
            <a:spLocks noChangeArrowheads="1"/>
          </p:cNvSpPr>
          <p:nvPr/>
        </p:nvSpPr>
        <p:spPr bwMode="auto">
          <a:xfrm>
            <a:off x="611188" y="1557338"/>
            <a:ext cx="792162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30000"/>
              </a:lnSpc>
              <a:spcBef>
                <a:spcPct val="50000"/>
              </a:spcBef>
            </a:pPr>
            <a:r>
              <a:rPr lang="en-US" altLang="zh-CN" b="1">
                <a:solidFill>
                  <a:srgbClr val="0000FF"/>
                </a:solidFill>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1 </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2</a:t>
            </a:r>
            <a:r>
              <a:rPr lang="zh-CN" altLang="en-US" b="1">
                <a:ea typeface="宋体" panose="02010600030101010101" pitchFamily="2" charset="-122"/>
              </a:rPr>
              <a:t>和 </a:t>
            </a:r>
            <a:r>
              <a:rPr lang="en-US" altLang="zh-CN" b="1">
                <a:ea typeface="宋体" panose="02010600030101010101" pitchFamily="2" charset="-122"/>
              </a:rPr>
              <a:t>T</a:t>
            </a:r>
            <a:r>
              <a:rPr lang="en-US" altLang="zh-CN" b="1" baseline="-30000">
                <a:ea typeface="宋体" panose="02010600030101010101" pitchFamily="2" charset="-122"/>
              </a:rPr>
              <a:t>3 </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4</a:t>
            </a:r>
            <a:r>
              <a:rPr lang="zh-CN" altLang="en-US" b="1">
                <a:ea typeface="宋体" panose="02010600030101010101" pitchFamily="2" charset="-122"/>
              </a:rPr>
              <a:t>管组成共集一共基复合差动输入电路。其中</a:t>
            </a:r>
            <a:r>
              <a:rPr lang="en-US" altLang="zh-CN" b="1">
                <a:ea typeface="宋体" panose="02010600030101010101" pitchFamily="2" charset="-122"/>
              </a:rPr>
              <a:t>T</a:t>
            </a:r>
            <a:r>
              <a:rPr lang="en-US" altLang="zh-CN" b="1" baseline="-30000">
                <a:ea typeface="宋体" panose="02010600030101010101" pitchFamily="2" charset="-122"/>
              </a:rPr>
              <a:t>1</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2</a:t>
            </a:r>
            <a:r>
              <a:rPr lang="zh-CN" altLang="en-US" b="1">
                <a:ea typeface="宋体" panose="02010600030101010101" pitchFamily="2" charset="-122"/>
              </a:rPr>
              <a:t>管作为射极输出器，输入电阻高。</a:t>
            </a:r>
          </a:p>
          <a:p>
            <a:pPr algn="l" eaLnBrk="1" hangingPunct="1">
              <a:lnSpc>
                <a:spcPct val="130000"/>
              </a:lnSpc>
              <a:spcBef>
                <a:spcPct val="50000"/>
              </a:spcBef>
            </a:pPr>
            <a:r>
              <a:rPr lang="zh-CN" altLang="en-US" b="1">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3</a:t>
            </a:r>
            <a:r>
              <a:rPr lang="en-US" altLang="zh-CN" b="1">
                <a:ea typeface="宋体" panose="02010600030101010101" pitchFamily="2" charset="-122"/>
              </a:rPr>
              <a:t> </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4</a:t>
            </a:r>
            <a:r>
              <a:rPr lang="zh-CN" altLang="en-US" b="1">
                <a:ea typeface="宋体" panose="02010600030101010101" pitchFamily="2" charset="-122"/>
              </a:rPr>
              <a:t>管是横向</a:t>
            </a:r>
            <a:r>
              <a:rPr lang="en-US" altLang="zh-CN" b="1">
                <a:ea typeface="宋体" panose="02010600030101010101" pitchFamily="2" charset="-122"/>
              </a:rPr>
              <a:t>PNP</a:t>
            </a:r>
            <a:r>
              <a:rPr lang="zh-CN" altLang="en-US" b="1">
                <a:ea typeface="宋体" panose="02010600030101010101" pitchFamily="2" charset="-122"/>
              </a:rPr>
              <a:t>管，发射结反向击穿电压高，可使输入差模信号达到</a:t>
            </a:r>
            <a:r>
              <a:rPr lang="en-US" altLang="zh-CN" b="1">
                <a:ea typeface="宋体" panose="02010600030101010101" pitchFamily="2" charset="-122"/>
              </a:rPr>
              <a:t>30V</a:t>
            </a:r>
            <a:r>
              <a:rPr lang="zh-CN" altLang="en-US" b="1">
                <a:ea typeface="宋体" panose="02010600030101010101" pitchFamily="2" charset="-122"/>
              </a:rPr>
              <a:t>以上。</a:t>
            </a:r>
            <a:endParaRPr lang="zh-CN" altLang="en-US" b="1">
              <a:ea typeface="黑体" panose="02010609060101010101" pitchFamily="49" charset="-122"/>
            </a:endParaRPr>
          </a:p>
        </p:txBody>
      </p:sp>
      <p:sp>
        <p:nvSpPr>
          <p:cNvPr id="521220" name="Text Box 4"/>
          <p:cNvSpPr txBox="1">
            <a:spLocks noChangeArrowheads="1"/>
          </p:cNvSpPr>
          <p:nvPr/>
        </p:nvSpPr>
        <p:spPr bwMode="auto">
          <a:xfrm>
            <a:off x="539750" y="3789363"/>
            <a:ext cx="7777163"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just" eaLnBrk="1" hangingPunct="1">
              <a:lnSpc>
                <a:spcPct val="130000"/>
              </a:lnSpc>
              <a:spcBef>
                <a:spcPct val="50000"/>
              </a:spcBef>
            </a:pPr>
            <a:r>
              <a:rPr lang="en-US" altLang="zh-CN" b="1">
                <a:solidFill>
                  <a:srgbClr val="660066"/>
                </a:solidFill>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5 </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6 </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7</a:t>
            </a:r>
            <a:r>
              <a:rPr lang="en-US" altLang="zh-CN" b="1">
                <a:ea typeface="宋体" panose="02010600030101010101" pitchFamily="2" charset="-122"/>
              </a:rPr>
              <a:t> </a:t>
            </a:r>
            <a:r>
              <a:rPr lang="zh-CN" altLang="en-US" b="1">
                <a:ea typeface="宋体" panose="02010600030101010101" pitchFamily="2" charset="-122"/>
              </a:rPr>
              <a:t>和</a:t>
            </a:r>
            <a:r>
              <a:rPr lang="en-US" altLang="zh-CN" b="1" i="1">
                <a:ea typeface="宋体" panose="02010600030101010101" pitchFamily="2" charset="-122"/>
              </a:rPr>
              <a:t>R</a:t>
            </a:r>
            <a:r>
              <a:rPr lang="en-US" altLang="zh-CN" b="1" baseline="-30000">
                <a:ea typeface="宋体" panose="02010600030101010101" pitchFamily="2" charset="-122"/>
              </a:rPr>
              <a:t>1</a:t>
            </a:r>
            <a:r>
              <a:rPr lang="en-US" altLang="zh-CN" b="1">
                <a:ea typeface="宋体" panose="02010600030101010101" pitchFamily="2" charset="-122"/>
              </a:rPr>
              <a:t> </a:t>
            </a:r>
            <a:r>
              <a:rPr lang="zh-CN" altLang="en-US" b="1">
                <a:ea typeface="宋体" panose="02010600030101010101" pitchFamily="2" charset="-122"/>
              </a:rPr>
              <a:t>、</a:t>
            </a:r>
            <a:r>
              <a:rPr lang="en-US" altLang="zh-CN" b="1" i="1">
                <a:ea typeface="宋体" panose="02010600030101010101" pitchFamily="2" charset="-122"/>
              </a:rPr>
              <a:t>R</a:t>
            </a:r>
            <a:r>
              <a:rPr lang="en-US" altLang="zh-CN" b="1" baseline="-30000">
                <a:ea typeface="宋体" panose="02010600030101010101" pitchFamily="2" charset="-122"/>
              </a:rPr>
              <a:t>2</a:t>
            </a:r>
            <a:r>
              <a:rPr lang="en-US" altLang="zh-CN" b="1">
                <a:ea typeface="宋体" panose="02010600030101010101" pitchFamily="2" charset="-122"/>
              </a:rPr>
              <a:t> </a:t>
            </a:r>
            <a:r>
              <a:rPr lang="zh-CN" altLang="en-US" b="1">
                <a:ea typeface="宋体" panose="02010600030101010101" pitchFamily="2" charset="-122"/>
              </a:rPr>
              <a:t>、</a:t>
            </a:r>
            <a:r>
              <a:rPr lang="en-US" altLang="zh-CN" b="1" i="1">
                <a:ea typeface="宋体" panose="02010600030101010101" pitchFamily="2" charset="-122"/>
              </a:rPr>
              <a:t>R</a:t>
            </a:r>
            <a:r>
              <a:rPr lang="en-US" altLang="zh-CN" b="1" baseline="-30000">
                <a:ea typeface="宋体" panose="02010600030101010101" pitchFamily="2" charset="-122"/>
              </a:rPr>
              <a:t>3</a:t>
            </a:r>
            <a:r>
              <a:rPr lang="zh-CN" altLang="en-US" b="1">
                <a:ea typeface="宋体" panose="02010600030101010101" pitchFamily="2" charset="-122"/>
              </a:rPr>
              <a:t>组成具有基极补偿作用的镜象电流源，作为差动输入级的有源负载，可以提高输入级的增益。</a:t>
            </a:r>
          </a:p>
          <a:p>
            <a:pPr algn="just" eaLnBrk="1" hangingPunct="1">
              <a:lnSpc>
                <a:spcPct val="130000"/>
              </a:lnSpc>
              <a:spcBef>
                <a:spcPct val="50000"/>
              </a:spcBef>
            </a:pPr>
            <a:r>
              <a:rPr lang="zh-CN" altLang="en-US" b="1">
                <a:ea typeface="宋体" panose="02010600030101010101" pitchFamily="2" charset="-122"/>
              </a:rPr>
              <a:t>   它们同时还有单端输出转换为双端增益的功能。</a:t>
            </a:r>
          </a:p>
        </p:txBody>
      </p:sp>
      <p:sp>
        <p:nvSpPr>
          <p:cNvPr id="417798" name="Rectangle 6"/>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4.4.1 </a:t>
            </a:r>
            <a:r>
              <a:rPr lang="en-US" altLang="zh-CN" sz="3200" b="1" dirty="0">
                <a:solidFill>
                  <a:srgbClr val="FF0000"/>
                </a:solidFill>
                <a:ea typeface="宋体" panose="02010600030101010101" pitchFamily="2" charset="-122"/>
              </a:rPr>
              <a:t>BJTLM741</a:t>
            </a:r>
            <a:r>
              <a:rPr lang="zh-CN" altLang="en-US" sz="3200" b="1" dirty="0">
                <a:solidFill>
                  <a:srgbClr val="FF0000"/>
                </a:solidFill>
                <a:ea typeface="宋体" panose="02010600030101010101" pitchFamily="2" charset="-122"/>
              </a:rPr>
              <a:t>集成运算放大器</a:t>
            </a:r>
          </a:p>
        </p:txBody>
      </p:sp>
      <p:sp>
        <p:nvSpPr>
          <p:cNvPr id="417799" name="Line 7"/>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841784840"/>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 calcmode="lin" valueType="num">
                                      <p:cBhvr>
                                        <p:cTn id="7" dur="500" fill="hold"/>
                                        <p:tgtEl>
                                          <p:spTgt spid="5212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21219">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21219">
                                            <p:txEl>
                                              <p:pRg st="1" end="1"/>
                                            </p:txEl>
                                          </p:spTgt>
                                        </p:tgtEl>
                                        <p:attrNameLst>
                                          <p:attrName>style.visibility</p:attrName>
                                        </p:attrNameLst>
                                      </p:cBhvr>
                                      <p:to>
                                        <p:strVal val="visible"/>
                                      </p:to>
                                    </p:set>
                                    <p:anim calcmode="lin" valueType="num">
                                      <p:cBhvr>
                                        <p:cTn id="13" dur="500" fill="hold"/>
                                        <p:tgtEl>
                                          <p:spTgt spid="5212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21219">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21220">
                                            <p:txEl>
                                              <p:pRg st="0" end="0"/>
                                            </p:txEl>
                                          </p:spTgt>
                                        </p:tgtEl>
                                        <p:attrNameLst>
                                          <p:attrName>style.visibility</p:attrName>
                                        </p:attrNameLst>
                                      </p:cBhvr>
                                      <p:to>
                                        <p:strVal val="visible"/>
                                      </p:to>
                                    </p:set>
                                    <p:anim calcmode="lin" valueType="num">
                                      <p:cBhvr>
                                        <p:cTn id="19" dur="500" fill="hold"/>
                                        <p:tgtEl>
                                          <p:spTgt spid="52122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21220">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21220">
                                            <p:txEl>
                                              <p:pRg st="1" end="1"/>
                                            </p:txEl>
                                          </p:spTgt>
                                        </p:tgtEl>
                                        <p:attrNameLst>
                                          <p:attrName>style.visibility</p:attrName>
                                        </p:attrNameLst>
                                      </p:cBhvr>
                                      <p:to>
                                        <p:strVal val="visible"/>
                                      </p:to>
                                    </p:set>
                                    <p:anim calcmode="lin" valueType="num">
                                      <p:cBhvr>
                                        <p:cTn id="25" dur="500" fill="hold"/>
                                        <p:tgtEl>
                                          <p:spTgt spid="521220">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21220">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autoUpdateAnimBg="0"/>
      <p:bldP spid="52122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685800" y="97155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黑体" panose="02010609060101010101" pitchFamily="49" charset="-122"/>
              </a:rPr>
              <a:t>3. </a:t>
            </a:r>
            <a:r>
              <a:rPr lang="zh-CN" altLang="en-US" sz="2800" b="1">
                <a:solidFill>
                  <a:schemeClr val="accent2"/>
                </a:solidFill>
                <a:ea typeface="宋体" panose="02010600030101010101" pitchFamily="2" charset="-122"/>
              </a:rPr>
              <a:t>中间级</a:t>
            </a:r>
            <a:r>
              <a:rPr lang="zh-CN" altLang="en-US" sz="2800" b="1">
                <a:solidFill>
                  <a:schemeClr val="accent2"/>
                </a:solidFill>
                <a:ea typeface="黑体" panose="02010609060101010101" pitchFamily="49" charset="-122"/>
              </a:rPr>
              <a:t>：</a:t>
            </a:r>
            <a:endParaRPr lang="zh-CN" altLang="en-US" b="1">
              <a:solidFill>
                <a:schemeClr val="accent2"/>
              </a:solidFill>
              <a:ea typeface="黑体" panose="02010609060101010101" pitchFamily="49" charset="-122"/>
            </a:endParaRPr>
          </a:p>
        </p:txBody>
      </p:sp>
      <p:sp>
        <p:nvSpPr>
          <p:cNvPr id="522243" name="Text Box 3"/>
          <p:cNvSpPr txBox="1">
            <a:spLocks noChangeArrowheads="1"/>
          </p:cNvSpPr>
          <p:nvPr/>
        </p:nvSpPr>
        <p:spPr bwMode="auto">
          <a:xfrm>
            <a:off x="685800" y="158115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solidFill>
                  <a:srgbClr val="660066"/>
                </a:solidFill>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16</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17</a:t>
            </a:r>
            <a:r>
              <a:rPr lang="zh-CN" altLang="en-US" b="1">
                <a:ea typeface="宋体" panose="02010600030101010101" pitchFamily="2" charset="-122"/>
              </a:rPr>
              <a:t>是复合管组成的共射放大电路，</a:t>
            </a:r>
            <a:r>
              <a:rPr lang="en-US" altLang="zh-CN" b="1">
                <a:ea typeface="宋体" panose="02010600030101010101" pitchFamily="2" charset="-122"/>
              </a:rPr>
              <a:t>T</a:t>
            </a:r>
            <a:r>
              <a:rPr lang="en-US" altLang="zh-CN" b="1" baseline="-30000">
                <a:ea typeface="宋体" panose="02010600030101010101" pitchFamily="2" charset="-122"/>
              </a:rPr>
              <a:t>13</a:t>
            </a:r>
            <a:r>
              <a:rPr lang="en-US" altLang="zh-CN" b="1" baseline="-25000">
                <a:ea typeface="宋体" panose="02010600030101010101" pitchFamily="2" charset="-122"/>
              </a:rPr>
              <a:t>B</a:t>
            </a:r>
            <a:r>
              <a:rPr lang="zh-CN" altLang="en-US" b="1">
                <a:ea typeface="宋体" panose="02010600030101010101" pitchFamily="2" charset="-122"/>
              </a:rPr>
              <a:t>作这一级的集电级有源负载。</a:t>
            </a:r>
          </a:p>
        </p:txBody>
      </p:sp>
      <p:sp>
        <p:nvSpPr>
          <p:cNvPr id="522244" name="Text Box 4"/>
          <p:cNvSpPr txBox="1">
            <a:spLocks noChangeArrowheads="1"/>
          </p:cNvSpPr>
          <p:nvPr/>
        </p:nvSpPr>
        <p:spPr bwMode="auto">
          <a:xfrm>
            <a:off x="685800" y="3028950"/>
            <a:ext cx="7239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just" eaLnBrk="1" hangingPunct="1">
              <a:lnSpc>
                <a:spcPct val="125000"/>
              </a:lnSpc>
              <a:spcBef>
                <a:spcPct val="50000"/>
              </a:spcBef>
            </a:pPr>
            <a:r>
              <a:rPr lang="en-US" altLang="zh-CN" b="1">
                <a:solidFill>
                  <a:srgbClr val="0000FF"/>
                </a:solidFill>
                <a:ea typeface="宋体" panose="02010600030101010101" pitchFamily="2" charset="-122"/>
              </a:rPr>
              <a:t>     </a:t>
            </a:r>
            <a:r>
              <a:rPr lang="en-US" altLang="zh-CN" b="1">
                <a:ea typeface="宋体" panose="02010600030101010101" pitchFamily="2" charset="-122"/>
              </a:rPr>
              <a:t>T</a:t>
            </a:r>
            <a:r>
              <a:rPr lang="en-US" altLang="zh-CN" b="1" baseline="-30000">
                <a:ea typeface="宋体" panose="02010600030101010101" pitchFamily="2" charset="-122"/>
              </a:rPr>
              <a:t>14</a:t>
            </a:r>
            <a:r>
              <a:rPr lang="zh-CN" altLang="en-US" b="1">
                <a:ea typeface="宋体" panose="02010600030101010101" pitchFamily="2" charset="-122"/>
              </a:rPr>
              <a:t>和</a:t>
            </a:r>
            <a:r>
              <a:rPr lang="en-US" altLang="zh-CN" b="1">
                <a:ea typeface="宋体" panose="02010600030101010101" pitchFamily="2" charset="-122"/>
              </a:rPr>
              <a:t>T</a:t>
            </a:r>
            <a:r>
              <a:rPr lang="en-US" altLang="zh-CN" b="1" baseline="-30000">
                <a:ea typeface="宋体" panose="02010600030101010101" pitchFamily="2" charset="-122"/>
              </a:rPr>
              <a:t>20</a:t>
            </a:r>
            <a:r>
              <a:rPr lang="zh-CN" altLang="en-US" b="1">
                <a:ea typeface="宋体" panose="02010600030101010101" pitchFamily="2" charset="-122"/>
              </a:rPr>
              <a:t>管组成互补对称输出级，</a:t>
            </a:r>
            <a:r>
              <a:rPr lang="en-US" altLang="zh-CN" b="1">
                <a:ea typeface="宋体" panose="02010600030101010101" pitchFamily="2" charset="-122"/>
              </a:rPr>
              <a:t>T</a:t>
            </a:r>
            <a:r>
              <a:rPr lang="en-US" altLang="zh-CN" b="1" baseline="-30000">
                <a:ea typeface="宋体" panose="02010600030101010101" pitchFamily="2" charset="-122"/>
              </a:rPr>
              <a:t>18</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19</a:t>
            </a:r>
            <a:r>
              <a:rPr lang="zh-CN" altLang="en-US" b="1">
                <a:ea typeface="宋体" panose="02010600030101010101" pitchFamily="2" charset="-122"/>
              </a:rPr>
              <a:t>和 </a:t>
            </a:r>
            <a:r>
              <a:rPr lang="en-US" altLang="zh-CN" b="1" i="1">
                <a:ea typeface="宋体" panose="02010600030101010101" pitchFamily="2" charset="-122"/>
              </a:rPr>
              <a:t>R</a:t>
            </a:r>
            <a:r>
              <a:rPr lang="en-US" altLang="zh-CN" b="1" baseline="-30000">
                <a:ea typeface="宋体" panose="02010600030101010101" pitchFamily="2" charset="-122"/>
              </a:rPr>
              <a:t>8</a:t>
            </a:r>
            <a:r>
              <a:rPr lang="zh-CN" altLang="en-US" b="1">
                <a:ea typeface="宋体" panose="02010600030101010101" pitchFamily="2" charset="-122"/>
              </a:rPr>
              <a:t>为其提供静态偏置以克服交越失真。</a:t>
            </a:r>
            <a:r>
              <a:rPr lang="en-US" altLang="zh-CN" b="1">
                <a:ea typeface="宋体" panose="02010600030101010101" pitchFamily="2" charset="-122"/>
              </a:rPr>
              <a:t>T</a:t>
            </a:r>
            <a:r>
              <a:rPr lang="en-US" altLang="zh-CN" b="1" baseline="-30000">
                <a:ea typeface="宋体" panose="02010600030101010101" pitchFamily="2" charset="-122"/>
              </a:rPr>
              <a:t>15</a:t>
            </a:r>
            <a:r>
              <a:rPr lang="zh-CN" altLang="en-US" b="1">
                <a:ea typeface="宋体" panose="02010600030101010101" pitchFamily="2" charset="-122"/>
              </a:rPr>
              <a:t>和 </a:t>
            </a:r>
            <a:r>
              <a:rPr lang="en-US" altLang="zh-CN" b="1" i="1">
                <a:ea typeface="宋体" panose="02010600030101010101" pitchFamily="2" charset="-122"/>
              </a:rPr>
              <a:t>R</a:t>
            </a:r>
            <a:r>
              <a:rPr lang="en-US" altLang="zh-CN" b="1" baseline="-30000">
                <a:ea typeface="宋体" panose="02010600030101010101" pitchFamily="2" charset="-122"/>
              </a:rPr>
              <a:t>9</a:t>
            </a:r>
            <a:r>
              <a:rPr lang="zh-CN" altLang="en-US" b="1">
                <a:ea typeface="宋体" panose="02010600030101010101" pitchFamily="2" charset="-122"/>
              </a:rPr>
              <a:t>保护</a:t>
            </a:r>
            <a:r>
              <a:rPr lang="en-US" altLang="zh-CN" b="1">
                <a:ea typeface="宋体" panose="02010600030101010101" pitchFamily="2" charset="-122"/>
              </a:rPr>
              <a:t>T</a:t>
            </a:r>
            <a:r>
              <a:rPr lang="en-US" altLang="zh-CN" b="1" baseline="-30000">
                <a:ea typeface="宋体" panose="02010600030101010101" pitchFamily="2" charset="-122"/>
              </a:rPr>
              <a:t>14</a:t>
            </a:r>
            <a:r>
              <a:rPr lang="zh-CN" altLang="en-US" b="1">
                <a:ea typeface="宋体" panose="02010600030101010101" pitchFamily="2" charset="-122"/>
              </a:rPr>
              <a:t>管，使其在正向电流过大时不致烧坏。 </a:t>
            </a:r>
            <a:r>
              <a:rPr lang="en-US" altLang="zh-CN" b="1">
                <a:ea typeface="宋体" panose="02010600030101010101" pitchFamily="2" charset="-122"/>
              </a:rPr>
              <a:t>T</a:t>
            </a:r>
            <a:r>
              <a:rPr lang="en-US" altLang="zh-CN" b="1" baseline="-30000">
                <a:ea typeface="宋体" panose="02010600030101010101" pitchFamily="2" charset="-122"/>
              </a:rPr>
              <a:t>21</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23</a:t>
            </a:r>
            <a:r>
              <a:rPr lang="zh-CN" altLang="en-US" b="1">
                <a:ea typeface="宋体" panose="02010600030101010101" pitchFamily="2" charset="-122"/>
              </a:rPr>
              <a:t>、</a:t>
            </a:r>
            <a:r>
              <a:rPr lang="en-US" altLang="zh-CN" b="1">
                <a:ea typeface="宋体" panose="02010600030101010101" pitchFamily="2" charset="-122"/>
              </a:rPr>
              <a:t>T</a:t>
            </a:r>
            <a:r>
              <a:rPr lang="en-US" altLang="zh-CN" b="1" baseline="-30000">
                <a:ea typeface="宋体" panose="02010600030101010101" pitchFamily="2" charset="-122"/>
              </a:rPr>
              <a:t>22</a:t>
            </a:r>
            <a:r>
              <a:rPr lang="zh-CN" altLang="en-US" b="1">
                <a:ea typeface="宋体" panose="02010600030101010101" pitchFamily="2" charset="-122"/>
              </a:rPr>
              <a:t>管和 </a:t>
            </a:r>
            <a:r>
              <a:rPr lang="en-US" altLang="zh-CN" b="1" i="1">
                <a:ea typeface="宋体" panose="02010600030101010101" pitchFamily="2" charset="-122"/>
              </a:rPr>
              <a:t>R</a:t>
            </a:r>
            <a:r>
              <a:rPr lang="en-US" altLang="zh-CN" b="1" baseline="-30000">
                <a:ea typeface="宋体" panose="02010600030101010101" pitchFamily="2" charset="-122"/>
              </a:rPr>
              <a:t>10</a:t>
            </a:r>
            <a:r>
              <a:rPr lang="zh-CN" altLang="en-US" b="1">
                <a:ea typeface="宋体" panose="02010600030101010101" pitchFamily="2" charset="-122"/>
              </a:rPr>
              <a:t>保护 </a:t>
            </a:r>
            <a:r>
              <a:rPr lang="en-US" altLang="zh-CN" b="1">
                <a:ea typeface="宋体" panose="02010600030101010101" pitchFamily="2" charset="-122"/>
              </a:rPr>
              <a:t>T</a:t>
            </a:r>
            <a:r>
              <a:rPr lang="en-US" altLang="zh-CN" b="1" baseline="-30000">
                <a:ea typeface="宋体" panose="02010600030101010101" pitchFamily="2" charset="-122"/>
              </a:rPr>
              <a:t>20</a:t>
            </a:r>
            <a:r>
              <a:rPr lang="zh-CN" altLang="en-US" b="1">
                <a:ea typeface="宋体" panose="02010600030101010101" pitchFamily="2" charset="-122"/>
              </a:rPr>
              <a:t>管在负向电流过大时不致烧坏。</a:t>
            </a:r>
          </a:p>
        </p:txBody>
      </p:sp>
      <p:sp>
        <p:nvSpPr>
          <p:cNvPr id="522245" name="Text Box 5"/>
          <p:cNvSpPr txBox="1">
            <a:spLocks noChangeArrowheads="1"/>
          </p:cNvSpPr>
          <p:nvPr/>
        </p:nvSpPr>
        <p:spPr bwMode="auto">
          <a:xfrm>
            <a:off x="685800" y="257175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黑体" panose="02010609060101010101" pitchFamily="49" charset="-122"/>
              </a:rPr>
              <a:t>4. </a:t>
            </a:r>
            <a:r>
              <a:rPr lang="zh-CN" altLang="en-US" sz="2800" b="1">
                <a:solidFill>
                  <a:schemeClr val="accent2"/>
                </a:solidFill>
                <a:ea typeface="宋体" panose="02010600030101010101" pitchFamily="2" charset="-122"/>
              </a:rPr>
              <a:t>输出级</a:t>
            </a:r>
            <a:r>
              <a:rPr lang="zh-CN" altLang="en-US" sz="2800" b="1">
                <a:solidFill>
                  <a:schemeClr val="accent2"/>
                </a:solidFill>
                <a:ea typeface="黑体" panose="02010609060101010101" pitchFamily="49" charset="-122"/>
              </a:rPr>
              <a:t>：</a:t>
            </a:r>
            <a:endParaRPr lang="zh-CN" altLang="en-US" b="1">
              <a:solidFill>
                <a:schemeClr val="accent2"/>
              </a:solidFill>
              <a:ea typeface="黑体" panose="02010609060101010101" pitchFamily="49" charset="-122"/>
            </a:endParaRPr>
          </a:p>
        </p:txBody>
      </p:sp>
      <p:sp>
        <p:nvSpPr>
          <p:cNvPr id="522246" name="Text Box 6"/>
          <p:cNvSpPr txBox="1">
            <a:spLocks noChangeArrowheads="1"/>
          </p:cNvSpPr>
          <p:nvPr/>
        </p:nvSpPr>
        <p:spPr bwMode="auto">
          <a:xfrm>
            <a:off x="684213" y="5084763"/>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黑体" panose="02010609060101010101" pitchFamily="49" charset="-122"/>
              </a:rPr>
              <a:t>5. </a:t>
            </a:r>
            <a:r>
              <a:rPr lang="zh-CN" altLang="en-US" sz="2800" b="1">
                <a:solidFill>
                  <a:schemeClr val="accent2"/>
                </a:solidFill>
                <a:ea typeface="宋体" panose="02010600030101010101" pitchFamily="2" charset="-122"/>
              </a:rPr>
              <a:t>相位分析</a:t>
            </a:r>
            <a:r>
              <a:rPr lang="zh-CN" altLang="en-US" sz="2800" b="1">
                <a:solidFill>
                  <a:schemeClr val="accent2"/>
                </a:solidFill>
                <a:ea typeface="黑体" panose="02010609060101010101" pitchFamily="49" charset="-122"/>
              </a:rPr>
              <a:t>：</a:t>
            </a:r>
            <a:endParaRPr lang="zh-CN" altLang="en-US" b="1">
              <a:solidFill>
                <a:schemeClr val="accent2"/>
              </a:solidFill>
              <a:ea typeface="黑体" panose="02010609060101010101" pitchFamily="49" charset="-122"/>
            </a:endParaRPr>
          </a:p>
        </p:txBody>
      </p:sp>
      <p:sp>
        <p:nvSpPr>
          <p:cNvPr id="522247" name="Text Box 7"/>
          <p:cNvSpPr txBox="1">
            <a:spLocks noChangeArrowheads="1"/>
          </p:cNvSpPr>
          <p:nvPr/>
        </p:nvSpPr>
        <p:spPr bwMode="auto">
          <a:xfrm>
            <a:off x="684213" y="5661025"/>
            <a:ext cx="820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b="1">
                <a:latin typeface="宋体" panose="02010600030101010101" pitchFamily="2" charset="-122"/>
                <a:ea typeface="宋体" panose="02010600030101010101" pitchFamily="2" charset="-122"/>
              </a:rPr>
              <a:t>用“瞬时极性法”判定，</a:t>
            </a:r>
            <a:r>
              <a:rPr lang="en-US" altLang="zh-CN" b="1">
                <a:ea typeface="宋体" panose="02010600030101010101" pitchFamily="2" charset="-122"/>
              </a:rPr>
              <a:t>3</a:t>
            </a:r>
            <a:r>
              <a:rPr lang="zh-CN" altLang="en-US" b="1">
                <a:latin typeface="宋体" panose="02010600030101010101" pitchFamily="2" charset="-122"/>
                <a:ea typeface="宋体" panose="02010600030101010101" pitchFamily="2" charset="-122"/>
              </a:rPr>
              <a:t>号腿为同相端；</a:t>
            </a:r>
            <a:r>
              <a:rPr lang="en-US" altLang="zh-CN" b="1">
                <a:ea typeface="宋体" panose="02010600030101010101" pitchFamily="2" charset="-122"/>
              </a:rPr>
              <a:t>2</a:t>
            </a:r>
            <a:r>
              <a:rPr lang="zh-CN" altLang="en-US" b="1">
                <a:latin typeface="宋体" panose="02010600030101010101" pitchFamily="2" charset="-122"/>
                <a:ea typeface="宋体" panose="02010600030101010101" pitchFamily="2" charset="-122"/>
              </a:rPr>
              <a:t>号腿为反相端。</a:t>
            </a:r>
          </a:p>
        </p:txBody>
      </p:sp>
      <p:sp>
        <p:nvSpPr>
          <p:cNvPr id="418825" name="Rectangle 9"/>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4.4.1 </a:t>
            </a:r>
            <a:r>
              <a:rPr lang="en-US" altLang="zh-CN" sz="3200" b="1" dirty="0">
                <a:solidFill>
                  <a:srgbClr val="FF0000"/>
                </a:solidFill>
                <a:ea typeface="宋体" panose="02010600030101010101" pitchFamily="2" charset="-122"/>
              </a:rPr>
              <a:t>BJTLM741</a:t>
            </a:r>
            <a:r>
              <a:rPr lang="zh-CN" altLang="en-US" sz="3200" b="1" dirty="0">
                <a:solidFill>
                  <a:srgbClr val="FF0000"/>
                </a:solidFill>
                <a:ea typeface="宋体" panose="02010600030101010101" pitchFamily="2" charset="-122"/>
              </a:rPr>
              <a:t>集成运算放大器</a:t>
            </a:r>
          </a:p>
        </p:txBody>
      </p:sp>
      <p:sp>
        <p:nvSpPr>
          <p:cNvPr id="418826" name="Line 10"/>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778077552"/>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43"/>
                                        </p:tgtEl>
                                        <p:attrNameLst>
                                          <p:attrName>style.visibility</p:attrName>
                                        </p:attrNameLst>
                                      </p:cBhvr>
                                      <p:to>
                                        <p:strVal val="visible"/>
                                      </p:to>
                                    </p:set>
                                    <p:animEffect transition="in" filter="dissolve">
                                      <p:cBhvr>
                                        <p:cTn id="7" dur="500"/>
                                        <p:tgtEl>
                                          <p:spTgt spid="52224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245"/>
                                        </p:tgtEl>
                                        <p:attrNameLst>
                                          <p:attrName>style.visibility</p:attrName>
                                        </p:attrNameLst>
                                      </p:cBhvr>
                                      <p:to>
                                        <p:strVal val="visible"/>
                                      </p:to>
                                    </p:set>
                                    <p:animEffect transition="in" filter="dissolve">
                                      <p:cBhvr>
                                        <p:cTn id="12" dur="500"/>
                                        <p:tgtEl>
                                          <p:spTgt spid="52224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244">
                                            <p:txEl>
                                              <p:pRg st="0" end="0"/>
                                            </p:txEl>
                                          </p:spTgt>
                                        </p:tgtEl>
                                        <p:attrNameLst>
                                          <p:attrName>style.visibility</p:attrName>
                                        </p:attrNameLst>
                                      </p:cBhvr>
                                      <p:to>
                                        <p:strVal val="visible"/>
                                      </p:to>
                                    </p:set>
                                    <p:animEffect transition="in" filter="dissolve">
                                      <p:cBhvr>
                                        <p:cTn id="17" dur="500"/>
                                        <p:tgtEl>
                                          <p:spTgt spid="52224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246"/>
                                        </p:tgtEl>
                                        <p:attrNameLst>
                                          <p:attrName>style.visibility</p:attrName>
                                        </p:attrNameLst>
                                      </p:cBhvr>
                                      <p:to>
                                        <p:strVal val="visible"/>
                                      </p:to>
                                    </p:set>
                                    <p:animEffect transition="in" filter="dissolve">
                                      <p:cBhvr>
                                        <p:cTn id="22" dur="500"/>
                                        <p:tgtEl>
                                          <p:spTgt spid="522246"/>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247"/>
                                        </p:tgtEl>
                                        <p:attrNameLst>
                                          <p:attrName>style.visibility</p:attrName>
                                        </p:attrNameLst>
                                      </p:cBhvr>
                                      <p:to>
                                        <p:strVal val="visible"/>
                                      </p:to>
                                    </p:set>
                                    <p:animEffect transition="in" filter="dissolve">
                                      <p:cBhvr>
                                        <p:cTn id="27" dur="500"/>
                                        <p:tgtEl>
                                          <p:spTgt spid="522247"/>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autoUpdateAnimBg="0"/>
      <p:bldP spid="522244" grpId="0" build="p" autoUpdateAnimBg="0"/>
      <p:bldP spid="522245" grpId="0" autoUpdateAnimBg="0"/>
      <p:bldP spid="522246" grpId="0" autoUpdateAnimBg="0"/>
      <p:bldP spid="52224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468313" y="901453"/>
            <a:ext cx="8107989" cy="131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90000"/>
              </a:lnSpc>
            </a:pPr>
            <a:r>
              <a:rPr lang="en-US" altLang="zh-CN" sz="4400" b="1" dirty="0" smtClean="0">
                <a:solidFill>
                  <a:srgbClr val="FF3300"/>
                </a:solidFill>
                <a:ea typeface="黑体" panose="02010609060101010101" pitchFamily="49" charset="-122"/>
              </a:rPr>
              <a:t>4.5  </a:t>
            </a:r>
            <a:r>
              <a:rPr lang="zh-CN" altLang="en-US" sz="4400" b="1" dirty="0">
                <a:solidFill>
                  <a:srgbClr val="FF3300"/>
                </a:solidFill>
                <a:ea typeface="黑体" panose="02010609060101010101" pitchFamily="49" charset="-122"/>
              </a:rPr>
              <a:t>实际集成运算放大器</a:t>
            </a:r>
            <a:br>
              <a:rPr lang="zh-CN" altLang="en-US" sz="4400" b="1" dirty="0">
                <a:solidFill>
                  <a:srgbClr val="FF3300"/>
                </a:solidFill>
                <a:ea typeface="黑体" panose="02010609060101010101" pitchFamily="49" charset="-122"/>
              </a:rPr>
            </a:br>
            <a:r>
              <a:rPr lang="zh-CN" altLang="en-US" sz="4400" b="1" dirty="0">
                <a:solidFill>
                  <a:srgbClr val="FF3300"/>
                </a:solidFill>
                <a:ea typeface="黑体" panose="02010609060101010101" pitchFamily="49" charset="-122"/>
              </a:rPr>
              <a:t>的主要参数和对应用电路的影响</a:t>
            </a:r>
          </a:p>
        </p:txBody>
      </p:sp>
      <p:sp>
        <p:nvSpPr>
          <p:cNvPr id="419843" name="Line 3"/>
          <p:cNvSpPr>
            <a:spLocks noChangeShapeType="1"/>
          </p:cNvSpPr>
          <p:nvPr/>
        </p:nvSpPr>
        <p:spPr bwMode="auto">
          <a:xfrm>
            <a:off x="1066800" y="2492375"/>
            <a:ext cx="7010400"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844" name="AutoShape 4"/>
          <p:cNvSpPr>
            <a:spLocks noChangeArrowheads="1"/>
          </p:cNvSpPr>
          <p:nvPr/>
        </p:nvSpPr>
        <p:spPr bwMode="auto">
          <a:xfrm>
            <a:off x="228600" y="1524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9845" name="Rectangle 5">
            <a:hlinkClick r:id="" action="ppaction://noaction"/>
          </p:cNvPr>
          <p:cNvSpPr>
            <a:spLocks noChangeArrowheads="1"/>
          </p:cNvSpPr>
          <p:nvPr/>
        </p:nvSpPr>
        <p:spPr bwMode="auto">
          <a:xfrm>
            <a:off x="985838" y="2905125"/>
            <a:ext cx="63055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600" b="1" dirty="0">
                <a:solidFill>
                  <a:schemeClr val="accent2"/>
                </a:solidFill>
                <a:ea typeface="宋体" panose="02010600030101010101" pitchFamily="2" charset="-122"/>
              </a:rPr>
              <a:t> </a:t>
            </a:r>
            <a:r>
              <a:rPr lang="en-US" altLang="zh-CN" sz="3600" b="1" dirty="0" smtClean="0">
                <a:solidFill>
                  <a:schemeClr val="accent2"/>
                </a:solidFill>
                <a:ea typeface="黑体" panose="02010609060101010101" pitchFamily="49" charset="-122"/>
              </a:rPr>
              <a:t>4.5.1</a:t>
            </a:r>
            <a:r>
              <a:rPr lang="en-US" altLang="zh-CN" sz="3600" b="1" dirty="0" smtClean="0">
                <a:solidFill>
                  <a:schemeClr val="accent2"/>
                </a:solidFill>
                <a:latin typeface="黑体" panose="02010609060101010101" pitchFamily="49" charset="-122"/>
                <a:ea typeface="黑体" panose="02010609060101010101" pitchFamily="49" charset="-122"/>
              </a:rPr>
              <a:t> </a:t>
            </a:r>
            <a:r>
              <a:rPr lang="zh-CN" altLang="en-US" sz="3600" b="1" dirty="0">
                <a:solidFill>
                  <a:schemeClr val="accent2"/>
                </a:solidFill>
                <a:ea typeface="黑体" panose="02010609060101010101" pitchFamily="49" charset="-122"/>
              </a:rPr>
              <a:t>实际集成</a:t>
            </a:r>
            <a:r>
              <a:rPr lang="zh-CN" altLang="en-US" sz="3600" b="1" dirty="0">
                <a:solidFill>
                  <a:schemeClr val="accent2"/>
                </a:solidFill>
                <a:latin typeface="黑体" panose="02010609060101010101" pitchFamily="49" charset="-122"/>
                <a:ea typeface="黑体" panose="02010609060101010101" pitchFamily="49" charset="-122"/>
              </a:rPr>
              <a:t>运放的主要参数</a:t>
            </a:r>
            <a:endParaRPr lang="zh-CN" altLang="en-US" sz="3600" b="1" dirty="0">
              <a:solidFill>
                <a:schemeClr val="accent2"/>
              </a:solidFill>
              <a:latin typeface="幼圆" panose="02010509060101010101" pitchFamily="49" charset="-122"/>
              <a:ea typeface="幼圆" panose="02010509060101010101" pitchFamily="49" charset="-122"/>
            </a:endParaRPr>
          </a:p>
        </p:txBody>
      </p:sp>
      <p:sp>
        <p:nvSpPr>
          <p:cNvPr id="419846" name="Rectangle 6">
            <a:hlinkClick r:id="" action="ppaction://noaction"/>
          </p:cNvPr>
          <p:cNvSpPr>
            <a:spLocks noChangeArrowheads="1"/>
          </p:cNvSpPr>
          <p:nvPr/>
        </p:nvSpPr>
        <p:spPr bwMode="auto">
          <a:xfrm>
            <a:off x="990600" y="3697288"/>
            <a:ext cx="676433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nchor="ct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600" b="1" dirty="0">
                <a:solidFill>
                  <a:schemeClr val="accent2"/>
                </a:solidFill>
                <a:ea typeface="宋体" panose="02010600030101010101" pitchFamily="2" charset="-122"/>
              </a:rPr>
              <a:t> </a:t>
            </a:r>
            <a:r>
              <a:rPr lang="en-US" altLang="zh-CN" sz="3600" b="1" dirty="0" smtClean="0">
                <a:solidFill>
                  <a:schemeClr val="accent2"/>
                </a:solidFill>
                <a:ea typeface="黑体" panose="02010609060101010101" pitchFamily="49" charset="-122"/>
              </a:rPr>
              <a:t>4.5.2</a:t>
            </a:r>
            <a:r>
              <a:rPr lang="en-US" altLang="zh-CN" sz="3600" b="1" dirty="0" smtClean="0">
                <a:solidFill>
                  <a:schemeClr val="accent2"/>
                </a:solidFill>
                <a:latin typeface="黑体" panose="02010609060101010101" pitchFamily="49" charset="-122"/>
                <a:ea typeface="黑体" panose="02010609060101010101" pitchFamily="49" charset="-122"/>
              </a:rPr>
              <a:t> </a:t>
            </a:r>
            <a:r>
              <a:rPr lang="zh-CN" altLang="en-US" sz="3600" b="1" dirty="0">
                <a:solidFill>
                  <a:schemeClr val="accent2"/>
                </a:solidFill>
                <a:latin typeface="黑体" panose="02010609060101010101" pitchFamily="49" charset="-122"/>
                <a:ea typeface="黑体" panose="02010609060101010101" pitchFamily="49" charset="-122"/>
              </a:rPr>
              <a:t>集成运放应用中的实际问题</a:t>
            </a:r>
          </a:p>
        </p:txBody>
      </p:sp>
    </p:spTree>
    <p:extLst>
      <p:ext uri="{BB962C8B-B14F-4D97-AF65-F5344CB8AC3E}">
        <p14:creationId xmlns:p14="http://schemas.microsoft.com/office/powerpoint/2010/main" val="529285728"/>
      </p:ext>
    </p:extLst>
  </p:cSld>
  <p:clrMapOvr>
    <a:masterClrMapping/>
  </p:clrMapOvr>
  <p:transition>
    <p:split orient="vert"/>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186372" name="Line 3"/>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373" name="Rectangle 4"/>
          <p:cNvSpPr>
            <a:spLocks noChangeArrowheads="1"/>
          </p:cNvSpPr>
          <p:nvPr/>
        </p:nvSpPr>
        <p:spPr bwMode="auto">
          <a:xfrm>
            <a:off x="119063" y="2190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70000"/>
              </a:lnSpc>
              <a:spcBef>
                <a:spcPct val="50000"/>
              </a:spcBef>
            </a:pPr>
            <a:endParaRPr lang="zh-CN" altLang="zh-CN" sz="4000" b="1">
              <a:solidFill>
                <a:srgbClr val="FF0000"/>
              </a:solidFill>
              <a:ea typeface="隶书" panose="02010509060101010101" pitchFamily="49" charset="-122"/>
            </a:endParaRPr>
          </a:p>
        </p:txBody>
      </p:sp>
      <p:sp>
        <p:nvSpPr>
          <p:cNvPr id="524293" name="Text Box 5"/>
          <p:cNvSpPr txBox="1">
            <a:spLocks noChangeArrowheads="1"/>
          </p:cNvSpPr>
          <p:nvPr/>
        </p:nvSpPr>
        <p:spPr bwMode="auto">
          <a:xfrm>
            <a:off x="685800" y="990600"/>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宋体" panose="02010600030101010101" pitchFamily="2" charset="-122"/>
              </a:rPr>
              <a:t>1 .</a:t>
            </a:r>
            <a:r>
              <a:rPr lang="zh-CN" altLang="en-US" sz="2800" b="1">
                <a:solidFill>
                  <a:schemeClr val="accent2"/>
                </a:solidFill>
                <a:ea typeface="宋体" panose="02010600030101010101" pitchFamily="2" charset="-122"/>
              </a:rPr>
              <a:t>输入失调电压</a:t>
            </a:r>
            <a:r>
              <a:rPr lang="en-US" altLang="zh-CN" sz="2800" b="1" i="1">
                <a:solidFill>
                  <a:schemeClr val="accent2"/>
                </a:solidFill>
                <a:ea typeface="宋体" panose="02010600030101010101" pitchFamily="2" charset="-122"/>
              </a:rPr>
              <a:t>V</a:t>
            </a:r>
            <a:r>
              <a:rPr lang="en-US" altLang="zh-CN" sz="2800" b="1" baseline="-25000">
                <a:solidFill>
                  <a:schemeClr val="accent2"/>
                </a:solidFill>
                <a:ea typeface="宋体" panose="02010600030101010101" pitchFamily="2" charset="-122"/>
              </a:rPr>
              <a:t>IO</a:t>
            </a:r>
          </a:p>
        </p:txBody>
      </p:sp>
      <p:graphicFrame>
        <p:nvGraphicFramePr>
          <p:cNvPr id="524294" name="Object 6"/>
          <p:cNvGraphicFramePr>
            <a:graphicFrameLocks noChangeAspect="1"/>
          </p:cNvGraphicFramePr>
          <p:nvPr/>
        </p:nvGraphicFramePr>
        <p:xfrm>
          <a:off x="2327275" y="1974850"/>
          <a:ext cx="4535488" cy="1106488"/>
        </p:xfrm>
        <a:graphic>
          <a:graphicData uri="http://schemas.openxmlformats.org/presentationml/2006/ole">
            <mc:AlternateContent xmlns:mc="http://schemas.openxmlformats.org/markup-compatibility/2006">
              <mc:Choice xmlns:v="urn:schemas-microsoft-com:vml" Requires="v">
                <p:oleObj spid="_x0000_s33803" name="公式" r:id="rId4" imgW="2082600" imgH="507960" progId="Equation.3">
                  <p:embed/>
                </p:oleObj>
              </mc:Choice>
              <mc:Fallback>
                <p:oleObj name="公式" r:id="rId4" imgW="2082600" imgH="507960" progId="Equation.3">
                  <p:embed/>
                  <p:pic>
                    <p:nvPicPr>
                      <p:cNvPr id="5242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1974850"/>
                        <a:ext cx="4535488"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4295" name="Text Box 7"/>
          <p:cNvSpPr txBox="1">
            <a:spLocks noChangeArrowheads="1"/>
          </p:cNvSpPr>
          <p:nvPr/>
        </p:nvSpPr>
        <p:spPr bwMode="auto">
          <a:xfrm>
            <a:off x="755650" y="3141663"/>
            <a:ext cx="754380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30000"/>
              </a:lnSpc>
            </a:pPr>
            <a:r>
              <a:rPr lang="en-US" altLang="zh-CN" sz="2800" b="1">
                <a:ea typeface="宋体" panose="02010600030101010101" pitchFamily="2" charset="-122"/>
              </a:rPr>
              <a:t>   </a:t>
            </a:r>
            <a:r>
              <a:rPr lang="zh-CN" altLang="en-US" sz="2800" b="1">
                <a:ea typeface="宋体" panose="02010600030101010101" pitchFamily="2" charset="-122"/>
              </a:rPr>
              <a:t>　</a:t>
            </a:r>
            <a:r>
              <a:rPr lang="zh-CN" altLang="en-US" b="1">
                <a:ea typeface="宋体" panose="02010600030101010101" pitchFamily="2" charset="-122"/>
              </a:rPr>
              <a:t>输入电压为零时，将输出电压除以电压增益，即为折算到输入端的失调电压。是表征运放内部电路对称性的指标。</a:t>
            </a:r>
          </a:p>
        </p:txBody>
      </p:sp>
      <p:sp>
        <p:nvSpPr>
          <p:cNvPr id="524297" name="Text Box 9"/>
          <p:cNvSpPr txBox="1">
            <a:spLocks noChangeArrowheads="1"/>
          </p:cNvSpPr>
          <p:nvPr/>
        </p:nvSpPr>
        <p:spPr bwMode="auto">
          <a:xfrm>
            <a:off x="0" y="1557338"/>
            <a:ext cx="929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b="1"/>
              <a:t>输入直流误差特性、差模特性、共模特性、大信号特性、电源特性</a:t>
            </a:r>
          </a:p>
        </p:txBody>
      </p:sp>
    </p:spTree>
    <p:extLst>
      <p:ext uri="{BB962C8B-B14F-4D97-AF65-F5344CB8AC3E}">
        <p14:creationId xmlns:p14="http://schemas.microsoft.com/office/powerpoint/2010/main" val="2786875929"/>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4293"/>
                                        </p:tgtEl>
                                        <p:attrNameLst>
                                          <p:attrName>style.visibility</p:attrName>
                                        </p:attrNameLst>
                                      </p:cBhvr>
                                      <p:to>
                                        <p:strVal val="visible"/>
                                      </p:to>
                                    </p:set>
                                    <p:animEffect transition="in" filter="checkerboard(across)">
                                      <p:cBhvr>
                                        <p:cTn id="7" dur="500"/>
                                        <p:tgtEl>
                                          <p:spTgt spid="52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24294"/>
                                        </p:tgtEl>
                                        <p:attrNameLst>
                                          <p:attrName>style.visibility</p:attrName>
                                        </p:attrNameLst>
                                      </p:cBhvr>
                                      <p:to>
                                        <p:strVal val="visible"/>
                                      </p:to>
                                    </p:set>
                                    <p:animEffect transition="in" filter="checkerboard(across)">
                                      <p:cBhvr>
                                        <p:cTn id="12" dur="500"/>
                                        <p:tgtEl>
                                          <p:spTgt spid="524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24295"/>
                                        </p:tgtEl>
                                        <p:attrNameLst>
                                          <p:attrName>style.visibility</p:attrName>
                                        </p:attrNameLst>
                                      </p:cBhvr>
                                      <p:to>
                                        <p:strVal val="visible"/>
                                      </p:to>
                                    </p:set>
                                    <p:animEffect transition="in" filter="blinds(vertical)">
                                      <p:cBhvr>
                                        <p:cTn id="17" dur="500"/>
                                        <p:tgtEl>
                                          <p:spTgt spid="524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24297"/>
                                        </p:tgtEl>
                                        <p:attrNameLst>
                                          <p:attrName>style.visibility</p:attrName>
                                        </p:attrNameLst>
                                      </p:cBhvr>
                                      <p:to>
                                        <p:strVal val="visible"/>
                                      </p:to>
                                    </p:set>
                                    <p:animEffect transition="in" filter="blinds(vertical)">
                                      <p:cBhvr>
                                        <p:cTn id="22" dur="500"/>
                                        <p:tgtEl>
                                          <p:spTgt spid="524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3" grpId="0" autoUpdateAnimBg="0"/>
      <p:bldP spid="524295" grpId="0" autoUpdateAnimBg="0"/>
      <p:bldP spid="5242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3357563"/>
            <a:ext cx="5448300" cy="2547937"/>
            <a:chOff x="1230" y="1974"/>
            <a:chExt cx="3432" cy="1605"/>
          </a:xfrm>
        </p:grpSpPr>
        <p:sp>
          <p:nvSpPr>
            <p:cNvPr id="187400" name="AutoShape 3"/>
            <p:cNvSpPr>
              <a:spLocks noChangeArrowheads="1"/>
            </p:cNvSpPr>
            <p:nvPr/>
          </p:nvSpPr>
          <p:spPr bwMode="auto">
            <a:xfrm rot="-1915442">
              <a:off x="2067" y="2025"/>
              <a:ext cx="1845" cy="1449"/>
            </a:xfrm>
            <a:prstGeom prst="triangle">
              <a:avLst>
                <a:gd name="adj" fmla="val 4888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01" name="Line 4"/>
            <p:cNvSpPr>
              <a:spLocks noChangeShapeType="1"/>
            </p:cNvSpPr>
            <p:nvPr/>
          </p:nvSpPr>
          <p:spPr bwMode="auto">
            <a:xfrm>
              <a:off x="1890" y="2319"/>
              <a:ext cx="360"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02" name="Line 5"/>
            <p:cNvSpPr>
              <a:spLocks noChangeShapeType="1"/>
            </p:cNvSpPr>
            <p:nvPr/>
          </p:nvSpPr>
          <p:spPr bwMode="auto">
            <a:xfrm>
              <a:off x="1719" y="3525"/>
              <a:ext cx="117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03" name="Line 6"/>
            <p:cNvSpPr>
              <a:spLocks noChangeShapeType="1"/>
            </p:cNvSpPr>
            <p:nvPr/>
          </p:nvSpPr>
          <p:spPr bwMode="auto">
            <a:xfrm>
              <a:off x="1716" y="2415"/>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04" name="Line 7"/>
            <p:cNvSpPr>
              <a:spLocks noChangeShapeType="1"/>
            </p:cNvSpPr>
            <p:nvPr/>
          </p:nvSpPr>
          <p:spPr bwMode="auto">
            <a:xfrm>
              <a:off x="4143" y="2871"/>
              <a:ext cx="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05" name="Line 8"/>
            <p:cNvSpPr>
              <a:spLocks noChangeShapeType="1"/>
            </p:cNvSpPr>
            <p:nvPr/>
          </p:nvSpPr>
          <p:spPr bwMode="auto">
            <a:xfrm flipH="1">
              <a:off x="1722" y="2403"/>
              <a:ext cx="0" cy="11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06" name="Text Box 9"/>
            <p:cNvSpPr txBox="1">
              <a:spLocks noChangeArrowheads="1"/>
            </p:cNvSpPr>
            <p:nvPr/>
          </p:nvSpPr>
          <p:spPr bwMode="auto">
            <a:xfrm>
              <a:off x="1452" y="3186"/>
              <a:ext cx="5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endParaRPr lang="zh-CN" altLang="zh-CN" sz="2800" b="1">
                <a:ea typeface="宋体" panose="02010600030101010101" pitchFamily="2" charset="-122"/>
              </a:endParaRPr>
            </a:p>
          </p:txBody>
        </p:sp>
        <p:sp>
          <p:nvSpPr>
            <p:cNvPr id="187407" name="Text Box 10"/>
            <p:cNvSpPr txBox="1">
              <a:spLocks noChangeArrowheads="1"/>
            </p:cNvSpPr>
            <p:nvPr/>
          </p:nvSpPr>
          <p:spPr bwMode="auto">
            <a:xfrm>
              <a:off x="1443" y="2403"/>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endParaRPr lang="zh-CN" altLang="zh-CN" sz="2800" b="1">
                <a:ea typeface="宋体" panose="02010600030101010101" pitchFamily="2" charset="-122"/>
              </a:endParaRPr>
            </a:p>
          </p:txBody>
        </p:sp>
        <p:sp>
          <p:nvSpPr>
            <p:cNvPr id="187408" name="Text Box 11"/>
            <p:cNvSpPr txBox="1">
              <a:spLocks noChangeArrowheads="1"/>
            </p:cNvSpPr>
            <p:nvPr/>
          </p:nvSpPr>
          <p:spPr bwMode="auto">
            <a:xfrm>
              <a:off x="4167" y="2553"/>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ea typeface="宋体" panose="02010600030101010101" pitchFamily="2" charset="-122"/>
                </a:rPr>
                <a:t>V</a:t>
              </a:r>
              <a:r>
                <a:rPr lang="en-US" altLang="zh-CN" sz="2800" b="1" baseline="-25000">
                  <a:ea typeface="宋体" panose="02010600030101010101" pitchFamily="2" charset="-122"/>
                </a:rPr>
                <a:t>O</a:t>
              </a:r>
            </a:p>
          </p:txBody>
        </p:sp>
        <p:sp>
          <p:nvSpPr>
            <p:cNvPr id="187409" name="Rectangle 12"/>
            <p:cNvSpPr>
              <a:spLocks noChangeArrowheads="1"/>
            </p:cNvSpPr>
            <p:nvPr/>
          </p:nvSpPr>
          <p:spPr bwMode="auto">
            <a:xfrm>
              <a:off x="1926" y="2367"/>
              <a:ext cx="207" cy="10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10" name="Rectangle 13"/>
            <p:cNvSpPr>
              <a:spLocks noChangeArrowheads="1"/>
            </p:cNvSpPr>
            <p:nvPr/>
          </p:nvSpPr>
          <p:spPr bwMode="auto">
            <a:xfrm>
              <a:off x="1914" y="3471"/>
              <a:ext cx="207" cy="10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11" name="Line 14"/>
            <p:cNvSpPr>
              <a:spLocks noChangeShapeType="1"/>
            </p:cNvSpPr>
            <p:nvPr/>
          </p:nvSpPr>
          <p:spPr bwMode="auto">
            <a:xfrm flipH="1">
              <a:off x="2862" y="2427"/>
              <a:ext cx="0" cy="10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7412" name="Group 15"/>
            <p:cNvGrpSpPr>
              <a:grpSpLocks/>
            </p:cNvGrpSpPr>
            <p:nvPr/>
          </p:nvGrpSpPr>
          <p:grpSpPr bwMode="auto">
            <a:xfrm>
              <a:off x="2715" y="2499"/>
              <a:ext cx="288" cy="297"/>
              <a:chOff x="684" y="2961"/>
              <a:chExt cx="288" cy="297"/>
            </a:xfrm>
          </p:grpSpPr>
          <p:sp>
            <p:nvSpPr>
              <p:cNvPr id="187431" name="Oval 16"/>
              <p:cNvSpPr>
                <a:spLocks noChangeArrowheads="1"/>
              </p:cNvSpPr>
              <p:nvPr/>
            </p:nvSpPr>
            <p:spPr bwMode="auto">
              <a:xfrm>
                <a:off x="684" y="2961"/>
                <a:ext cx="288" cy="297"/>
              </a:xfrm>
              <a:prstGeom prst="ellipse">
                <a:avLst/>
              </a:prstGeom>
              <a:solidFill>
                <a:schemeClr val="bg1"/>
              </a:solidFill>
              <a:ln w="3810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32" name="Line 17"/>
              <p:cNvSpPr>
                <a:spLocks noChangeShapeType="1"/>
              </p:cNvSpPr>
              <p:nvPr/>
            </p:nvSpPr>
            <p:spPr bwMode="auto">
              <a:xfrm>
                <a:off x="696" y="3114"/>
                <a:ext cx="2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7413" name="Group 18"/>
            <p:cNvGrpSpPr>
              <a:grpSpLocks/>
            </p:cNvGrpSpPr>
            <p:nvPr/>
          </p:nvGrpSpPr>
          <p:grpSpPr bwMode="auto">
            <a:xfrm>
              <a:off x="2718" y="3114"/>
              <a:ext cx="288" cy="297"/>
              <a:chOff x="684" y="2961"/>
              <a:chExt cx="288" cy="297"/>
            </a:xfrm>
          </p:grpSpPr>
          <p:sp>
            <p:nvSpPr>
              <p:cNvPr id="187429" name="Oval 19"/>
              <p:cNvSpPr>
                <a:spLocks noChangeArrowheads="1"/>
              </p:cNvSpPr>
              <p:nvPr/>
            </p:nvSpPr>
            <p:spPr bwMode="auto">
              <a:xfrm>
                <a:off x="684" y="2961"/>
                <a:ext cx="288" cy="297"/>
              </a:xfrm>
              <a:prstGeom prst="ellipse">
                <a:avLst/>
              </a:prstGeom>
              <a:solidFill>
                <a:schemeClr val="bg1"/>
              </a:solidFill>
              <a:ln w="3810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30" name="Line 20"/>
              <p:cNvSpPr>
                <a:spLocks noChangeShapeType="1"/>
              </p:cNvSpPr>
              <p:nvPr/>
            </p:nvSpPr>
            <p:spPr bwMode="auto">
              <a:xfrm>
                <a:off x="696" y="3114"/>
                <a:ext cx="2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7414" name="Line 21"/>
            <p:cNvSpPr>
              <a:spLocks noChangeShapeType="1"/>
            </p:cNvSpPr>
            <p:nvPr/>
          </p:nvSpPr>
          <p:spPr bwMode="auto">
            <a:xfrm>
              <a:off x="2868" y="2928"/>
              <a:ext cx="3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15" name="Line 22"/>
            <p:cNvSpPr>
              <a:spLocks noChangeShapeType="1"/>
            </p:cNvSpPr>
            <p:nvPr/>
          </p:nvSpPr>
          <p:spPr bwMode="auto">
            <a:xfrm flipH="1">
              <a:off x="1323" y="2967"/>
              <a:ext cx="0" cy="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16" name="Line 23"/>
            <p:cNvSpPr>
              <a:spLocks noChangeShapeType="1"/>
            </p:cNvSpPr>
            <p:nvPr/>
          </p:nvSpPr>
          <p:spPr bwMode="auto">
            <a:xfrm flipH="1">
              <a:off x="3246" y="2937"/>
              <a:ext cx="0" cy="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17" name="Line 24"/>
            <p:cNvSpPr>
              <a:spLocks noChangeShapeType="1"/>
            </p:cNvSpPr>
            <p:nvPr/>
          </p:nvSpPr>
          <p:spPr bwMode="auto">
            <a:xfrm flipV="1">
              <a:off x="1230" y="3198"/>
              <a:ext cx="171" cy="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18" name="Line 25"/>
            <p:cNvSpPr>
              <a:spLocks noChangeShapeType="1"/>
            </p:cNvSpPr>
            <p:nvPr/>
          </p:nvSpPr>
          <p:spPr bwMode="auto">
            <a:xfrm flipV="1">
              <a:off x="3171" y="3132"/>
              <a:ext cx="171" cy="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19" name="Line 26"/>
            <p:cNvSpPr>
              <a:spLocks noChangeShapeType="1"/>
            </p:cNvSpPr>
            <p:nvPr/>
          </p:nvSpPr>
          <p:spPr bwMode="auto">
            <a:xfrm>
              <a:off x="1317" y="2979"/>
              <a:ext cx="3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20" name="Line 27"/>
            <p:cNvSpPr>
              <a:spLocks noChangeShapeType="1"/>
            </p:cNvSpPr>
            <p:nvPr/>
          </p:nvSpPr>
          <p:spPr bwMode="auto">
            <a:xfrm>
              <a:off x="1896" y="3405"/>
              <a:ext cx="360" cy="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21" name="Line 28"/>
            <p:cNvSpPr>
              <a:spLocks noChangeShapeType="1"/>
            </p:cNvSpPr>
            <p:nvPr/>
          </p:nvSpPr>
          <p:spPr bwMode="auto">
            <a:xfrm flipH="1">
              <a:off x="2670" y="2559"/>
              <a:ext cx="0" cy="225"/>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7422" name="Line 29"/>
            <p:cNvSpPr>
              <a:spLocks noChangeShapeType="1"/>
            </p:cNvSpPr>
            <p:nvPr/>
          </p:nvSpPr>
          <p:spPr bwMode="auto">
            <a:xfrm flipH="1">
              <a:off x="2667" y="3096"/>
              <a:ext cx="0" cy="225"/>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7423" name="Oval 30"/>
            <p:cNvSpPr>
              <a:spLocks noChangeArrowheads="1"/>
            </p:cNvSpPr>
            <p:nvPr/>
          </p:nvSpPr>
          <p:spPr bwMode="auto">
            <a:xfrm>
              <a:off x="2340" y="2367"/>
              <a:ext cx="63" cy="72"/>
            </a:xfrm>
            <a:prstGeom prst="ellipse">
              <a:avLst/>
            </a:prstGeom>
            <a:solidFill>
              <a:schemeClr val="bg1"/>
            </a:solidFill>
            <a:ln w="2857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24" name="Oval 31"/>
            <p:cNvSpPr>
              <a:spLocks noChangeArrowheads="1"/>
            </p:cNvSpPr>
            <p:nvPr/>
          </p:nvSpPr>
          <p:spPr bwMode="auto">
            <a:xfrm>
              <a:off x="2319" y="3480"/>
              <a:ext cx="63" cy="72"/>
            </a:xfrm>
            <a:prstGeom prst="ellipse">
              <a:avLst/>
            </a:prstGeom>
            <a:solidFill>
              <a:schemeClr val="bg1"/>
            </a:solidFill>
            <a:ln w="2857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7425" name="Text Box 32"/>
            <p:cNvSpPr txBox="1">
              <a:spLocks noChangeArrowheads="1"/>
            </p:cNvSpPr>
            <p:nvPr/>
          </p:nvSpPr>
          <p:spPr bwMode="auto">
            <a:xfrm>
              <a:off x="1788" y="1974"/>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ea typeface="宋体" panose="02010600030101010101" pitchFamily="2" charset="-122"/>
                </a:rPr>
                <a:t>I</a:t>
              </a:r>
              <a:r>
                <a:rPr lang="en-US" altLang="zh-CN" sz="2800" b="1" baseline="-25000">
                  <a:ea typeface="宋体" panose="02010600030101010101" pitchFamily="2" charset="-122"/>
                </a:rPr>
                <a:t>BN</a:t>
              </a:r>
            </a:p>
          </p:txBody>
        </p:sp>
        <p:sp>
          <p:nvSpPr>
            <p:cNvPr id="187426" name="Text Box 33"/>
            <p:cNvSpPr txBox="1">
              <a:spLocks noChangeArrowheads="1"/>
            </p:cNvSpPr>
            <p:nvPr/>
          </p:nvSpPr>
          <p:spPr bwMode="auto">
            <a:xfrm>
              <a:off x="1803" y="3069"/>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ea typeface="宋体" panose="02010600030101010101" pitchFamily="2" charset="-122"/>
                </a:rPr>
                <a:t>I</a:t>
              </a:r>
              <a:r>
                <a:rPr lang="en-US" altLang="zh-CN" sz="2800" b="1" baseline="-25000">
                  <a:ea typeface="宋体" panose="02010600030101010101" pitchFamily="2" charset="-122"/>
                </a:rPr>
                <a:t>BP</a:t>
              </a:r>
            </a:p>
          </p:txBody>
        </p:sp>
        <p:sp>
          <p:nvSpPr>
            <p:cNvPr id="187427" name="Text Box 34"/>
            <p:cNvSpPr txBox="1">
              <a:spLocks noChangeArrowheads="1"/>
            </p:cNvSpPr>
            <p:nvPr/>
          </p:nvSpPr>
          <p:spPr bwMode="auto">
            <a:xfrm>
              <a:off x="2976" y="2496"/>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ea typeface="宋体" panose="02010600030101010101" pitchFamily="2" charset="-122"/>
                </a:rPr>
                <a:t>I</a:t>
              </a:r>
              <a:r>
                <a:rPr lang="en-US" altLang="zh-CN" sz="2800" b="1" baseline="-25000">
                  <a:ea typeface="宋体" panose="02010600030101010101" pitchFamily="2" charset="-122"/>
                </a:rPr>
                <a:t>BN</a:t>
              </a:r>
            </a:p>
          </p:txBody>
        </p:sp>
        <p:sp>
          <p:nvSpPr>
            <p:cNvPr id="187428" name="Text Box 35"/>
            <p:cNvSpPr txBox="1">
              <a:spLocks noChangeArrowheads="1"/>
            </p:cNvSpPr>
            <p:nvPr/>
          </p:nvSpPr>
          <p:spPr bwMode="auto">
            <a:xfrm>
              <a:off x="2976" y="3117"/>
              <a:ext cx="4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ea typeface="宋体" panose="02010600030101010101" pitchFamily="2" charset="-122"/>
                </a:rPr>
                <a:t>I</a:t>
              </a:r>
              <a:r>
                <a:rPr lang="en-US" altLang="zh-CN" sz="2800" b="1" baseline="-25000">
                  <a:ea typeface="宋体" panose="02010600030101010101" pitchFamily="2" charset="-122"/>
                </a:rPr>
                <a:t>BP</a:t>
              </a:r>
            </a:p>
          </p:txBody>
        </p:sp>
      </p:grpSp>
      <p:graphicFrame>
        <p:nvGraphicFramePr>
          <p:cNvPr id="525348" name="Object 36"/>
          <p:cNvGraphicFramePr>
            <a:graphicFrameLocks noChangeAspect="1"/>
          </p:cNvGraphicFramePr>
          <p:nvPr/>
        </p:nvGraphicFramePr>
        <p:xfrm>
          <a:off x="1835150" y="2565400"/>
          <a:ext cx="2897188" cy="1408113"/>
        </p:xfrm>
        <a:graphic>
          <a:graphicData uri="http://schemas.openxmlformats.org/presentationml/2006/ole">
            <mc:AlternateContent xmlns:mc="http://schemas.openxmlformats.org/markup-compatibility/2006">
              <mc:Choice xmlns:v="urn:schemas-microsoft-com:vml" Requires="v">
                <p:oleObj spid="_x0000_s34827" name="公式" r:id="rId4" imgW="1218960" imgH="622080" progId="Equation.3">
                  <p:embed/>
                </p:oleObj>
              </mc:Choice>
              <mc:Fallback>
                <p:oleObj name="公式" r:id="rId4" imgW="1218960" imgH="622080" progId="Equation.3">
                  <p:embed/>
                  <p:pic>
                    <p:nvPicPr>
                      <p:cNvPr id="525348"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565400"/>
                        <a:ext cx="2897188"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6" name="Text Box 37"/>
          <p:cNvSpPr txBox="1">
            <a:spLocks noChangeArrowheads="1"/>
          </p:cNvSpPr>
          <p:nvPr/>
        </p:nvSpPr>
        <p:spPr bwMode="auto">
          <a:xfrm>
            <a:off x="481013" y="922338"/>
            <a:ext cx="8001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5000"/>
              </a:lnSpc>
            </a:pPr>
            <a:r>
              <a:rPr lang="en-US" altLang="zh-CN" sz="2800">
                <a:solidFill>
                  <a:srgbClr val="F01030"/>
                </a:solidFill>
                <a:ea typeface="宋体" panose="02010600030101010101" pitchFamily="2" charset="-122"/>
              </a:rPr>
              <a:t>   </a:t>
            </a:r>
            <a:r>
              <a:rPr lang="en-US" altLang="zh-CN" sz="2800" b="1">
                <a:solidFill>
                  <a:schemeClr val="accent2"/>
                </a:solidFill>
                <a:ea typeface="宋体" panose="02010600030101010101" pitchFamily="2" charset="-122"/>
              </a:rPr>
              <a:t>2.</a:t>
            </a:r>
            <a:r>
              <a:rPr lang="zh-CN" altLang="en-US" sz="2800" b="1">
                <a:solidFill>
                  <a:schemeClr val="accent2"/>
                </a:solidFill>
                <a:ea typeface="宋体" panose="02010600030101010101" pitchFamily="2" charset="-122"/>
              </a:rPr>
              <a:t>输入偏置电流</a:t>
            </a:r>
            <a:r>
              <a:rPr lang="en-US" altLang="zh-CN" sz="2800" b="1" i="1">
                <a:solidFill>
                  <a:schemeClr val="accent2"/>
                </a:solidFill>
                <a:ea typeface="宋体" panose="02010600030101010101" pitchFamily="2" charset="-122"/>
              </a:rPr>
              <a:t>I</a:t>
            </a:r>
            <a:r>
              <a:rPr lang="en-US" altLang="zh-CN" sz="2800" b="1" baseline="-25000">
                <a:solidFill>
                  <a:schemeClr val="accent2"/>
                </a:solidFill>
                <a:ea typeface="宋体" panose="02010600030101010101" pitchFamily="2" charset="-122"/>
              </a:rPr>
              <a:t>IB</a:t>
            </a:r>
            <a:r>
              <a:rPr lang="en-US" altLang="zh-CN" sz="2800" b="1">
                <a:solidFill>
                  <a:schemeClr val="accent2"/>
                </a:solidFill>
                <a:ea typeface="宋体" panose="02010600030101010101" pitchFamily="2" charset="-122"/>
              </a:rPr>
              <a:t> </a:t>
            </a:r>
            <a:endParaRPr lang="en-US" altLang="zh-CN" sz="2800">
              <a:solidFill>
                <a:schemeClr val="accent2"/>
              </a:solidFill>
              <a:ea typeface="宋体" panose="02010600030101010101" pitchFamily="2" charset="-122"/>
            </a:endParaRPr>
          </a:p>
          <a:p>
            <a:pPr algn="l" eaLnBrk="1" hangingPunct="1">
              <a:lnSpc>
                <a:spcPct val="125000"/>
              </a:lnSpc>
            </a:pPr>
            <a:r>
              <a:rPr lang="en-US" altLang="zh-CN" sz="2800" b="1">
                <a:ea typeface="宋体" panose="02010600030101010101" pitchFamily="2" charset="-122"/>
              </a:rPr>
              <a:t>   </a:t>
            </a:r>
            <a:r>
              <a:rPr lang="zh-CN" altLang="en-US" sz="2800" b="1">
                <a:ea typeface="宋体" panose="02010600030101010101" pitchFamily="2" charset="-122"/>
              </a:rPr>
              <a:t>　</a:t>
            </a:r>
            <a:r>
              <a:rPr lang="zh-CN" altLang="en-US" b="1">
                <a:ea typeface="宋体" panose="02010600030101010101" pitchFamily="2" charset="-122"/>
              </a:rPr>
              <a:t>输入电压为零时，运放两个输入端偏置电流的平均值，用于衡量差分放大对管输入电流的大小。</a:t>
            </a:r>
          </a:p>
        </p:txBody>
      </p:sp>
      <p:sp>
        <p:nvSpPr>
          <p:cNvPr id="187398" name="Rectangle 39"/>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187399" name="Line 40"/>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543401337"/>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5348"/>
                                        </p:tgtEl>
                                        <p:attrNameLst>
                                          <p:attrName>style.visibility</p:attrName>
                                        </p:attrNameLst>
                                      </p:cBhvr>
                                      <p:to>
                                        <p:strVal val="visible"/>
                                      </p:to>
                                    </p:set>
                                    <p:animEffect transition="in" filter="dissolve">
                                      <p:cBhvr>
                                        <p:cTn id="12" dur="500"/>
                                        <p:tgtEl>
                                          <p:spTgt spid="52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395288" y="1052513"/>
            <a:ext cx="8001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0000"/>
              </a:lnSpc>
            </a:pPr>
            <a:r>
              <a:rPr lang="en-US" altLang="zh-CN" sz="2800" b="1">
                <a:solidFill>
                  <a:schemeClr val="accent2"/>
                </a:solidFill>
                <a:ea typeface="宋体" panose="02010600030101010101" pitchFamily="2" charset="-122"/>
              </a:rPr>
              <a:t>3.</a:t>
            </a:r>
            <a:r>
              <a:rPr lang="zh-CN" altLang="en-US" sz="2800" b="1">
                <a:solidFill>
                  <a:schemeClr val="accent2"/>
                </a:solidFill>
                <a:ea typeface="宋体" panose="02010600030101010101" pitchFamily="2" charset="-122"/>
              </a:rPr>
              <a:t>输入失调电流 </a:t>
            </a:r>
            <a:r>
              <a:rPr lang="en-US" altLang="zh-CN" sz="2800" b="1" i="1">
                <a:solidFill>
                  <a:schemeClr val="accent2"/>
                </a:solidFill>
                <a:ea typeface="宋体" panose="02010600030101010101" pitchFamily="2" charset="-122"/>
              </a:rPr>
              <a:t>I</a:t>
            </a:r>
            <a:r>
              <a:rPr lang="en-US" altLang="zh-CN" sz="2800" b="1" baseline="-25000">
                <a:solidFill>
                  <a:schemeClr val="accent2"/>
                </a:solidFill>
                <a:ea typeface="宋体" panose="02010600030101010101" pitchFamily="2" charset="-122"/>
              </a:rPr>
              <a:t>IO</a:t>
            </a:r>
            <a:r>
              <a:rPr lang="en-US" altLang="zh-CN" sz="2800" b="1">
                <a:solidFill>
                  <a:schemeClr val="accent2"/>
                </a:solidFill>
                <a:ea typeface="宋体" panose="02010600030101010101" pitchFamily="2" charset="-122"/>
              </a:rPr>
              <a:t> </a:t>
            </a:r>
            <a:r>
              <a:rPr lang="zh-CN" altLang="en-US" sz="2800" b="1">
                <a:solidFill>
                  <a:schemeClr val="accent2"/>
                </a:solidFill>
                <a:ea typeface="宋体" panose="02010600030101010101" pitchFamily="2" charset="-122"/>
              </a:rPr>
              <a:t>：</a:t>
            </a:r>
          </a:p>
          <a:p>
            <a:pPr algn="l" eaLnBrk="1" hangingPunct="1">
              <a:lnSpc>
                <a:spcPct val="120000"/>
              </a:lnSpc>
            </a:pPr>
            <a:r>
              <a:rPr lang="zh-CN" altLang="en-US" b="1">
                <a:ea typeface="宋体" panose="02010600030101010101" pitchFamily="2" charset="-122"/>
              </a:rPr>
              <a:t>        在零输入时，差分输入级的差分对管基极电流之差，用于表征差分级输入电流不对称的程度。</a:t>
            </a:r>
            <a:r>
              <a:rPr lang="zh-CN" altLang="en-US" sz="2800">
                <a:ea typeface="宋体" panose="02010600030101010101" pitchFamily="2" charset="-122"/>
              </a:rPr>
              <a:t>    </a:t>
            </a:r>
          </a:p>
        </p:txBody>
      </p:sp>
      <p:graphicFrame>
        <p:nvGraphicFramePr>
          <p:cNvPr id="526339" name="Object 3"/>
          <p:cNvGraphicFramePr>
            <a:graphicFrameLocks noChangeAspect="1"/>
          </p:cNvGraphicFramePr>
          <p:nvPr/>
        </p:nvGraphicFramePr>
        <p:xfrm>
          <a:off x="2386013" y="2692400"/>
          <a:ext cx="2719387" cy="1168400"/>
        </p:xfrm>
        <a:graphic>
          <a:graphicData uri="http://schemas.openxmlformats.org/presentationml/2006/ole">
            <mc:AlternateContent xmlns:mc="http://schemas.openxmlformats.org/markup-compatibility/2006">
              <mc:Choice xmlns:v="urn:schemas-microsoft-com:vml" Requires="v">
                <p:oleObj spid="_x0000_s35851" name="公式" r:id="rId4" imgW="1041120" imgH="469800" progId="Equation.3">
                  <p:embed/>
                </p:oleObj>
              </mc:Choice>
              <mc:Fallback>
                <p:oleObj name="公式" r:id="rId4" imgW="1041120" imgH="469800" progId="Equation.3">
                  <p:embed/>
                  <p:pic>
                    <p:nvPicPr>
                      <p:cNvPr id="5263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013" y="2692400"/>
                        <a:ext cx="2719387"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1" name="Rectangle 5"/>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smtClean="0">
                <a:solidFill>
                  <a:srgbClr val="FF0000"/>
                </a:solidFill>
                <a:ea typeface="宋体" panose="02010600030101010101" pitchFamily="2" charset="-122"/>
              </a:rPr>
              <a:t>§</a:t>
            </a:r>
            <a:r>
              <a:rPr lang="en-US" altLang="zh-CN" sz="4400" dirty="0" smtClean="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smtClean="0">
                <a:solidFill>
                  <a:srgbClr val="FF0000"/>
                </a:solidFill>
                <a:ea typeface="宋体" panose="02010600030101010101" pitchFamily="2" charset="-122"/>
              </a:rPr>
              <a:t>实际</a:t>
            </a:r>
            <a:r>
              <a:rPr lang="zh-CN" altLang="en-US" sz="3200" b="1" dirty="0">
                <a:solidFill>
                  <a:srgbClr val="FF0000"/>
                </a:solidFill>
                <a:ea typeface="宋体" panose="02010600030101010101" pitchFamily="2" charset="-122"/>
              </a:rPr>
              <a:t>集成运放的主要参数</a:t>
            </a:r>
          </a:p>
        </p:txBody>
      </p:sp>
      <p:sp>
        <p:nvSpPr>
          <p:cNvPr id="188422" name="Line 6"/>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441556529"/>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animEffect transition="in" filter="box(in)">
                                      <p:cBhvr>
                                        <p:cTn id="7" dur="500"/>
                                        <p:tgtEl>
                                          <p:spTgt spid="526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6339"/>
                                        </p:tgtEl>
                                        <p:attrNameLst>
                                          <p:attrName>style.visibility</p:attrName>
                                        </p:attrNameLst>
                                      </p:cBhvr>
                                      <p:to>
                                        <p:strVal val="visible"/>
                                      </p:to>
                                    </p:set>
                                    <p:animEffect transition="in" filter="box(in)">
                                      <p:cBhvr>
                                        <p:cTn id="12" dur="500"/>
                                        <p:tgtEl>
                                          <p:spTgt spid="52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2"/>
          <p:cNvSpPr txBox="1">
            <a:spLocks noChangeArrowheads="1"/>
          </p:cNvSpPr>
          <p:nvPr/>
        </p:nvSpPr>
        <p:spPr bwMode="auto">
          <a:xfrm>
            <a:off x="469900" y="1004888"/>
            <a:ext cx="5614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宋体" panose="02010600030101010101" pitchFamily="2" charset="-122"/>
              </a:rPr>
              <a:t>4. </a:t>
            </a:r>
            <a:r>
              <a:rPr lang="zh-CN" altLang="en-US" sz="2800" b="1">
                <a:solidFill>
                  <a:schemeClr val="accent2"/>
                </a:solidFill>
                <a:ea typeface="宋体" panose="02010600030101010101" pitchFamily="2" charset="-122"/>
              </a:rPr>
              <a:t>温度漂移</a:t>
            </a:r>
          </a:p>
        </p:txBody>
      </p:sp>
      <p:graphicFrame>
        <p:nvGraphicFramePr>
          <p:cNvPr id="527363" name="Object 3"/>
          <p:cNvGraphicFramePr>
            <a:graphicFrameLocks noChangeAspect="1"/>
          </p:cNvGraphicFramePr>
          <p:nvPr/>
        </p:nvGraphicFramePr>
        <p:xfrm>
          <a:off x="2212975" y="3141663"/>
          <a:ext cx="4462463" cy="752475"/>
        </p:xfrm>
        <a:graphic>
          <a:graphicData uri="http://schemas.openxmlformats.org/presentationml/2006/ole">
            <mc:AlternateContent xmlns:mc="http://schemas.openxmlformats.org/markup-compatibility/2006">
              <mc:Choice xmlns:v="urn:schemas-microsoft-com:vml" Requires="v">
                <p:oleObj spid="_x0000_s36884" name="公式" r:id="rId4" imgW="2031840" imgH="342720" progId="Equation.3">
                  <p:embed/>
                </p:oleObj>
              </mc:Choice>
              <mc:Fallback>
                <p:oleObj name="公式" r:id="rId4" imgW="2031840" imgH="342720" progId="Equation.3">
                  <p:embed/>
                  <p:pic>
                    <p:nvPicPr>
                      <p:cNvPr id="527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975" y="3141663"/>
                        <a:ext cx="4462463"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64" name="Object 4"/>
          <p:cNvGraphicFramePr>
            <a:graphicFrameLocks noChangeAspect="1"/>
          </p:cNvGraphicFramePr>
          <p:nvPr/>
        </p:nvGraphicFramePr>
        <p:xfrm>
          <a:off x="3827463" y="5373688"/>
          <a:ext cx="3541712" cy="752475"/>
        </p:xfrm>
        <a:graphic>
          <a:graphicData uri="http://schemas.openxmlformats.org/presentationml/2006/ole">
            <mc:AlternateContent xmlns:mc="http://schemas.openxmlformats.org/markup-compatibility/2006">
              <mc:Choice xmlns:v="urn:schemas-microsoft-com:vml" Requires="v">
                <p:oleObj spid="_x0000_s36885" name="公式" r:id="rId6" imgW="1612800" imgH="342720" progId="Equation.3">
                  <p:embed/>
                </p:oleObj>
              </mc:Choice>
              <mc:Fallback>
                <p:oleObj name="公式" r:id="rId6" imgW="1612800" imgH="342720" progId="Equation.3">
                  <p:embed/>
                  <p:pic>
                    <p:nvPicPr>
                      <p:cNvPr id="52736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7463" y="5373688"/>
                        <a:ext cx="3541712"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65" name="Text Box 5"/>
          <p:cNvSpPr txBox="1">
            <a:spLocks noChangeArrowheads="1"/>
          </p:cNvSpPr>
          <p:nvPr/>
        </p:nvSpPr>
        <p:spPr bwMode="auto">
          <a:xfrm>
            <a:off x="971550" y="1444625"/>
            <a:ext cx="739140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30000"/>
              </a:lnSpc>
            </a:pPr>
            <a:r>
              <a:rPr lang="zh-CN" altLang="en-US" b="1">
                <a:solidFill>
                  <a:schemeClr val="accent2"/>
                </a:solidFill>
                <a:ea typeface="宋体" panose="02010600030101010101" pitchFamily="2" charset="-122"/>
              </a:rPr>
              <a:t>输入失调电压温漂</a:t>
            </a:r>
            <a:r>
              <a:rPr lang="zh-CN" altLang="en-US" sz="2800" b="1">
                <a:solidFill>
                  <a:schemeClr val="accent2"/>
                </a:solidFill>
                <a:ea typeface="宋体" panose="02010600030101010101" pitchFamily="2" charset="-122"/>
              </a:rPr>
              <a:t> </a:t>
            </a:r>
          </a:p>
          <a:p>
            <a:pPr algn="l" eaLnBrk="1" hangingPunct="1">
              <a:lnSpc>
                <a:spcPct val="130000"/>
              </a:lnSpc>
            </a:pPr>
            <a:r>
              <a:rPr lang="zh-CN" altLang="en-US" b="1">
                <a:ea typeface="宋体" panose="02010600030101010101" pitchFamily="2" charset="-122"/>
              </a:rPr>
              <a:t>在规定工作温度范围内，输入失调电压随温度的变化量与温度变化量之比值。</a:t>
            </a:r>
            <a:endParaRPr lang="zh-CN" altLang="en-US" sz="2800" b="1">
              <a:ea typeface="宋体" panose="02010600030101010101" pitchFamily="2" charset="-122"/>
            </a:endParaRPr>
          </a:p>
        </p:txBody>
      </p:sp>
      <p:sp>
        <p:nvSpPr>
          <p:cNvPr id="527366" name="Text Box 6"/>
          <p:cNvSpPr txBox="1">
            <a:spLocks noChangeArrowheads="1"/>
          </p:cNvSpPr>
          <p:nvPr/>
        </p:nvSpPr>
        <p:spPr bwMode="auto">
          <a:xfrm>
            <a:off x="827088" y="4076700"/>
            <a:ext cx="8001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0000"/>
              </a:lnSpc>
            </a:pPr>
            <a:r>
              <a:rPr lang="zh-CN" altLang="en-US" b="1">
                <a:solidFill>
                  <a:schemeClr val="accent2"/>
                </a:solidFill>
                <a:ea typeface="宋体" panose="02010600030101010101" pitchFamily="2" charset="-122"/>
              </a:rPr>
              <a:t>输入失调电流温漂</a:t>
            </a:r>
          </a:p>
          <a:p>
            <a:pPr algn="l" eaLnBrk="1" hangingPunct="1">
              <a:lnSpc>
                <a:spcPct val="120000"/>
              </a:lnSpc>
            </a:pPr>
            <a:r>
              <a:rPr lang="zh-CN" altLang="en-US" b="1">
                <a:ea typeface="宋体" panose="02010600030101010101" pitchFamily="2" charset="-122"/>
              </a:rPr>
              <a:t>在规定工作温度范围内，输入失调电流随温度的变化量与温度变化量之比值。</a:t>
            </a:r>
            <a:endParaRPr lang="zh-CN" altLang="en-US">
              <a:ea typeface="宋体" panose="02010600030101010101" pitchFamily="2" charset="-122"/>
            </a:endParaRPr>
          </a:p>
        </p:txBody>
      </p:sp>
      <p:sp>
        <p:nvSpPr>
          <p:cNvPr id="189448" name="Rectangle 8"/>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189449" name="Line 9"/>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37596119"/>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27365"/>
                                        </p:tgtEl>
                                        <p:attrNameLst>
                                          <p:attrName>style.visibility</p:attrName>
                                        </p:attrNameLst>
                                      </p:cBhvr>
                                      <p:to>
                                        <p:strVal val="visible"/>
                                      </p:to>
                                    </p:set>
                                    <p:animEffect transition="in" filter="blinds(vertical)">
                                      <p:cBhvr>
                                        <p:cTn id="7" dur="500"/>
                                        <p:tgtEl>
                                          <p:spTgt spid="527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363"/>
                                        </p:tgtEl>
                                        <p:attrNameLst>
                                          <p:attrName>style.visibility</p:attrName>
                                        </p:attrNameLst>
                                      </p:cBhvr>
                                      <p:to>
                                        <p:strVal val="visible"/>
                                      </p:to>
                                    </p:set>
                                    <p:animEffect transition="in" filter="blinds(horizontal)">
                                      <p:cBhvr>
                                        <p:cTn id="12" dur="500"/>
                                        <p:tgtEl>
                                          <p:spTgt spid="527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27366"/>
                                        </p:tgtEl>
                                        <p:attrNameLst>
                                          <p:attrName>style.visibility</p:attrName>
                                        </p:attrNameLst>
                                      </p:cBhvr>
                                      <p:to>
                                        <p:strVal val="visible"/>
                                      </p:to>
                                    </p:set>
                                    <p:animEffect transition="in" filter="box(in)">
                                      <p:cBhvr>
                                        <p:cTn id="17" dur="500"/>
                                        <p:tgtEl>
                                          <p:spTgt spid="527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27364"/>
                                        </p:tgtEl>
                                        <p:attrNameLst>
                                          <p:attrName>style.visibility</p:attrName>
                                        </p:attrNameLst>
                                      </p:cBhvr>
                                      <p:to>
                                        <p:strVal val="visible"/>
                                      </p:to>
                                    </p:set>
                                    <p:animEffect transition="in" filter="box(in)">
                                      <p:cBhvr>
                                        <p:cTn id="22" dur="500"/>
                                        <p:tgtEl>
                                          <p:spTgt spid="527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5" grpId="0" autoUpdateAnimBg="0"/>
      <p:bldP spid="52736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533400" y="839788"/>
            <a:ext cx="82867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5000"/>
              </a:lnSpc>
            </a:pPr>
            <a:r>
              <a:rPr lang="en-US" altLang="zh-CN">
                <a:ea typeface="宋体" panose="02010600030101010101" pitchFamily="2" charset="-122"/>
              </a:rPr>
              <a:t> </a:t>
            </a:r>
            <a:r>
              <a:rPr lang="en-US" altLang="zh-CN" sz="2800" b="1">
                <a:solidFill>
                  <a:schemeClr val="accent2"/>
                </a:solidFill>
                <a:ea typeface="宋体" panose="02010600030101010101" pitchFamily="2" charset="-122"/>
              </a:rPr>
              <a:t>5.</a:t>
            </a:r>
            <a:r>
              <a:rPr lang="zh-CN" altLang="en-US" sz="2800" b="1">
                <a:solidFill>
                  <a:schemeClr val="accent2"/>
                </a:solidFill>
                <a:ea typeface="宋体" panose="02010600030101010101" pitchFamily="2" charset="-122"/>
              </a:rPr>
              <a:t>开环差模电压增益 </a:t>
            </a:r>
            <a:r>
              <a:rPr lang="en-US" altLang="zh-CN" b="1" i="1">
                <a:solidFill>
                  <a:schemeClr val="accent2"/>
                </a:solidFill>
                <a:ea typeface="宋体" panose="02010600030101010101" pitchFamily="2" charset="-122"/>
              </a:rPr>
              <a:t>A</a:t>
            </a:r>
            <a:r>
              <a:rPr lang="en-US" altLang="zh-CN" b="1" baseline="-25000">
                <a:solidFill>
                  <a:schemeClr val="accent2"/>
                </a:solidFill>
                <a:ea typeface="宋体" panose="02010600030101010101" pitchFamily="2" charset="-122"/>
              </a:rPr>
              <a:t>VO</a:t>
            </a:r>
            <a:r>
              <a:rPr lang="zh-CN" altLang="en-US" sz="2800" b="1">
                <a:solidFill>
                  <a:schemeClr val="accent2"/>
                </a:solidFill>
                <a:ea typeface="宋体" panose="02010600030101010101" pitchFamily="2" charset="-122"/>
              </a:rPr>
              <a:t>和带宽</a:t>
            </a:r>
            <a:r>
              <a:rPr lang="en-US" altLang="zh-CN" sz="2800" b="1">
                <a:solidFill>
                  <a:schemeClr val="accent2"/>
                </a:solidFill>
                <a:ea typeface="宋体" panose="02010600030101010101" pitchFamily="2" charset="-122"/>
              </a:rPr>
              <a:t>BW</a:t>
            </a:r>
            <a:r>
              <a:rPr lang="en-US" altLang="zh-CN" sz="2800">
                <a:solidFill>
                  <a:schemeClr val="accent2"/>
                </a:solidFill>
                <a:ea typeface="宋体" panose="02010600030101010101" pitchFamily="2" charset="-122"/>
              </a:rPr>
              <a:t> </a:t>
            </a:r>
            <a:r>
              <a:rPr lang="en-US" altLang="zh-CN" baseline="-25000">
                <a:solidFill>
                  <a:schemeClr val="accent2"/>
                </a:solidFill>
                <a:ea typeface="宋体" panose="02010600030101010101" pitchFamily="2" charset="-122"/>
              </a:rPr>
              <a:t> </a:t>
            </a:r>
            <a:r>
              <a:rPr lang="zh-CN" altLang="en-US" sz="2800">
                <a:solidFill>
                  <a:schemeClr val="accent2"/>
                </a:solidFill>
                <a:ea typeface="宋体" panose="02010600030101010101" pitchFamily="2" charset="-122"/>
              </a:rPr>
              <a:t>：</a:t>
            </a:r>
          </a:p>
          <a:p>
            <a:pPr algn="l" eaLnBrk="1" hangingPunct="1">
              <a:lnSpc>
                <a:spcPct val="125000"/>
              </a:lnSpc>
            </a:pPr>
            <a:r>
              <a:rPr lang="zh-CN" altLang="en-US" b="1">
                <a:ea typeface="宋体" panose="02010600030101010101" pitchFamily="2" charset="-122"/>
              </a:rPr>
              <a:t>     无反馈时的差模电压增益。</a:t>
            </a:r>
          </a:p>
          <a:p>
            <a:pPr algn="l" eaLnBrk="1" hangingPunct="1">
              <a:lnSpc>
                <a:spcPct val="125000"/>
              </a:lnSpc>
            </a:pPr>
            <a:r>
              <a:rPr lang="zh-CN" altLang="en-US" b="1">
                <a:ea typeface="宋体" panose="02010600030101010101" pitchFamily="2" charset="-122"/>
              </a:rPr>
              <a:t>　一般</a:t>
            </a:r>
            <a:r>
              <a:rPr lang="en-US" altLang="zh-CN" b="1" i="1">
                <a:ea typeface="宋体" panose="02010600030101010101" pitchFamily="2" charset="-122"/>
              </a:rPr>
              <a:t>A</a:t>
            </a:r>
            <a:r>
              <a:rPr lang="en-US" altLang="zh-CN" b="1" baseline="-30000">
                <a:ea typeface="宋体" panose="02010600030101010101" pitchFamily="2" charset="-122"/>
              </a:rPr>
              <a:t>vo</a:t>
            </a:r>
            <a:r>
              <a:rPr lang="zh-CN" altLang="en-US" b="1">
                <a:ea typeface="宋体" panose="02010600030101010101" pitchFamily="2" charset="-122"/>
              </a:rPr>
              <a:t>在</a:t>
            </a:r>
            <a:r>
              <a:rPr lang="en-US" altLang="zh-CN" b="1">
                <a:ea typeface="宋体" panose="02010600030101010101" pitchFamily="2" charset="-122"/>
              </a:rPr>
              <a:t>100</a:t>
            </a:r>
            <a:r>
              <a:rPr lang="zh-CN" altLang="en-US" b="1">
                <a:ea typeface="宋体" panose="02010600030101010101" pitchFamily="2" charset="-122"/>
              </a:rPr>
              <a:t>～</a:t>
            </a:r>
            <a:r>
              <a:rPr lang="en-US" altLang="zh-CN" b="1">
                <a:ea typeface="宋体" panose="02010600030101010101" pitchFamily="2" charset="-122"/>
              </a:rPr>
              <a:t>120dB</a:t>
            </a:r>
            <a:r>
              <a:rPr lang="zh-CN" altLang="en-US" b="1">
                <a:ea typeface="宋体" panose="02010600030101010101" pitchFamily="2" charset="-122"/>
              </a:rPr>
              <a:t>左右，高增益运放可达</a:t>
            </a:r>
            <a:r>
              <a:rPr lang="en-US" altLang="zh-CN" b="1">
                <a:ea typeface="宋体" panose="02010600030101010101" pitchFamily="2" charset="-122"/>
              </a:rPr>
              <a:t>140dB</a:t>
            </a:r>
            <a:r>
              <a:rPr lang="zh-CN" altLang="en-US" b="1">
                <a:ea typeface="宋体" panose="02010600030101010101" pitchFamily="2" charset="-122"/>
              </a:rPr>
              <a:t>以上。 </a:t>
            </a:r>
          </a:p>
        </p:txBody>
      </p:sp>
      <p:graphicFrame>
        <p:nvGraphicFramePr>
          <p:cNvPr id="528387" name="Object 3"/>
          <p:cNvGraphicFramePr>
            <a:graphicFrameLocks noChangeAspect="1"/>
          </p:cNvGraphicFramePr>
          <p:nvPr/>
        </p:nvGraphicFramePr>
        <p:xfrm>
          <a:off x="4932363" y="2349500"/>
          <a:ext cx="1930400" cy="868363"/>
        </p:xfrm>
        <a:graphic>
          <a:graphicData uri="http://schemas.openxmlformats.org/presentationml/2006/ole">
            <mc:AlternateContent xmlns:mc="http://schemas.openxmlformats.org/markup-compatibility/2006">
              <mc:Choice xmlns:v="urn:schemas-microsoft-com:vml" Requires="v">
                <p:oleObj spid="_x0000_s37899" name="公式" r:id="rId4" imgW="914400" imgH="406080" progId="Equation.3">
                  <p:embed/>
                </p:oleObj>
              </mc:Choice>
              <mc:Fallback>
                <p:oleObj name="公式" r:id="rId4" imgW="914400" imgH="406080" progId="Equation.3">
                  <p:embed/>
                  <p:pic>
                    <p:nvPicPr>
                      <p:cNvPr id="528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349500"/>
                        <a:ext cx="1930400"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827088" y="2565400"/>
            <a:ext cx="8070850" cy="3717925"/>
            <a:chOff x="676" y="1798"/>
            <a:chExt cx="5084" cy="2342"/>
          </a:xfrm>
        </p:grpSpPr>
        <p:sp>
          <p:nvSpPr>
            <p:cNvPr id="190473" name="Line 5"/>
            <p:cNvSpPr>
              <a:spLocks noChangeShapeType="1"/>
            </p:cNvSpPr>
            <p:nvPr/>
          </p:nvSpPr>
          <p:spPr bwMode="auto">
            <a:xfrm>
              <a:off x="1750" y="3847"/>
              <a:ext cx="323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0474" name="Line 6"/>
            <p:cNvSpPr>
              <a:spLocks noChangeShapeType="1"/>
            </p:cNvSpPr>
            <p:nvPr/>
          </p:nvSpPr>
          <p:spPr bwMode="auto">
            <a:xfrm flipV="1">
              <a:off x="1760" y="1883"/>
              <a:ext cx="0" cy="197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0475" name="Line 7"/>
            <p:cNvSpPr>
              <a:spLocks noChangeShapeType="1"/>
            </p:cNvSpPr>
            <p:nvPr/>
          </p:nvSpPr>
          <p:spPr bwMode="auto">
            <a:xfrm>
              <a:off x="1766" y="3645"/>
              <a:ext cx="308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6" name="Line 8"/>
            <p:cNvSpPr>
              <a:spLocks noChangeShapeType="1"/>
            </p:cNvSpPr>
            <p:nvPr/>
          </p:nvSpPr>
          <p:spPr bwMode="auto">
            <a:xfrm>
              <a:off x="2050" y="2193"/>
              <a:ext cx="0" cy="165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7" name="Line 9"/>
            <p:cNvSpPr>
              <a:spLocks noChangeShapeType="1"/>
            </p:cNvSpPr>
            <p:nvPr/>
          </p:nvSpPr>
          <p:spPr bwMode="auto">
            <a:xfrm>
              <a:off x="2398"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8" name="Line 10"/>
            <p:cNvSpPr>
              <a:spLocks noChangeShapeType="1"/>
            </p:cNvSpPr>
            <p:nvPr/>
          </p:nvSpPr>
          <p:spPr bwMode="auto">
            <a:xfrm>
              <a:off x="2758"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9" name="Line 11"/>
            <p:cNvSpPr>
              <a:spLocks noChangeShapeType="1"/>
            </p:cNvSpPr>
            <p:nvPr/>
          </p:nvSpPr>
          <p:spPr bwMode="auto">
            <a:xfrm>
              <a:off x="3879"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0" name="Line 12"/>
            <p:cNvSpPr>
              <a:spLocks noChangeShapeType="1"/>
            </p:cNvSpPr>
            <p:nvPr/>
          </p:nvSpPr>
          <p:spPr bwMode="auto">
            <a:xfrm>
              <a:off x="3511" y="3791"/>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1" name="Line 13"/>
            <p:cNvSpPr>
              <a:spLocks noChangeShapeType="1"/>
            </p:cNvSpPr>
            <p:nvPr/>
          </p:nvSpPr>
          <p:spPr bwMode="auto">
            <a:xfrm>
              <a:off x="4261" y="3798"/>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2" name="Line 14"/>
            <p:cNvSpPr>
              <a:spLocks noChangeShapeType="1"/>
            </p:cNvSpPr>
            <p:nvPr/>
          </p:nvSpPr>
          <p:spPr bwMode="auto">
            <a:xfrm>
              <a:off x="2054"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3" name="Text Box 15"/>
            <p:cNvSpPr txBox="1">
              <a:spLocks noChangeArrowheads="1"/>
            </p:cNvSpPr>
            <p:nvPr/>
          </p:nvSpPr>
          <p:spPr bwMode="auto">
            <a:xfrm>
              <a:off x="1935" y="3831"/>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f</a:t>
              </a:r>
              <a:r>
                <a:rPr lang="en-US" altLang="zh-CN" b="1" baseline="-25000">
                  <a:ea typeface="宋体" panose="02010600030101010101" pitchFamily="2" charset="-122"/>
                </a:rPr>
                <a:t>H</a:t>
              </a:r>
            </a:p>
          </p:txBody>
        </p:sp>
        <p:sp>
          <p:nvSpPr>
            <p:cNvPr id="190484" name="Text Box 16"/>
            <p:cNvSpPr txBox="1">
              <a:spLocks noChangeArrowheads="1"/>
            </p:cNvSpPr>
            <p:nvPr/>
          </p:nvSpPr>
          <p:spPr bwMode="auto">
            <a:xfrm>
              <a:off x="5000" y="3712"/>
              <a:ext cx="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i="1">
                  <a:ea typeface="宋体" panose="02010600030101010101" pitchFamily="2" charset="-122"/>
                </a:rPr>
                <a:t>f/Hz</a:t>
              </a:r>
              <a:endParaRPr lang="en-US" altLang="zh-CN" sz="2800" b="1" baseline="-25000">
                <a:ea typeface="宋体" panose="02010600030101010101" pitchFamily="2" charset="-122"/>
              </a:endParaRPr>
            </a:p>
          </p:txBody>
        </p:sp>
        <p:sp>
          <p:nvSpPr>
            <p:cNvPr id="190485" name="Text Box 17"/>
            <p:cNvSpPr txBox="1">
              <a:spLocks noChangeArrowheads="1"/>
            </p:cNvSpPr>
            <p:nvPr/>
          </p:nvSpPr>
          <p:spPr bwMode="auto">
            <a:xfrm>
              <a:off x="676" y="1798"/>
              <a:ext cx="1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i="1">
                  <a:ea typeface="宋体" panose="02010600030101010101" pitchFamily="2" charset="-122"/>
                </a:rPr>
                <a:t>20lgA</a:t>
              </a:r>
              <a:r>
                <a:rPr lang="en-US" altLang="zh-CN" b="1" baseline="-25000">
                  <a:ea typeface="宋体" panose="02010600030101010101" pitchFamily="2" charset="-122"/>
                </a:rPr>
                <a:t>VO</a:t>
              </a:r>
              <a:r>
                <a:rPr lang="en-US" altLang="zh-CN" b="1">
                  <a:ea typeface="宋体" panose="02010600030101010101" pitchFamily="2" charset="-122"/>
                </a:rPr>
                <a:t>/dB</a:t>
              </a:r>
              <a:endParaRPr lang="en-US" altLang="zh-CN" b="1" baseline="-25000">
                <a:ea typeface="宋体" panose="02010600030101010101" pitchFamily="2" charset="-122"/>
              </a:endParaRPr>
            </a:p>
          </p:txBody>
        </p:sp>
        <p:sp>
          <p:nvSpPr>
            <p:cNvPr id="190486" name="Line 18"/>
            <p:cNvSpPr>
              <a:spLocks noChangeShapeType="1"/>
            </p:cNvSpPr>
            <p:nvPr/>
          </p:nvSpPr>
          <p:spPr bwMode="auto">
            <a:xfrm>
              <a:off x="1760" y="2549"/>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7" name="Line 19"/>
            <p:cNvSpPr>
              <a:spLocks noChangeShapeType="1"/>
            </p:cNvSpPr>
            <p:nvPr/>
          </p:nvSpPr>
          <p:spPr bwMode="auto">
            <a:xfrm>
              <a:off x="1760" y="279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8" name="Line 20"/>
            <p:cNvSpPr>
              <a:spLocks noChangeShapeType="1"/>
            </p:cNvSpPr>
            <p:nvPr/>
          </p:nvSpPr>
          <p:spPr bwMode="auto">
            <a:xfrm>
              <a:off x="1760" y="3349"/>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89" name="Line 21"/>
            <p:cNvSpPr>
              <a:spLocks noChangeShapeType="1"/>
            </p:cNvSpPr>
            <p:nvPr/>
          </p:nvSpPr>
          <p:spPr bwMode="auto">
            <a:xfrm>
              <a:off x="1760" y="363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90" name="Line 22"/>
            <p:cNvSpPr>
              <a:spLocks noChangeShapeType="1"/>
            </p:cNvSpPr>
            <p:nvPr/>
          </p:nvSpPr>
          <p:spPr bwMode="auto">
            <a:xfrm>
              <a:off x="1760" y="307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91" name="Rectangle 23"/>
            <p:cNvSpPr>
              <a:spLocks noChangeArrowheads="1"/>
            </p:cNvSpPr>
            <p:nvPr/>
          </p:nvSpPr>
          <p:spPr bwMode="auto">
            <a:xfrm>
              <a:off x="1510" y="349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0</a:t>
              </a:r>
            </a:p>
          </p:txBody>
        </p:sp>
        <p:sp>
          <p:nvSpPr>
            <p:cNvPr id="190492" name="Rectangle 24"/>
            <p:cNvSpPr>
              <a:spLocks noChangeArrowheads="1"/>
            </p:cNvSpPr>
            <p:nvPr/>
          </p:nvSpPr>
          <p:spPr bwMode="auto">
            <a:xfrm>
              <a:off x="1484" y="32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20</a:t>
              </a:r>
            </a:p>
          </p:txBody>
        </p:sp>
        <p:sp>
          <p:nvSpPr>
            <p:cNvPr id="190493" name="Rectangle 25"/>
            <p:cNvSpPr>
              <a:spLocks noChangeArrowheads="1"/>
            </p:cNvSpPr>
            <p:nvPr/>
          </p:nvSpPr>
          <p:spPr bwMode="auto">
            <a:xfrm>
              <a:off x="1484" y="293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40</a:t>
              </a:r>
            </a:p>
          </p:txBody>
        </p:sp>
        <p:sp>
          <p:nvSpPr>
            <p:cNvPr id="190494" name="Rectangle 26"/>
            <p:cNvSpPr>
              <a:spLocks noChangeArrowheads="1"/>
            </p:cNvSpPr>
            <p:nvPr/>
          </p:nvSpPr>
          <p:spPr bwMode="auto">
            <a:xfrm>
              <a:off x="1483" y="26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60</a:t>
              </a:r>
            </a:p>
          </p:txBody>
        </p:sp>
        <p:sp>
          <p:nvSpPr>
            <p:cNvPr id="190495" name="Rectangle 27"/>
            <p:cNvSpPr>
              <a:spLocks noChangeArrowheads="1"/>
            </p:cNvSpPr>
            <p:nvPr/>
          </p:nvSpPr>
          <p:spPr bwMode="auto">
            <a:xfrm>
              <a:off x="1476" y="242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80</a:t>
              </a:r>
            </a:p>
          </p:txBody>
        </p:sp>
        <p:sp>
          <p:nvSpPr>
            <p:cNvPr id="190496" name="Line 28"/>
            <p:cNvSpPr>
              <a:spLocks noChangeShapeType="1"/>
            </p:cNvSpPr>
            <p:nvPr/>
          </p:nvSpPr>
          <p:spPr bwMode="auto">
            <a:xfrm>
              <a:off x="3124" y="3787"/>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97" name="Text Box 29"/>
            <p:cNvSpPr txBox="1">
              <a:spLocks noChangeArrowheads="1"/>
            </p:cNvSpPr>
            <p:nvPr/>
          </p:nvSpPr>
          <p:spPr bwMode="auto">
            <a:xfrm>
              <a:off x="2238" y="3846"/>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endParaRPr lang="en-US" altLang="zh-CN" b="1" baseline="-25000">
                <a:ea typeface="宋体" panose="02010600030101010101" pitchFamily="2" charset="-122"/>
              </a:endParaRPr>
            </a:p>
          </p:txBody>
        </p:sp>
        <p:sp>
          <p:nvSpPr>
            <p:cNvPr id="190498" name="Text Box 30"/>
            <p:cNvSpPr txBox="1">
              <a:spLocks noChangeArrowheads="1"/>
            </p:cNvSpPr>
            <p:nvPr/>
          </p:nvSpPr>
          <p:spPr bwMode="auto">
            <a:xfrm>
              <a:off x="2586" y="3852"/>
              <a:ext cx="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2</a:t>
              </a:r>
            </a:p>
          </p:txBody>
        </p:sp>
        <p:sp>
          <p:nvSpPr>
            <p:cNvPr id="190499" name="Text Box 31"/>
            <p:cNvSpPr txBox="1">
              <a:spLocks noChangeArrowheads="1"/>
            </p:cNvSpPr>
            <p:nvPr/>
          </p:nvSpPr>
          <p:spPr bwMode="auto">
            <a:xfrm>
              <a:off x="2982" y="38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3</a:t>
              </a:r>
            </a:p>
          </p:txBody>
        </p:sp>
        <p:sp>
          <p:nvSpPr>
            <p:cNvPr id="190500" name="Text Box 32"/>
            <p:cNvSpPr txBox="1">
              <a:spLocks noChangeArrowheads="1"/>
            </p:cNvSpPr>
            <p:nvPr/>
          </p:nvSpPr>
          <p:spPr bwMode="auto">
            <a:xfrm>
              <a:off x="3333" y="3852"/>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4</a:t>
              </a:r>
            </a:p>
          </p:txBody>
        </p:sp>
        <p:sp>
          <p:nvSpPr>
            <p:cNvPr id="190501" name="Text Box 33"/>
            <p:cNvSpPr txBox="1">
              <a:spLocks noChangeArrowheads="1"/>
            </p:cNvSpPr>
            <p:nvPr/>
          </p:nvSpPr>
          <p:spPr bwMode="auto">
            <a:xfrm>
              <a:off x="3684" y="384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5</a:t>
              </a:r>
            </a:p>
          </p:txBody>
        </p:sp>
        <p:sp>
          <p:nvSpPr>
            <p:cNvPr id="190502" name="Text Box 34"/>
            <p:cNvSpPr txBox="1">
              <a:spLocks noChangeArrowheads="1"/>
            </p:cNvSpPr>
            <p:nvPr/>
          </p:nvSpPr>
          <p:spPr bwMode="auto">
            <a:xfrm>
              <a:off x="4077" y="384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6</a:t>
              </a:r>
            </a:p>
          </p:txBody>
        </p:sp>
        <p:sp>
          <p:nvSpPr>
            <p:cNvPr id="190503" name="Text Box 35"/>
            <p:cNvSpPr txBox="1">
              <a:spLocks noChangeArrowheads="1"/>
            </p:cNvSpPr>
            <p:nvPr/>
          </p:nvSpPr>
          <p:spPr bwMode="auto">
            <a:xfrm>
              <a:off x="4461" y="3837"/>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i="1">
                  <a:ea typeface="宋体" panose="02010600030101010101" pitchFamily="2" charset="-122"/>
                </a:rPr>
                <a:t>f</a:t>
              </a:r>
              <a:r>
                <a:rPr lang="en-US" altLang="zh-CN" b="1" baseline="-25000">
                  <a:ea typeface="宋体" panose="02010600030101010101" pitchFamily="2" charset="-122"/>
                </a:rPr>
                <a:t>T</a:t>
              </a:r>
            </a:p>
          </p:txBody>
        </p:sp>
        <p:sp>
          <p:nvSpPr>
            <p:cNvPr id="190504" name="Line 36"/>
            <p:cNvSpPr>
              <a:spLocks noChangeShapeType="1"/>
            </p:cNvSpPr>
            <p:nvPr/>
          </p:nvSpPr>
          <p:spPr bwMode="auto">
            <a:xfrm>
              <a:off x="1757" y="2312"/>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505" name="Rectangle 37"/>
            <p:cNvSpPr>
              <a:spLocks noChangeArrowheads="1"/>
            </p:cNvSpPr>
            <p:nvPr/>
          </p:nvSpPr>
          <p:spPr bwMode="auto">
            <a:xfrm>
              <a:off x="1455" y="219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100</a:t>
              </a:r>
            </a:p>
          </p:txBody>
        </p:sp>
        <p:sp>
          <p:nvSpPr>
            <p:cNvPr id="190506" name="Rectangle 38"/>
            <p:cNvSpPr>
              <a:spLocks noChangeArrowheads="1"/>
            </p:cNvSpPr>
            <p:nvPr/>
          </p:nvSpPr>
          <p:spPr bwMode="auto">
            <a:xfrm>
              <a:off x="1404" y="371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-10</a:t>
              </a:r>
            </a:p>
          </p:txBody>
        </p:sp>
        <p:sp>
          <p:nvSpPr>
            <p:cNvPr id="190507" name="Line 39"/>
            <p:cNvSpPr>
              <a:spLocks noChangeShapeType="1"/>
            </p:cNvSpPr>
            <p:nvPr/>
          </p:nvSpPr>
          <p:spPr bwMode="auto">
            <a:xfrm>
              <a:off x="1766" y="2212"/>
              <a:ext cx="28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508" name="Line 40"/>
            <p:cNvSpPr>
              <a:spLocks noChangeShapeType="1"/>
            </p:cNvSpPr>
            <p:nvPr/>
          </p:nvSpPr>
          <p:spPr bwMode="auto">
            <a:xfrm>
              <a:off x="2052" y="2214"/>
              <a:ext cx="2610" cy="162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509" name="Line 41"/>
            <p:cNvSpPr>
              <a:spLocks noChangeShapeType="1"/>
            </p:cNvSpPr>
            <p:nvPr/>
          </p:nvSpPr>
          <p:spPr bwMode="auto">
            <a:xfrm>
              <a:off x="4324" y="3522"/>
              <a:ext cx="0" cy="35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510" name="Text Box 42"/>
            <p:cNvSpPr txBox="1">
              <a:spLocks noChangeArrowheads="1"/>
            </p:cNvSpPr>
            <p:nvPr/>
          </p:nvSpPr>
          <p:spPr bwMode="auto">
            <a:xfrm>
              <a:off x="2887" y="2479"/>
              <a:ext cx="17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-20</a:t>
              </a:r>
              <a:r>
                <a:rPr lang="en-US" altLang="zh-CN" b="1" i="1">
                  <a:ea typeface="宋体" panose="02010600030101010101" pitchFamily="2" charset="-122"/>
                </a:rPr>
                <a:t> </a:t>
              </a:r>
              <a:r>
                <a:rPr lang="en-US" altLang="zh-CN" b="1">
                  <a:ea typeface="宋体" panose="02010600030101010101" pitchFamily="2" charset="-122"/>
                </a:rPr>
                <a:t>dB</a:t>
              </a:r>
              <a:r>
                <a:rPr lang="en-US" altLang="zh-CN" b="1" i="1">
                  <a:ea typeface="宋体" panose="02010600030101010101" pitchFamily="2" charset="-122"/>
                </a:rPr>
                <a:t> </a:t>
              </a:r>
              <a:r>
                <a:rPr lang="en-US" altLang="zh-CN" b="1">
                  <a:ea typeface="宋体" panose="02010600030101010101" pitchFamily="2" charset="-122"/>
                </a:rPr>
                <a:t>/</a:t>
              </a:r>
              <a:r>
                <a:rPr lang="zh-CN" altLang="en-US" b="1">
                  <a:ea typeface="宋体" panose="02010600030101010101" pitchFamily="2" charset="-122"/>
                </a:rPr>
                <a:t>十倍频程</a:t>
              </a:r>
            </a:p>
          </p:txBody>
        </p:sp>
        <p:sp>
          <p:nvSpPr>
            <p:cNvPr id="190511" name="Rectangle 43"/>
            <p:cNvSpPr>
              <a:spLocks noChangeArrowheads="1"/>
            </p:cNvSpPr>
            <p:nvPr/>
          </p:nvSpPr>
          <p:spPr bwMode="auto">
            <a:xfrm>
              <a:off x="1865" y="1908"/>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b="1" i="1">
                  <a:ea typeface="宋体" panose="02010600030101010101" pitchFamily="2" charset="-122"/>
                </a:rPr>
                <a:t>106 </a:t>
              </a:r>
              <a:r>
                <a:rPr lang="en-US" altLang="zh-CN" b="1">
                  <a:ea typeface="宋体" panose="02010600030101010101" pitchFamily="2" charset="-122"/>
                </a:rPr>
                <a:t>dB</a:t>
              </a:r>
            </a:p>
          </p:txBody>
        </p:sp>
      </p:grpSp>
      <p:sp>
        <p:nvSpPr>
          <p:cNvPr id="190471" name="Rectangle 46"/>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190472" name="Line 47"/>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06656055"/>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6">
                                            <p:txEl>
                                              <p:pRg st="0" end="0"/>
                                            </p:txEl>
                                          </p:spTgt>
                                        </p:tgtEl>
                                        <p:attrNameLst>
                                          <p:attrName>style.visibility</p:attrName>
                                        </p:attrNameLst>
                                      </p:cBhvr>
                                      <p:to>
                                        <p:strVal val="visible"/>
                                      </p:to>
                                    </p:set>
                                    <p:animEffect transition="in" filter="blinds(horizontal)">
                                      <p:cBhvr>
                                        <p:cTn id="7" dur="500"/>
                                        <p:tgtEl>
                                          <p:spTgt spid="528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8386">
                                            <p:txEl>
                                              <p:pRg st="1" end="1"/>
                                            </p:txEl>
                                          </p:spTgt>
                                        </p:tgtEl>
                                        <p:attrNameLst>
                                          <p:attrName>style.visibility</p:attrName>
                                        </p:attrNameLst>
                                      </p:cBhvr>
                                      <p:to>
                                        <p:strVal val="visible"/>
                                      </p:to>
                                    </p:set>
                                    <p:animEffect transition="in" filter="blinds(horizontal)">
                                      <p:cBhvr>
                                        <p:cTn id="12" dur="500"/>
                                        <p:tgtEl>
                                          <p:spTgt spid="528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8386">
                                            <p:txEl>
                                              <p:pRg st="2" end="2"/>
                                            </p:txEl>
                                          </p:spTgt>
                                        </p:tgtEl>
                                        <p:attrNameLst>
                                          <p:attrName>style.visibility</p:attrName>
                                        </p:attrNameLst>
                                      </p:cBhvr>
                                      <p:to>
                                        <p:strVal val="visible"/>
                                      </p:to>
                                    </p:set>
                                    <p:animEffect transition="in" filter="blinds(horizontal)">
                                      <p:cBhvr>
                                        <p:cTn id="17" dur="500"/>
                                        <p:tgtEl>
                                          <p:spTgt spid="528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2838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420868" name="Line 4"/>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9413" name="Text Box 5"/>
          <p:cNvSpPr txBox="1">
            <a:spLocks noChangeArrowheads="1"/>
          </p:cNvSpPr>
          <p:nvPr/>
        </p:nvSpPr>
        <p:spPr bwMode="auto">
          <a:xfrm>
            <a:off x="468313" y="915988"/>
            <a:ext cx="82216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5000"/>
              </a:lnSpc>
            </a:pPr>
            <a:r>
              <a:rPr lang="en-US" altLang="zh-CN" sz="2800" b="1">
                <a:solidFill>
                  <a:schemeClr val="accent2"/>
                </a:solidFill>
                <a:ea typeface="宋体" panose="02010600030101010101" pitchFamily="2" charset="-122"/>
              </a:rPr>
              <a:t>  </a:t>
            </a:r>
            <a:r>
              <a:rPr lang="zh-CN" altLang="en-US" sz="2800" b="1">
                <a:solidFill>
                  <a:schemeClr val="accent2"/>
                </a:solidFill>
                <a:ea typeface="宋体" panose="02010600030101010101" pitchFamily="2" charset="-122"/>
              </a:rPr>
              <a:t>开环带宽</a:t>
            </a:r>
            <a:r>
              <a:rPr lang="en-US" altLang="zh-CN" sz="2800" b="1">
                <a:solidFill>
                  <a:schemeClr val="accent2"/>
                </a:solidFill>
                <a:ea typeface="宋体" panose="02010600030101010101" pitchFamily="2" charset="-122"/>
              </a:rPr>
              <a:t>BW( </a:t>
            </a:r>
            <a:r>
              <a:rPr lang="en-US" altLang="zh-CN" b="1" i="1">
                <a:solidFill>
                  <a:schemeClr val="accent2"/>
                </a:solidFill>
                <a:ea typeface="宋体" panose="02010600030101010101" pitchFamily="2" charset="-122"/>
              </a:rPr>
              <a:t>f</a:t>
            </a:r>
            <a:r>
              <a:rPr lang="en-US" altLang="zh-CN" b="1" baseline="-25000">
                <a:solidFill>
                  <a:schemeClr val="accent2"/>
                </a:solidFill>
                <a:ea typeface="宋体" panose="02010600030101010101" pitchFamily="2" charset="-122"/>
              </a:rPr>
              <a:t> H</a:t>
            </a:r>
            <a:r>
              <a:rPr lang="en-US" altLang="zh-CN" b="1">
                <a:solidFill>
                  <a:schemeClr val="accent2"/>
                </a:solidFill>
                <a:ea typeface="宋体" panose="02010600030101010101" pitchFamily="2" charset="-122"/>
              </a:rPr>
              <a:t>)</a:t>
            </a:r>
            <a:r>
              <a:rPr lang="en-US" altLang="zh-CN" sz="2800" b="1">
                <a:solidFill>
                  <a:schemeClr val="accent2"/>
                </a:solidFill>
                <a:ea typeface="宋体" panose="02010600030101010101" pitchFamily="2" charset="-122"/>
              </a:rPr>
              <a:t> </a:t>
            </a:r>
            <a:r>
              <a:rPr lang="zh-CN" altLang="en-US" sz="2800" b="1">
                <a:solidFill>
                  <a:schemeClr val="accent2"/>
                </a:solidFill>
                <a:ea typeface="宋体" panose="02010600030101010101" pitchFamily="2" charset="-122"/>
              </a:rPr>
              <a:t>：</a:t>
            </a:r>
            <a:r>
              <a:rPr lang="zh-CN" altLang="en-US" sz="2800" b="1">
                <a:ea typeface="宋体" panose="02010600030101010101" pitchFamily="2" charset="-122"/>
              </a:rPr>
              <a:t> </a:t>
            </a:r>
          </a:p>
          <a:p>
            <a:pPr algn="l" eaLnBrk="1" hangingPunct="1">
              <a:lnSpc>
                <a:spcPct val="125000"/>
              </a:lnSpc>
            </a:pPr>
            <a:r>
              <a:rPr lang="zh-CN" altLang="en-US" sz="2800" b="1">
                <a:ea typeface="宋体" panose="02010600030101010101" pitchFamily="2" charset="-122"/>
              </a:rPr>
              <a:t>  　</a:t>
            </a:r>
            <a:r>
              <a:rPr lang="zh-CN" altLang="en-US" b="1">
                <a:ea typeface="宋体" panose="02010600030101010101" pitchFamily="2" charset="-122"/>
              </a:rPr>
              <a:t>运放的开环差模电压放大倍数在高频段下降</a:t>
            </a:r>
            <a:r>
              <a:rPr lang="en-US" altLang="zh-CN" b="1">
                <a:ea typeface="宋体" panose="02010600030101010101" pitchFamily="2" charset="-122"/>
              </a:rPr>
              <a:t>3dB</a:t>
            </a:r>
            <a:r>
              <a:rPr lang="zh-CN" altLang="en-US" b="1">
                <a:ea typeface="宋体" panose="02010600030101010101" pitchFamily="2" charset="-122"/>
              </a:rPr>
              <a:t>所对应的带宽 </a:t>
            </a:r>
            <a:r>
              <a:rPr lang="en-US" altLang="zh-CN" b="1" i="1">
                <a:ea typeface="宋体" panose="02010600030101010101" pitchFamily="2" charset="-122"/>
              </a:rPr>
              <a:t>f</a:t>
            </a:r>
            <a:r>
              <a:rPr lang="en-US" altLang="zh-CN" b="1" baseline="-25000">
                <a:ea typeface="宋体" panose="02010600030101010101" pitchFamily="2" charset="-122"/>
              </a:rPr>
              <a:t> H</a:t>
            </a:r>
            <a:r>
              <a:rPr lang="en-US" altLang="zh-CN" b="1">
                <a:ea typeface="宋体" panose="02010600030101010101" pitchFamily="2" charset="-122"/>
              </a:rPr>
              <a:t> </a:t>
            </a:r>
            <a:r>
              <a:rPr lang="zh-CN" altLang="en-US" b="1">
                <a:ea typeface="宋体" panose="02010600030101010101" pitchFamily="2" charset="-122"/>
              </a:rPr>
              <a:t>。</a:t>
            </a:r>
            <a:endParaRPr lang="zh-CN" altLang="en-US">
              <a:ea typeface="宋体" panose="02010600030101010101" pitchFamily="2" charset="-122"/>
            </a:endParaRPr>
          </a:p>
        </p:txBody>
      </p:sp>
      <p:grpSp>
        <p:nvGrpSpPr>
          <p:cNvPr id="2" name="Group 6"/>
          <p:cNvGrpSpPr>
            <a:grpSpLocks/>
          </p:cNvGrpSpPr>
          <p:nvPr/>
        </p:nvGrpSpPr>
        <p:grpSpPr bwMode="auto">
          <a:xfrm>
            <a:off x="827088" y="2565400"/>
            <a:ext cx="8070850" cy="3717925"/>
            <a:chOff x="676" y="1798"/>
            <a:chExt cx="5084" cy="2342"/>
          </a:xfrm>
        </p:grpSpPr>
        <p:sp>
          <p:nvSpPr>
            <p:cNvPr id="420871" name="Line 7"/>
            <p:cNvSpPr>
              <a:spLocks noChangeShapeType="1"/>
            </p:cNvSpPr>
            <p:nvPr/>
          </p:nvSpPr>
          <p:spPr bwMode="auto">
            <a:xfrm>
              <a:off x="1750" y="3847"/>
              <a:ext cx="323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872" name="Line 8"/>
            <p:cNvSpPr>
              <a:spLocks noChangeShapeType="1"/>
            </p:cNvSpPr>
            <p:nvPr/>
          </p:nvSpPr>
          <p:spPr bwMode="auto">
            <a:xfrm flipV="1">
              <a:off x="1760" y="1883"/>
              <a:ext cx="0" cy="197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873" name="Line 9"/>
            <p:cNvSpPr>
              <a:spLocks noChangeShapeType="1"/>
            </p:cNvSpPr>
            <p:nvPr/>
          </p:nvSpPr>
          <p:spPr bwMode="auto">
            <a:xfrm>
              <a:off x="1766" y="3645"/>
              <a:ext cx="308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4" name="Line 10"/>
            <p:cNvSpPr>
              <a:spLocks noChangeShapeType="1"/>
            </p:cNvSpPr>
            <p:nvPr/>
          </p:nvSpPr>
          <p:spPr bwMode="auto">
            <a:xfrm>
              <a:off x="2050" y="2193"/>
              <a:ext cx="0" cy="165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5" name="Line 11"/>
            <p:cNvSpPr>
              <a:spLocks noChangeShapeType="1"/>
            </p:cNvSpPr>
            <p:nvPr/>
          </p:nvSpPr>
          <p:spPr bwMode="auto">
            <a:xfrm>
              <a:off x="2398"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6" name="Line 12"/>
            <p:cNvSpPr>
              <a:spLocks noChangeShapeType="1"/>
            </p:cNvSpPr>
            <p:nvPr/>
          </p:nvSpPr>
          <p:spPr bwMode="auto">
            <a:xfrm>
              <a:off x="2758"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7" name="Line 13"/>
            <p:cNvSpPr>
              <a:spLocks noChangeShapeType="1"/>
            </p:cNvSpPr>
            <p:nvPr/>
          </p:nvSpPr>
          <p:spPr bwMode="auto">
            <a:xfrm>
              <a:off x="3879"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8" name="Line 14"/>
            <p:cNvSpPr>
              <a:spLocks noChangeShapeType="1"/>
            </p:cNvSpPr>
            <p:nvPr/>
          </p:nvSpPr>
          <p:spPr bwMode="auto">
            <a:xfrm>
              <a:off x="3511" y="3791"/>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9" name="Line 15"/>
            <p:cNvSpPr>
              <a:spLocks noChangeShapeType="1"/>
            </p:cNvSpPr>
            <p:nvPr/>
          </p:nvSpPr>
          <p:spPr bwMode="auto">
            <a:xfrm>
              <a:off x="4261" y="3798"/>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0" name="Line 16"/>
            <p:cNvSpPr>
              <a:spLocks noChangeShapeType="1"/>
            </p:cNvSpPr>
            <p:nvPr/>
          </p:nvSpPr>
          <p:spPr bwMode="auto">
            <a:xfrm>
              <a:off x="2054" y="3799"/>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1" name="Text Box 17"/>
            <p:cNvSpPr txBox="1">
              <a:spLocks noChangeArrowheads="1"/>
            </p:cNvSpPr>
            <p:nvPr/>
          </p:nvSpPr>
          <p:spPr bwMode="auto">
            <a:xfrm>
              <a:off x="1935" y="3831"/>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f</a:t>
              </a:r>
              <a:r>
                <a:rPr lang="en-US" altLang="zh-CN" b="1" baseline="-25000">
                  <a:ea typeface="宋体" panose="02010600030101010101" pitchFamily="2" charset="-122"/>
                </a:rPr>
                <a:t>H</a:t>
              </a:r>
            </a:p>
          </p:txBody>
        </p:sp>
        <p:sp>
          <p:nvSpPr>
            <p:cNvPr id="420882" name="Text Box 18"/>
            <p:cNvSpPr txBox="1">
              <a:spLocks noChangeArrowheads="1"/>
            </p:cNvSpPr>
            <p:nvPr/>
          </p:nvSpPr>
          <p:spPr bwMode="auto">
            <a:xfrm>
              <a:off x="5000" y="3712"/>
              <a:ext cx="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i="1">
                  <a:ea typeface="宋体" panose="02010600030101010101" pitchFamily="2" charset="-122"/>
                </a:rPr>
                <a:t>f/Hz</a:t>
              </a:r>
              <a:endParaRPr lang="en-US" altLang="zh-CN" sz="2800" b="1" baseline="-25000">
                <a:ea typeface="宋体" panose="02010600030101010101" pitchFamily="2" charset="-122"/>
              </a:endParaRPr>
            </a:p>
          </p:txBody>
        </p:sp>
        <p:sp>
          <p:nvSpPr>
            <p:cNvPr id="420883" name="Text Box 19"/>
            <p:cNvSpPr txBox="1">
              <a:spLocks noChangeArrowheads="1"/>
            </p:cNvSpPr>
            <p:nvPr/>
          </p:nvSpPr>
          <p:spPr bwMode="auto">
            <a:xfrm>
              <a:off x="676" y="1798"/>
              <a:ext cx="1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i="1">
                  <a:ea typeface="宋体" panose="02010600030101010101" pitchFamily="2" charset="-122"/>
                </a:rPr>
                <a:t>20lgA</a:t>
              </a:r>
              <a:r>
                <a:rPr lang="en-US" altLang="zh-CN" b="1" baseline="-25000">
                  <a:ea typeface="宋体" panose="02010600030101010101" pitchFamily="2" charset="-122"/>
                </a:rPr>
                <a:t>VO</a:t>
              </a:r>
              <a:r>
                <a:rPr lang="en-US" altLang="zh-CN" b="1">
                  <a:ea typeface="宋体" panose="02010600030101010101" pitchFamily="2" charset="-122"/>
                </a:rPr>
                <a:t>/dB</a:t>
              </a:r>
              <a:endParaRPr lang="en-US" altLang="zh-CN" b="1" baseline="-25000">
                <a:ea typeface="宋体" panose="02010600030101010101" pitchFamily="2" charset="-122"/>
              </a:endParaRPr>
            </a:p>
          </p:txBody>
        </p:sp>
        <p:sp>
          <p:nvSpPr>
            <p:cNvPr id="420884" name="Line 20"/>
            <p:cNvSpPr>
              <a:spLocks noChangeShapeType="1"/>
            </p:cNvSpPr>
            <p:nvPr/>
          </p:nvSpPr>
          <p:spPr bwMode="auto">
            <a:xfrm>
              <a:off x="1760" y="2549"/>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5" name="Line 21"/>
            <p:cNvSpPr>
              <a:spLocks noChangeShapeType="1"/>
            </p:cNvSpPr>
            <p:nvPr/>
          </p:nvSpPr>
          <p:spPr bwMode="auto">
            <a:xfrm>
              <a:off x="1760" y="279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6" name="Line 22"/>
            <p:cNvSpPr>
              <a:spLocks noChangeShapeType="1"/>
            </p:cNvSpPr>
            <p:nvPr/>
          </p:nvSpPr>
          <p:spPr bwMode="auto">
            <a:xfrm>
              <a:off x="1760" y="3349"/>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7" name="Line 23"/>
            <p:cNvSpPr>
              <a:spLocks noChangeShapeType="1"/>
            </p:cNvSpPr>
            <p:nvPr/>
          </p:nvSpPr>
          <p:spPr bwMode="auto">
            <a:xfrm>
              <a:off x="1760" y="363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8" name="Line 24"/>
            <p:cNvSpPr>
              <a:spLocks noChangeShapeType="1"/>
            </p:cNvSpPr>
            <p:nvPr/>
          </p:nvSpPr>
          <p:spPr bwMode="auto">
            <a:xfrm>
              <a:off x="1760" y="3077"/>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9" name="Rectangle 25"/>
            <p:cNvSpPr>
              <a:spLocks noChangeArrowheads="1"/>
            </p:cNvSpPr>
            <p:nvPr/>
          </p:nvSpPr>
          <p:spPr bwMode="auto">
            <a:xfrm>
              <a:off x="1510" y="349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0</a:t>
              </a:r>
            </a:p>
          </p:txBody>
        </p:sp>
        <p:sp>
          <p:nvSpPr>
            <p:cNvPr id="420890" name="Rectangle 26"/>
            <p:cNvSpPr>
              <a:spLocks noChangeArrowheads="1"/>
            </p:cNvSpPr>
            <p:nvPr/>
          </p:nvSpPr>
          <p:spPr bwMode="auto">
            <a:xfrm>
              <a:off x="1484" y="32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20</a:t>
              </a:r>
            </a:p>
          </p:txBody>
        </p:sp>
        <p:sp>
          <p:nvSpPr>
            <p:cNvPr id="420891" name="Rectangle 27"/>
            <p:cNvSpPr>
              <a:spLocks noChangeArrowheads="1"/>
            </p:cNvSpPr>
            <p:nvPr/>
          </p:nvSpPr>
          <p:spPr bwMode="auto">
            <a:xfrm>
              <a:off x="1484" y="293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40</a:t>
              </a:r>
            </a:p>
          </p:txBody>
        </p:sp>
        <p:sp>
          <p:nvSpPr>
            <p:cNvPr id="420892" name="Rectangle 28"/>
            <p:cNvSpPr>
              <a:spLocks noChangeArrowheads="1"/>
            </p:cNvSpPr>
            <p:nvPr/>
          </p:nvSpPr>
          <p:spPr bwMode="auto">
            <a:xfrm>
              <a:off x="1483" y="265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60</a:t>
              </a:r>
            </a:p>
          </p:txBody>
        </p:sp>
        <p:sp>
          <p:nvSpPr>
            <p:cNvPr id="420893" name="Rectangle 29"/>
            <p:cNvSpPr>
              <a:spLocks noChangeArrowheads="1"/>
            </p:cNvSpPr>
            <p:nvPr/>
          </p:nvSpPr>
          <p:spPr bwMode="auto">
            <a:xfrm>
              <a:off x="1476" y="242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80</a:t>
              </a:r>
            </a:p>
          </p:txBody>
        </p:sp>
        <p:sp>
          <p:nvSpPr>
            <p:cNvPr id="420894" name="Line 30"/>
            <p:cNvSpPr>
              <a:spLocks noChangeShapeType="1"/>
            </p:cNvSpPr>
            <p:nvPr/>
          </p:nvSpPr>
          <p:spPr bwMode="auto">
            <a:xfrm>
              <a:off x="3124" y="3787"/>
              <a:ext cx="0"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95" name="Text Box 31"/>
            <p:cNvSpPr txBox="1">
              <a:spLocks noChangeArrowheads="1"/>
            </p:cNvSpPr>
            <p:nvPr/>
          </p:nvSpPr>
          <p:spPr bwMode="auto">
            <a:xfrm>
              <a:off x="2238" y="3846"/>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endParaRPr lang="en-US" altLang="zh-CN" b="1" baseline="-25000">
                <a:ea typeface="宋体" panose="02010600030101010101" pitchFamily="2" charset="-122"/>
              </a:endParaRPr>
            </a:p>
          </p:txBody>
        </p:sp>
        <p:sp>
          <p:nvSpPr>
            <p:cNvPr id="420896" name="Text Box 32"/>
            <p:cNvSpPr txBox="1">
              <a:spLocks noChangeArrowheads="1"/>
            </p:cNvSpPr>
            <p:nvPr/>
          </p:nvSpPr>
          <p:spPr bwMode="auto">
            <a:xfrm>
              <a:off x="2586" y="3852"/>
              <a:ext cx="4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2</a:t>
              </a:r>
            </a:p>
          </p:txBody>
        </p:sp>
        <p:sp>
          <p:nvSpPr>
            <p:cNvPr id="420897" name="Text Box 33"/>
            <p:cNvSpPr txBox="1">
              <a:spLocks noChangeArrowheads="1"/>
            </p:cNvSpPr>
            <p:nvPr/>
          </p:nvSpPr>
          <p:spPr bwMode="auto">
            <a:xfrm>
              <a:off x="2982" y="3843"/>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3</a:t>
              </a:r>
            </a:p>
          </p:txBody>
        </p:sp>
        <p:sp>
          <p:nvSpPr>
            <p:cNvPr id="420898" name="Text Box 34"/>
            <p:cNvSpPr txBox="1">
              <a:spLocks noChangeArrowheads="1"/>
            </p:cNvSpPr>
            <p:nvPr/>
          </p:nvSpPr>
          <p:spPr bwMode="auto">
            <a:xfrm>
              <a:off x="3333" y="3852"/>
              <a:ext cx="4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4</a:t>
              </a:r>
            </a:p>
          </p:txBody>
        </p:sp>
        <p:sp>
          <p:nvSpPr>
            <p:cNvPr id="420899" name="Text Box 35"/>
            <p:cNvSpPr txBox="1">
              <a:spLocks noChangeArrowheads="1"/>
            </p:cNvSpPr>
            <p:nvPr/>
          </p:nvSpPr>
          <p:spPr bwMode="auto">
            <a:xfrm>
              <a:off x="3684" y="3843"/>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5</a:t>
              </a:r>
            </a:p>
          </p:txBody>
        </p:sp>
        <p:sp>
          <p:nvSpPr>
            <p:cNvPr id="420900" name="Text Box 36"/>
            <p:cNvSpPr txBox="1">
              <a:spLocks noChangeArrowheads="1"/>
            </p:cNvSpPr>
            <p:nvPr/>
          </p:nvSpPr>
          <p:spPr bwMode="auto">
            <a:xfrm>
              <a:off x="4077" y="384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10</a:t>
              </a:r>
              <a:r>
                <a:rPr lang="en-US" altLang="zh-CN" b="1" baseline="30000">
                  <a:ea typeface="宋体" panose="02010600030101010101" pitchFamily="2" charset="-122"/>
                </a:rPr>
                <a:t>6</a:t>
              </a:r>
            </a:p>
          </p:txBody>
        </p:sp>
        <p:sp>
          <p:nvSpPr>
            <p:cNvPr id="420901" name="Text Box 37"/>
            <p:cNvSpPr txBox="1">
              <a:spLocks noChangeArrowheads="1"/>
            </p:cNvSpPr>
            <p:nvPr/>
          </p:nvSpPr>
          <p:spPr bwMode="auto">
            <a:xfrm>
              <a:off x="4461" y="3837"/>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i="1">
                  <a:ea typeface="宋体" panose="02010600030101010101" pitchFamily="2" charset="-122"/>
                </a:rPr>
                <a:t>f</a:t>
              </a:r>
              <a:r>
                <a:rPr lang="en-US" altLang="zh-CN" b="1" baseline="-25000">
                  <a:ea typeface="宋体" panose="02010600030101010101" pitchFamily="2" charset="-122"/>
                </a:rPr>
                <a:t>T</a:t>
              </a:r>
            </a:p>
          </p:txBody>
        </p:sp>
        <p:sp>
          <p:nvSpPr>
            <p:cNvPr id="420902" name="Line 38"/>
            <p:cNvSpPr>
              <a:spLocks noChangeShapeType="1"/>
            </p:cNvSpPr>
            <p:nvPr/>
          </p:nvSpPr>
          <p:spPr bwMode="auto">
            <a:xfrm>
              <a:off x="1757" y="2312"/>
              <a:ext cx="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3" name="Rectangle 39"/>
            <p:cNvSpPr>
              <a:spLocks noChangeArrowheads="1"/>
            </p:cNvSpPr>
            <p:nvPr/>
          </p:nvSpPr>
          <p:spPr bwMode="auto">
            <a:xfrm>
              <a:off x="1455" y="219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100</a:t>
              </a:r>
            </a:p>
          </p:txBody>
        </p:sp>
        <p:sp>
          <p:nvSpPr>
            <p:cNvPr id="420904" name="Rectangle 40"/>
            <p:cNvSpPr>
              <a:spLocks noChangeArrowheads="1"/>
            </p:cNvSpPr>
            <p:nvPr/>
          </p:nvSpPr>
          <p:spPr bwMode="auto">
            <a:xfrm>
              <a:off x="1404" y="371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000" b="1">
                  <a:ea typeface="宋体" panose="02010600030101010101" pitchFamily="2" charset="-122"/>
                </a:rPr>
                <a:t>-10</a:t>
              </a:r>
            </a:p>
          </p:txBody>
        </p:sp>
        <p:sp>
          <p:nvSpPr>
            <p:cNvPr id="420905" name="Line 41"/>
            <p:cNvSpPr>
              <a:spLocks noChangeShapeType="1"/>
            </p:cNvSpPr>
            <p:nvPr/>
          </p:nvSpPr>
          <p:spPr bwMode="auto">
            <a:xfrm>
              <a:off x="1766" y="2212"/>
              <a:ext cx="28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6" name="Line 42"/>
            <p:cNvSpPr>
              <a:spLocks noChangeShapeType="1"/>
            </p:cNvSpPr>
            <p:nvPr/>
          </p:nvSpPr>
          <p:spPr bwMode="auto">
            <a:xfrm>
              <a:off x="2052" y="2214"/>
              <a:ext cx="2610" cy="162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7" name="Line 43"/>
            <p:cNvSpPr>
              <a:spLocks noChangeShapeType="1"/>
            </p:cNvSpPr>
            <p:nvPr/>
          </p:nvSpPr>
          <p:spPr bwMode="auto">
            <a:xfrm>
              <a:off x="4324" y="3522"/>
              <a:ext cx="0" cy="35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8" name="Text Box 44"/>
            <p:cNvSpPr txBox="1">
              <a:spLocks noChangeArrowheads="1"/>
            </p:cNvSpPr>
            <p:nvPr/>
          </p:nvSpPr>
          <p:spPr bwMode="auto">
            <a:xfrm>
              <a:off x="2887" y="2479"/>
              <a:ext cx="17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ea typeface="宋体" panose="02010600030101010101" pitchFamily="2" charset="-122"/>
                </a:rPr>
                <a:t>-20</a:t>
              </a:r>
              <a:r>
                <a:rPr lang="en-US" altLang="zh-CN" b="1" i="1">
                  <a:ea typeface="宋体" panose="02010600030101010101" pitchFamily="2" charset="-122"/>
                </a:rPr>
                <a:t> </a:t>
              </a:r>
              <a:r>
                <a:rPr lang="en-US" altLang="zh-CN" b="1">
                  <a:ea typeface="宋体" panose="02010600030101010101" pitchFamily="2" charset="-122"/>
                </a:rPr>
                <a:t>dB</a:t>
              </a:r>
              <a:r>
                <a:rPr lang="en-US" altLang="zh-CN" b="1" i="1">
                  <a:ea typeface="宋体" panose="02010600030101010101" pitchFamily="2" charset="-122"/>
                </a:rPr>
                <a:t> </a:t>
              </a:r>
              <a:r>
                <a:rPr lang="en-US" altLang="zh-CN" b="1">
                  <a:ea typeface="宋体" panose="02010600030101010101" pitchFamily="2" charset="-122"/>
                </a:rPr>
                <a:t>/</a:t>
              </a:r>
              <a:r>
                <a:rPr lang="zh-CN" altLang="en-US" b="1">
                  <a:ea typeface="宋体" panose="02010600030101010101" pitchFamily="2" charset="-122"/>
                </a:rPr>
                <a:t>十倍频程</a:t>
              </a:r>
            </a:p>
          </p:txBody>
        </p:sp>
        <p:sp>
          <p:nvSpPr>
            <p:cNvPr id="420909" name="Rectangle 45"/>
            <p:cNvSpPr>
              <a:spLocks noChangeArrowheads="1"/>
            </p:cNvSpPr>
            <p:nvPr/>
          </p:nvSpPr>
          <p:spPr bwMode="auto">
            <a:xfrm>
              <a:off x="1865" y="1908"/>
              <a:ext cx="6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b="1" i="1">
                  <a:ea typeface="宋体" panose="02010600030101010101" pitchFamily="2" charset="-122"/>
                </a:rPr>
                <a:t>106 </a:t>
              </a:r>
              <a:r>
                <a:rPr lang="en-US" altLang="zh-CN" b="1">
                  <a:ea typeface="宋体" panose="02010600030101010101" pitchFamily="2" charset="-122"/>
                </a:rPr>
                <a:t>dB</a:t>
              </a:r>
            </a:p>
          </p:txBody>
        </p:sp>
      </p:grpSp>
    </p:spTree>
    <p:extLst>
      <p:ext uri="{BB962C8B-B14F-4D97-AF65-F5344CB8AC3E}">
        <p14:creationId xmlns:p14="http://schemas.microsoft.com/office/powerpoint/2010/main" val="1083824000"/>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3"/>
                                        </p:tgtEl>
                                        <p:attrNameLst>
                                          <p:attrName>style.visibility</p:attrName>
                                        </p:attrNameLst>
                                      </p:cBhvr>
                                      <p:to>
                                        <p:strVal val="visible"/>
                                      </p:to>
                                    </p:set>
                                    <p:animEffect transition="in" filter="blinds(horizontal)">
                                      <p:cBhvr>
                                        <p:cTn id="7" dur="500"/>
                                        <p:tgtEl>
                                          <p:spTgt spid="529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421892" name="Line 4"/>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0437" name="Text Box 5"/>
          <p:cNvSpPr txBox="1">
            <a:spLocks noChangeArrowheads="1"/>
          </p:cNvSpPr>
          <p:nvPr/>
        </p:nvSpPr>
        <p:spPr bwMode="auto">
          <a:xfrm>
            <a:off x="323850" y="1125538"/>
            <a:ext cx="712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275388" algn="l"/>
              </a:tabLst>
              <a:defRPr kumimoji="1" sz="2400">
                <a:solidFill>
                  <a:schemeClr val="tx1"/>
                </a:solidFill>
                <a:latin typeface="Times New Roman" panose="02020603050405020304" pitchFamily="18" charset="0"/>
                <a:ea typeface="楷体_GB2312" pitchFamily="49" charset="-122"/>
              </a:defRPr>
            </a:lvl1pPr>
            <a:lvl2pPr marL="742950" indent="-285750" eaLnBrk="0" hangingPunct="0">
              <a:tabLst>
                <a:tab pos="6275388" algn="l"/>
              </a:tabLst>
              <a:defRPr kumimoji="1" sz="2400">
                <a:solidFill>
                  <a:schemeClr val="tx1"/>
                </a:solidFill>
                <a:latin typeface="Times New Roman" panose="02020603050405020304" pitchFamily="18" charset="0"/>
                <a:ea typeface="楷体_GB2312" pitchFamily="49" charset="-122"/>
              </a:defRPr>
            </a:lvl2pPr>
            <a:lvl3pPr marL="1143000" indent="-228600" eaLnBrk="0" hangingPunct="0">
              <a:tabLst>
                <a:tab pos="6275388" algn="l"/>
              </a:tabLst>
              <a:defRPr kumimoji="1" sz="2400">
                <a:solidFill>
                  <a:schemeClr val="tx1"/>
                </a:solidFill>
                <a:latin typeface="Times New Roman" panose="02020603050405020304" pitchFamily="18" charset="0"/>
                <a:ea typeface="楷体_GB2312" pitchFamily="49" charset="-122"/>
              </a:defRPr>
            </a:lvl3pPr>
            <a:lvl4pPr marL="1600200" indent="-228600" eaLnBrk="0" hangingPunct="0">
              <a:tabLst>
                <a:tab pos="6275388" algn="l"/>
              </a:tabLst>
              <a:defRPr kumimoji="1" sz="2400">
                <a:solidFill>
                  <a:schemeClr val="tx1"/>
                </a:solidFill>
                <a:latin typeface="Times New Roman" panose="02020603050405020304" pitchFamily="18" charset="0"/>
                <a:ea typeface="楷体_GB2312" pitchFamily="49" charset="-122"/>
              </a:defRPr>
            </a:lvl4pPr>
            <a:lvl5pPr marL="2057400" indent="-228600" eaLnBrk="0" hangingPunct="0">
              <a:tabLst>
                <a:tab pos="6275388" algn="l"/>
              </a:tabLst>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tabLst>
                <a:tab pos="6275388" algn="l"/>
              </a:tabLs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tabLst>
                <a:tab pos="6275388" algn="l"/>
              </a:tabLs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tabLst>
                <a:tab pos="6275388" algn="l"/>
              </a:tabLs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tabLst>
                <a:tab pos="6275388" algn="l"/>
              </a:tabLs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sz="2800" b="1">
                <a:solidFill>
                  <a:schemeClr val="accent2"/>
                </a:solidFill>
                <a:ea typeface="宋体" panose="02010600030101010101" pitchFamily="2" charset="-122"/>
              </a:rPr>
              <a:t>单位增益带宽</a:t>
            </a:r>
            <a:r>
              <a:rPr lang="en-US" altLang="zh-CN" sz="2800" b="1">
                <a:solidFill>
                  <a:schemeClr val="accent2"/>
                </a:solidFill>
                <a:ea typeface="宋体" panose="02010600030101010101" pitchFamily="2" charset="-122"/>
              </a:rPr>
              <a:t>BW</a:t>
            </a:r>
            <a:r>
              <a:rPr lang="en-US" altLang="zh-CN" sz="2800" b="1" baseline="-25000">
                <a:solidFill>
                  <a:schemeClr val="accent2"/>
                </a:solidFill>
                <a:ea typeface="宋体" panose="02010600030101010101" pitchFamily="2" charset="-122"/>
              </a:rPr>
              <a:t>G</a:t>
            </a:r>
            <a:r>
              <a:rPr lang="en-US" altLang="zh-CN" sz="2800" b="1">
                <a:solidFill>
                  <a:schemeClr val="accent2"/>
                </a:solidFill>
                <a:ea typeface="宋体" panose="02010600030101010101" pitchFamily="2" charset="-122"/>
              </a:rPr>
              <a:t>(</a:t>
            </a:r>
            <a:r>
              <a:rPr lang="en-US" altLang="zh-CN" b="1" i="1">
                <a:solidFill>
                  <a:schemeClr val="accent2"/>
                </a:solidFill>
                <a:ea typeface="宋体" panose="02010600030101010101" pitchFamily="2" charset="-122"/>
              </a:rPr>
              <a:t>f</a:t>
            </a:r>
            <a:r>
              <a:rPr lang="en-US" altLang="zh-CN" b="1">
                <a:solidFill>
                  <a:schemeClr val="accent2"/>
                </a:solidFill>
                <a:ea typeface="宋体" panose="02010600030101010101" pitchFamily="2" charset="-122"/>
              </a:rPr>
              <a:t> </a:t>
            </a:r>
            <a:r>
              <a:rPr lang="en-US" altLang="zh-CN" b="1" baseline="-25000">
                <a:solidFill>
                  <a:schemeClr val="accent2"/>
                </a:solidFill>
                <a:ea typeface="宋体" panose="02010600030101010101" pitchFamily="2" charset="-122"/>
              </a:rPr>
              <a:t>T</a:t>
            </a:r>
            <a:r>
              <a:rPr lang="en-US" altLang="zh-CN" sz="2800" b="1">
                <a:solidFill>
                  <a:schemeClr val="accent2"/>
                </a:solidFill>
                <a:ea typeface="宋体" panose="02010600030101010101" pitchFamily="2" charset="-122"/>
              </a:rPr>
              <a:t>)</a:t>
            </a:r>
            <a:r>
              <a:rPr lang="zh-CN" altLang="en-US" sz="2800" b="1">
                <a:solidFill>
                  <a:schemeClr val="accent2"/>
                </a:solidFill>
                <a:ea typeface="宋体" panose="02010600030101010101" pitchFamily="2" charset="-122"/>
              </a:rPr>
              <a:t>：</a:t>
            </a:r>
            <a:r>
              <a:rPr lang="en-US" altLang="zh-CN" b="1">
                <a:ea typeface="宋体" panose="02010600030101010101" pitchFamily="2" charset="-122"/>
              </a:rPr>
              <a:t>A</a:t>
            </a:r>
            <a:r>
              <a:rPr lang="en-US" altLang="zh-CN" b="1" baseline="-25000">
                <a:ea typeface="宋体" panose="02010600030101010101" pitchFamily="2" charset="-122"/>
              </a:rPr>
              <a:t>VO</a:t>
            </a:r>
            <a:r>
              <a:rPr lang="en-US" altLang="zh-CN" b="1">
                <a:ea typeface="宋体" panose="02010600030101010101" pitchFamily="2" charset="-122"/>
              </a:rPr>
              <a:t>=1</a:t>
            </a:r>
            <a:r>
              <a:rPr lang="zh-CN" altLang="en-US" b="1">
                <a:ea typeface="宋体" panose="02010600030101010101" pitchFamily="2" charset="-122"/>
              </a:rPr>
              <a:t>时的频率。</a:t>
            </a:r>
          </a:p>
        </p:txBody>
      </p:sp>
      <p:sp>
        <p:nvSpPr>
          <p:cNvPr id="530438" name="Text Box 6"/>
          <p:cNvSpPr txBox="1">
            <a:spLocks noChangeArrowheads="1"/>
          </p:cNvSpPr>
          <p:nvPr/>
        </p:nvSpPr>
        <p:spPr bwMode="auto">
          <a:xfrm>
            <a:off x="323850" y="1773238"/>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5000"/>
              </a:lnSpc>
            </a:pPr>
            <a:r>
              <a:rPr lang="en-US" altLang="zh-CN" sz="2800">
                <a:solidFill>
                  <a:schemeClr val="accent2"/>
                </a:solidFill>
                <a:ea typeface="宋体" panose="02010600030101010101" pitchFamily="2" charset="-122"/>
              </a:rPr>
              <a:t> </a:t>
            </a:r>
            <a:r>
              <a:rPr lang="en-US" altLang="zh-CN" sz="2800" b="1">
                <a:solidFill>
                  <a:schemeClr val="accent2"/>
                </a:solidFill>
                <a:ea typeface="宋体" panose="02010600030101010101" pitchFamily="2" charset="-122"/>
              </a:rPr>
              <a:t>6.</a:t>
            </a:r>
            <a:r>
              <a:rPr lang="zh-CN" altLang="en-US" sz="2800" b="1">
                <a:solidFill>
                  <a:schemeClr val="accent2"/>
                </a:solidFill>
                <a:ea typeface="宋体" panose="02010600030101010101" pitchFamily="2" charset="-122"/>
              </a:rPr>
              <a:t>差模输入电阻</a:t>
            </a:r>
            <a:r>
              <a:rPr lang="en-US" altLang="zh-CN" b="1" i="1">
                <a:solidFill>
                  <a:schemeClr val="accent2"/>
                </a:solidFill>
                <a:ea typeface="宋体" panose="02010600030101010101" pitchFamily="2" charset="-122"/>
              </a:rPr>
              <a:t>r</a:t>
            </a:r>
            <a:r>
              <a:rPr lang="en-US" altLang="zh-CN" b="1" baseline="-25000">
                <a:solidFill>
                  <a:schemeClr val="accent2"/>
                </a:solidFill>
                <a:ea typeface="宋体" panose="02010600030101010101" pitchFamily="2" charset="-122"/>
              </a:rPr>
              <a:t>id</a:t>
            </a:r>
            <a:r>
              <a:rPr lang="zh-CN" altLang="en-US" sz="2800" b="1">
                <a:solidFill>
                  <a:schemeClr val="accent2"/>
                </a:solidFill>
                <a:ea typeface="宋体" panose="02010600030101010101" pitchFamily="2" charset="-122"/>
              </a:rPr>
              <a:t>和输出电阻</a:t>
            </a:r>
            <a:r>
              <a:rPr lang="en-US" altLang="zh-CN" sz="2800" b="1" i="1">
                <a:solidFill>
                  <a:schemeClr val="accent2"/>
                </a:solidFill>
                <a:ea typeface="宋体" panose="02010600030101010101" pitchFamily="2" charset="-122"/>
              </a:rPr>
              <a:t>r</a:t>
            </a:r>
            <a:r>
              <a:rPr lang="en-US" altLang="zh-CN" b="1" i="1" baseline="-25000">
                <a:solidFill>
                  <a:schemeClr val="accent2"/>
                </a:solidFill>
                <a:ea typeface="宋体" panose="02010600030101010101" pitchFamily="2" charset="-122"/>
              </a:rPr>
              <a:t>o</a:t>
            </a:r>
            <a:r>
              <a:rPr lang="en-US" altLang="zh-CN" sz="2800" b="1">
                <a:solidFill>
                  <a:schemeClr val="accent2"/>
                </a:solidFill>
                <a:ea typeface="宋体" panose="02010600030101010101" pitchFamily="2" charset="-122"/>
              </a:rPr>
              <a:t> </a:t>
            </a:r>
            <a:r>
              <a:rPr lang="zh-CN" altLang="en-US" sz="2800">
                <a:solidFill>
                  <a:schemeClr val="accent2"/>
                </a:solidFill>
                <a:ea typeface="宋体" panose="02010600030101010101" pitchFamily="2" charset="-122"/>
              </a:rPr>
              <a:t>：</a:t>
            </a:r>
            <a:endParaRPr lang="zh-CN" altLang="en-US" sz="2800" b="1">
              <a:solidFill>
                <a:schemeClr val="accent2"/>
              </a:solidFill>
              <a:ea typeface="宋体" panose="02010600030101010101" pitchFamily="2" charset="-122"/>
            </a:endParaRPr>
          </a:p>
          <a:p>
            <a:pPr algn="l" eaLnBrk="1" hangingPunct="1">
              <a:lnSpc>
                <a:spcPct val="125000"/>
              </a:lnSpc>
            </a:pPr>
            <a:r>
              <a:rPr lang="zh-CN" altLang="en-US" b="1">
                <a:ea typeface="宋体" panose="02010600030101010101" pitchFamily="2" charset="-122"/>
              </a:rPr>
              <a:t>     双极型管输入级约为</a:t>
            </a:r>
            <a:r>
              <a:rPr lang="en-US" altLang="zh-CN" b="1">
                <a:ea typeface="宋体" panose="02010600030101010101" pitchFamily="2" charset="-122"/>
              </a:rPr>
              <a:t>10</a:t>
            </a:r>
            <a:r>
              <a:rPr lang="en-US" altLang="zh-CN" b="1" baseline="30000">
                <a:ea typeface="宋体" panose="02010600030101010101" pitchFamily="2" charset="-122"/>
              </a:rPr>
              <a:t>5</a:t>
            </a:r>
            <a:r>
              <a:rPr lang="zh-CN" altLang="en-US" b="1">
                <a:ea typeface="宋体" panose="02010600030101010101" pitchFamily="2" charset="-122"/>
              </a:rPr>
              <a:t>～</a:t>
            </a:r>
            <a:r>
              <a:rPr lang="en-US" altLang="zh-CN" b="1">
                <a:ea typeface="宋体" panose="02010600030101010101" pitchFamily="2" charset="-122"/>
              </a:rPr>
              <a:t>10</a:t>
            </a:r>
            <a:r>
              <a:rPr lang="en-US" altLang="zh-CN" b="1" baseline="30000">
                <a:ea typeface="宋体" panose="02010600030101010101" pitchFamily="2" charset="-122"/>
              </a:rPr>
              <a:t>6</a:t>
            </a:r>
            <a:r>
              <a:rPr lang="zh-CN" altLang="en-US" b="1">
                <a:ea typeface="宋体" panose="02010600030101010101" pitchFamily="2" charset="-122"/>
              </a:rPr>
              <a:t>欧姆，场效应管输入级可达</a:t>
            </a:r>
            <a:r>
              <a:rPr lang="en-US" altLang="zh-CN" b="1">
                <a:ea typeface="宋体" panose="02010600030101010101" pitchFamily="2" charset="-122"/>
              </a:rPr>
              <a:t>10</a:t>
            </a:r>
            <a:r>
              <a:rPr lang="en-US" altLang="zh-CN" b="1" baseline="30000">
                <a:ea typeface="宋体" panose="02010600030101010101" pitchFamily="2" charset="-122"/>
              </a:rPr>
              <a:t>9</a:t>
            </a:r>
            <a:r>
              <a:rPr lang="zh-CN" altLang="en-US" b="1">
                <a:ea typeface="宋体" panose="02010600030101010101" pitchFamily="2" charset="-122"/>
              </a:rPr>
              <a:t>欧姆以上。</a:t>
            </a:r>
            <a:r>
              <a:rPr lang="zh-CN" altLang="en-US" sz="2800">
                <a:ea typeface="宋体" panose="02010600030101010101" pitchFamily="2" charset="-122"/>
              </a:rPr>
              <a:t>        </a:t>
            </a:r>
          </a:p>
        </p:txBody>
      </p:sp>
      <p:sp>
        <p:nvSpPr>
          <p:cNvPr id="530439" name="Rectangle 7"/>
          <p:cNvSpPr>
            <a:spLocks noChangeArrowheads="1"/>
          </p:cNvSpPr>
          <p:nvPr/>
        </p:nvSpPr>
        <p:spPr bwMode="auto">
          <a:xfrm>
            <a:off x="827088" y="3500438"/>
            <a:ext cx="678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i="1">
                <a:ea typeface="宋体" panose="02010600030101010101" pitchFamily="2" charset="-122"/>
              </a:rPr>
              <a:t>r</a:t>
            </a:r>
            <a:r>
              <a:rPr lang="en-US" altLang="zh-CN" b="1" i="1" baseline="-25000">
                <a:ea typeface="宋体" panose="02010600030101010101" pitchFamily="2" charset="-122"/>
              </a:rPr>
              <a:t>o</a:t>
            </a:r>
            <a:r>
              <a:rPr lang="en-US" altLang="zh-CN" b="1" baseline="-25000">
                <a:ea typeface="宋体" panose="02010600030101010101" pitchFamily="2" charset="-122"/>
              </a:rPr>
              <a:t> </a:t>
            </a:r>
            <a:r>
              <a:rPr lang="en-US" altLang="zh-CN" b="1">
                <a:ea typeface="宋体" panose="02010600030101010101" pitchFamily="2" charset="-122"/>
              </a:rPr>
              <a:t>=</a:t>
            </a:r>
            <a:r>
              <a:rPr lang="zh-CN" altLang="zh-CN" b="1">
                <a:ea typeface="宋体" panose="02010600030101010101" pitchFamily="2" charset="-122"/>
              </a:rPr>
              <a:t>几</a:t>
            </a:r>
            <a:r>
              <a:rPr lang="zh-CN" altLang="zh-CN" b="1">
                <a:ea typeface="宋体" panose="02010600030101010101" pitchFamily="2" charset="-122"/>
                <a:sym typeface="Symbol" panose="05050102010706020507" pitchFamily="18" charset="2"/>
              </a:rPr>
              <a:t>-几十</a:t>
            </a:r>
            <a:r>
              <a:rPr lang="zh-CN" altLang="en-US" b="1">
                <a:ea typeface="宋体" panose="02010600030101010101" pitchFamily="2" charset="-122"/>
                <a:sym typeface="Symbol" panose="05050102010706020507" pitchFamily="18" charset="2"/>
              </a:rPr>
              <a:t>。</a:t>
            </a:r>
          </a:p>
        </p:txBody>
      </p:sp>
      <p:sp>
        <p:nvSpPr>
          <p:cNvPr id="530440" name="Text Box 8"/>
          <p:cNvSpPr txBox="1">
            <a:spLocks noChangeArrowheads="1"/>
          </p:cNvSpPr>
          <p:nvPr/>
        </p:nvSpPr>
        <p:spPr bwMode="auto">
          <a:xfrm>
            <a:off x="468313" y="4149725"/>
            <a:ext cx="8001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35000"/>
              </a:lnSpc>
            </a:pPr>
            <a:r>
              <a:rPr lang="en-US" altLang="zh-CN" sz="2800" b="1">
                <a:solidFill>
                  <a:schemeClr val="accent2"/>
                </a:solidFill>
                <a:ea typeface="宋体" panose="02010600030101010101" pitchFamily="2" charset="-122"/>
              </a:rPr>
              <a:t>7.</a:t>
            </a:r>
            <a:r>
              <a:rPr lang="zh-CN" altLang="en-US" sz="2800" b="1">
                <a:solidFill>
                  <a:schemeClr val="accent2"/>
                </a:solidFill>
                <a:ea typeface="宋体" panose="02010600030101010101" pitchFamily="2" charset="-122"/>
              </a:rPr>
              <a:t>最大差模输入电压</a:t>
            </a:r>
            <a:r>
              <a:rPr lang="en-US" altLang="zh-CN" sz="2800" b="1" i="1">
                <a:solidFill>
                  <a:schemeClr val="accent2"/>
                </a:solidFill>
                <a:ea typeface="宋体" panose="02010600030101010101" pitchFamily="2" charset="-122"/>
              </a:rPr>
              <a:t>V</a:t>
            </a:r>
            <a:r>
              <a:rPr lang="en-US" altLang="zh-CN" sz="2800" b="1" baseline="-25000">
                <a:solidFill>
                  <a:schemeClr val="accent2"/>
                </a:solidFill>
                <a:ea typeface="宋体" panose="02010600030101010101" pitchFamily="2" charset="-122"/>
              </a:rPr>
              <a:t>idmax</a:t>
            </a:r>
          </a:p>
          <a:p>
            <a:pPr algn="l" eaLnBrk="1" hangingPunct="1">
              <a:lnSpc>
                <a:spcPct val="135000"/>
              </a:lnSpc>
            </a:pPr>
            <a:r>
              <a:rPr lang="en-US" altLang="zh-CN" b="1">
                <a:ea typeface="宋体" panose="02010600030101010101" pitchFamily="2" charset="-122"/>
              </a:rPr>
              <a:t>  </a:t>
            </a:r>
            <a:r>
              <a:rPr lang="zh-CN" altLang="en-US" b="1">
                <a:ea typeface="宋体" panose="02010600030101010101" pitchFamily="2" charset="-122"/>
              </a:rPr>
              <a:t>　运放两输入端能承受的最大差模输入电压，超过此电压时，差分管将出现反向击穿现象。</a:t>
            </a:r>
          </a:p>
        </p:txBody>
      </p:sp>
    </p:spTree>
    <p:extLst>
      <p:ext uri="{BB962C8B-B14F-4D97-AF65-F5344CB8AC3E}">
        <p14:creationId xmlns:p14="http://schemas.microsoft.com/office/powerpoint/2010/main" val="1980525110"/>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30437"/>
                                        </p:tgtEl>
                                        <p:attrNameLst>
                                          <p:attrName>style.visibility</p:attrName>
                                        </p:attrNameLst>
                                      </p:cBhvr>
                                      <p:to>
                                        <p:strVal val="visible"/>
                                      </p:to>
                                    </p:set>
                                    <p:animEffect transition="in" filter="barn(outHorizontal)">
                                      <p:cBhvr>
                                        <p:cTn id="7" dur="500"/>
                                        <p:tgtEl>
                                          <p:spTgt spid="530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0438">
                                            <p:txEl>
                                              <p:pRg st="0" end="0"/>
                                            </p:txEl>
                                          </p:spTgt>
                                        </p:tgtEl>
                                        <p:attrNameLst>
                                          <p:attrName>style.visibility</p:attrName>
                                        </p:attrNameLst>
                                      </p:cBhvr>
                                      <p:to>
                                        <p:strVal val="visible"/>
                                      </p:to>
                                    </p:set>
                                    <p:animEffect transition="in" filter="blinds(horizontal)">
                                      <p:cBhvr>
                                        <p:cTn id="12" dur="500"/>
                                        <p:tgtEl>
                                          <p:spTgt spid="5304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0438">
                                            <p:txEl>
                                              <p:pRg st="1" end="1"/>
                                            </p:txEl>
                                          </p:spTgt>
                                        </p:tgtEl>
                                        <p:attrNameLst>
                                          <p:attrName>style.visibility</p:attrName>
                                        </p:attrNameLst>
                                      </p:cBhvr>
                                      <p:to>
                                        <p:strVal val="visible"/>
                                      </p:to>
                                    </p:set>
                                    <p:animEffect transition="in" filter="blinds(horizontal)">
                                      <p:cBhvr>
                                        <p:cTn id="17" dur="500"/>
                                        <p:tgtEl>
                                          <p:spTgt spid="5304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0439"/>
                                        </p:tgtEl>
                                        <p:attrNameLst>
                                          <p:attrName>style.visibility</p:attrName>
                                        </p:attrNameLst>
                                      </p:cBhvr>
                                      <p:to>
                                        <p:strVal val="visible"/>
                                      </p:to>
                                    </p:set>
                                    <p:animEffect transition="in" filter="wipe(left)">
                                      <p:cBhvr>
                                        <p:cTn id="22" dur="500"/>
                                        <p:tgtEl>
                                          <p:spTgt spid="530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0440"/>
                                        </p:tgtEl>
                                        <p:attrNameLst>
                                          <p:attrName>style.visibility</p:attrName>
                                        </p:attrNameLst>
                                      </p:cBhvr>
                                      <p:to>
                                        <p:strVal val="visible"/>
                                      </p:to>
                                    </p:set>
                                    <p:animEffect transition="in" filter="box(in)">
                                      <p:cBhvr>
                                        <p:cTn id="27" dur="500"/>
                                        <p:tgtEl>
                                          <p:spTgt spid="53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utoUpdateAnimBg="0"/>
      <p:bldP spid="530438" grpId="0" build="p" autoUpdateAnimBg="0"/>
      <p:bldP spid="530439" grpId="0" autoUpdateAnimBg="0"/>
      <p:bldP spid="53044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2.</a:t>
            </a:r>
            <a:r>
              <a:rPr lang="zh-CN" altLang="en-US" b="1">
                <a:solidFill>
                  <a:srgbClr val="0000FF"/>
                </a:solidFill>
                <a:ea typeface="宋体" pitchFamily="2" charset="-122"/>
              </a:rPr>
              <a:t>微电流源</a:t>
            </a:r>
            <a:r>
              <a:rPr lang="en-US" altLang="zh-CN" b="1">
                <a:solidFill>
                  <a:srgbClr val="0000FF"/>
                </a:solidFill>
                <a:ea typeface="宋体" pitchFamily="2" charset="-122"/>
              </a:rPr>
              <a:t>(widlar current source)</a:t>
            </a:r>
          </a:p>
        </p:txBody>
      </p:sp>
      <p:sp>
        <p:nvSpPr>
          <p:cNvPr id="158726"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58727"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sp>
        <p:nvSpPr>
          <p:cNvPr id="460806" name="Text Box 6"/>
          <p:cNvSpPr txBox="1">
            <a:spLocks noChangeArrowheads="1"/>
          </p:cNvSpPr>
          <p:nvPr/>
        </p:nvSpPr>
        <p:spPr bwMode="auto">
          <a:xfrm>
            <a:off x="381000" y="1412875"/>
            <a:ext cx="8763000" cy="1031875"/>
          </a:xfrm>
          <a:prstGeom prst="rect">
            <a:avLst/>
          </a:prstGeom>
          <a:noFill/>
          <a:ln w="9525">
            <a:noFill/>
            <a:miter lim="800000"/>
            <a:headEnd/>
            <a:tailEnd/>
          </a:ln>
        </p:spPr>
        <p:txBody>
          <a:bodyPr>
            <a:spAutoFit/>
          </a:bodyPr>
          <a:lstStyle/>
          <a:p>
            <a:pPr algn="l">
              <a:lnSpc>
                <a:spcPct val="110000"/>
              </a:lnSpc>
              <a:spcBef>
                <a:spcPct val="50000"/>
              </a:spcBef>
            </a:pPr>
            <a:r>
              <a:rPr lang="en-US" altLang="zh-CN" b="1">
                <a:ea typeface="宋体" pitchFamily="2" charset="-122"/>
              </a:rPr>
              <a:t>        </a:t>
            </a:r>
            <a:r>
              <a:rPr lang="zh-CN" altLang="en-US" b="1">
                <a:ea typeface="宋体" pitchFamily="2" charset="-122"/>
              </a:rPr>
              <a:t>利用发射结电压对集电极电流的影响作用。 </a:t>
            </a:r>
            <a:r>
              <a:rPr lang="en-US" altLang="zh-CN" sz="2800" b="1"/>
              <a:t>T</a:t>
            </a:r>
            <a:r>
              <a:rPr lang="en-US" altLang="zh-CN" sz="2800" b="1" baseline="-25000"/>
              <a:t>2</a:t>
            </a:r>
            <a:r>
              <a:rPr lang="zh-CN" altLang="en-US" b="1">
                <a:ea typeface="宋体" pitchFamily="2" charset="-122"/>
              </a:rPr>
              <a:t>的射极电阻使其发射结电压减小，从而减小其集电极电流</a:t>
            </a:r>
            <a:r>
              <a:rPr lang="en-US" altLang="zh-CN" sz="2800" b="1" i="1"/>
              <a:t>I</a:t>
            </a:r>
            <a:r>
              <a:rPr lang="en-US" altLang="zh-CN" sz="2800" b="1" baseline="-25000"/>
              <a:t>C2</a:t>
            </a:r>
            <a:r>
              <a:rPr lang="en-US" altLang="zh-CN" b="1">
                <a:ea typeface="宋体" pitchFamily="2" charset="-122"/>
              </a:rPr>
              <a:t> </a:t>
            </a:r>
          </a:p>
        </p:txBody>
      </p:sp>
      <p:grpSp>
        <p:nvGrpSpPr>
          <p:cNvPr id="2" name="Group 7"/>
          <p:cNvGrpSpPr>
            <a:grpSpLocks/>
          </p:cNvGrpSpPr>
          <p:nvPr/>
        </p:nvGrpSpPr>
        <p:grpSpPr bwMode="auto">
          <a:xfrm>
            <a:off x="5148263" y="2314575"/>
            <a:ext cx="3505200" cy="4114800"/>
            <a:chOff x="3687" y="1351"/>
            <a:chExt cx="2208" cy="2592"/>
          </a:xfrm>
        </p:grpSpPr>
        <p:sp>
          <p:nvSpPr>
            <p:cNvPr id="158731" name="Text Box 8"/>
            <p:cNvSpPr txBox="1">
              <a:spLocks noChangeArrowheads="1"/>
            </p:cNvSpPr>
            <p:nvPr/>
          </p:nvSpPr>
          <p:spPr bwMode="auto">
            <a:xfrm>
              <a:off x="3931" y="1351"/>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58732" name="Line 9"/>
            <p:cNvSpPr>
              <a:spLocks noChangeShapeType="1"/>
            </p:cNvSpPr>
            <p:nvPr/>
          </p:nvSpPr>
          <p:spPr bwMode="auto">
            <a:xfrm>
              <a:off x="5291" y="2616"/>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58733" name="Line 10"/>
            <p:cNvSpPr>
              <a:spLocks noChangeShapeType="1"/>
            </p:cNvSpPr>
            <p:nvPr/>
          </p:nvSpPr>
          <p:spPr bwMode="auto">
            <a:xfrm flipH="1">
              <a:off x="5302" y="2585"/>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58734" name="Line 11"/>
            <p:cNvSpPr>
              <a:spLocks noChangeShapeType="1"/>
            </p:cNvSpPr>
            <p:nvPr/>
          </p:nvSpPr>
          <p:spPr bwMode="auto">
            <a:xfrm>
              <a:off x="5298" y="2814"/>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8735" name="Line 12"/>
            <p:cNvSpPr>
              <a:spLocks noChangeShapeType="1"/>
            </p:cNvSpPr>
            <p:nvPr/>
          </p:nvSpPr>
          <p:spPr bwMode="auto">
            <a:xfrm flipH="1">
              <a:off x="4370" y="2761"/>
              <a:ext cx="927" cy="1"/>
            </a:xfrm>
            <a:prstGeom prst="line">
              <a:avLst/>
            </a:prstGeom>
            <a:noFill/>
            <a:ln w="38100">
              <a:solidFill>
                <a:schemeClr val="tx1"/>
              </a:solidFill>
              <a:round/>
              <a:headEnd/>
              <a:tailEnd/>
            </a:ln>
          </p:spPr>
          <p:txBody>
            <a:bodyPr anchor="ctr">
              <a:spAutoFit/>
            </a:bodyPr>
            <a:lstStyle/>
            <a:p>
              <a:endParaRPr lang="zh-CN" altLang="en-US"/>
            </a:p>
          </p:txBody>
        </p:sp>
        <p:sp>
          <p:nvSpPr>
            <p:cNvPr id="158736" name="Line 13"/>
            <p:cNvSpPr>
              <a:spLocks noChangeShapeType="1"/>
            </p:cNvSpPr>
            <p:nvPr/>
          </p:nvSpPr>
          <p:spPr bwMode="auto">
            <a:xfrm>
              <a:off x="4016" y="1668"/>
              <a:ext cx="340" cy="0"/>
            </a:xfrm>
            <a:prstGeom prst="line">
              <a:avLst/>
            </a:prstGeom>
            <a:noFill/>
            <a:ln w="38100">
              <a:solidFill>
                <a:schemeClr val="tx1"/>
              </a:solidFill>
              <a:round/>
              <a:headEnd/>
              <a:tailEnd/>
            </a:ln>
          </p:spPr>
          <p:txBody>
            <a:bodyPr anchor="ctr">
              <a:spAutoFit/>
            </a:bodyPr>
            <a:lstStyle/>
            <a:p>
              <a:endParaRPr lang="zh-CN" altLang="en-US"/>
            </a:p>
          </p:txBody>
        </p:sp>
        <p:sp>
          <p:nvSpPr>
            <p:cNvPr id="158737" name="Text Box 14"/>
            <p:cNvSpPr txBox="1">
              <a:spLocks noChangeArrowheads="1"/>
            </p:cNvSpPr>
            <p:nvPr/>
          </p:nvSpPr>
          <p:spPr bwMode="auto">
            <a:xfrm>
              <a:off x="3950" y="2635"/>
              <a:ext cx="376"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58738" name="Line 15"/>
            <p:cNvSpPr>
              <a:spLocks noChangeShapeType="1"/>
            </p:cNvSpPr>
            <p:nvPr/>
          </p:nvSpPr>
          <p:spPr bwMode="auto">
            <a:xfrm>
              <a:off x="4184" y="1668"/>
              <a:ext cx="0" cy="67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8739" name="Line 16"/>
            <p:cNvSpPr>
              <a:spLocks noChangeShapeType="1"/>
            </p:cNvSpPr>
            <p:nvPr/>
          </p:nvSpPr>
          <p:spPr bwMode="auto">
            <a:xfrm flipH="1">
              <a:off x="4193" y="2810"/>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8740" name="Line 17"/>
            <p:cNvSpPr>
              <a:spLocks noChangeShapeType="1"/>
            </p:cNvSpPr>
            <p:nvPr/>
          </p:nvSpPr>
          <p:spPr bwMode="auto">
            <a:xfrm>
              <a:off x="4362" y="2657"/>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58741" name="Line 18"/>
            <p:cNvSpPr>
              <a:spLocks noChangeShapeType="1"/>
            </p:cNvSpPr>
            <p:nvPr/>
          </p:nvSpPr>
          <p:spPr bwMode="auto">
            <a:xfrm>
              <a:off x="4184" y="2637"/>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58742" name="Line 19"/>
            <p:cNvSpPr>
              <a:spLocks noChangeShapeType="1"/>
            </p:cNvSpPr>
            <p:nvPr/>
          </p:nvSpPr>
          <p:spPr bwMode="auto">
            <a:xfrm>
              <a:off x="5441" y="1649"/>
              <a:ext cx="3" cy="95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8743" name="Rectangle 20"/>
            <p:cNvSpPr>
              <a:spLocks noChangeArrowheads="1"/>
            </p:cNvSpPr>
            <p:nvPr/>
          </p:nvSpPr>
          <p:spPr bwMode="auto">
            <a:xfrm>
              <a:off x="4135" y="1800"/>
              <a:ext cx="89"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8744" name="Line 21"/>
            <p:cNvSpPr>
              <a:spLocks noChangeShapeType="1"/>
            </p:cNvSpPr>
            <p:nvPr/>
          </p:nvSpPr>
          <p:spPr bwMode="auto">
            <a:xfrm flipH="1">
              <a:off x="4200" y="3594"/>
              <a:ext cx="1276" cy="1"/>
            </a:xfrm>
            <a:prstGeom prst="line">
              <a:avLst/>
            </a:prstGeom>
            <a:noFill/>
            <a:ln w="38100">
              <a:solidFill>
                <a:schemeClr val="tx1"/>
              </a:solidFill>
              <a:round/>
              <a:headEnd/>
              <a:tailEnd/>
            </a:ln>
          </p:spPr>
          <p:txBody>
            <a:bodyPr anchor="ctr">
              <a:spAutoFit/>
            </a:bodyPr>
            <a:lstStyle/>
            <a:p>
              <a:endParaRPr lang="zh-CN" altLang="en-US"/>
            </a:p>
          </p:txBody>
        </p:sp>
        <p:sp>
          <p:nvSpPr>
            <p:cNvPr id="158745" name="Line 22"/>
            <p:cNvSpPr>
              <a:spLocks noChangeShapeType="1"/>
            </p:cNvSpPr>
            <p:nvPr/>
          </p:nvSpPr>
          <p:spPr bwMode="auto">
            <a:xfrm>
              <a:off x="4779" y="2383"/>
              <a:ext cx="0" cy="374"/>
            </a:xfrm>
            <a:prstGeom prst="line">
              <a:avLst/>
            </a:prstGeom>
            <a:noFill/>
            <a:ln w="38100">
              <a:solidFill>
                <a:schemeClr val="tx1"/>
              </a:solidFill>
              <a:round/>
              <a:headEnd/>
              <a:tailEnd/>
            </a:ln>
          </p:spPr>
          <p:txBody>
            <a:bodyPr anchor="ctr">
              <a:spAutoFit/>
            </a:bodyPr>
            <a:lstStyle/>
            <a:p>
              <a:endParaRPr lang="zh-CN" altLang="en-US"/>
            </a:p>
          </p:txBody>
        </p:sp>
        <p:sp>
          <p:nvSpPr>
            <p:cNvPr id="158746" name="Line 23"/>
            <p:cNvSpPr>
              <a:spLocks noChangeShapeType="1"/>
            </p:cNvSpPr>
            <p:nvPr/>
          </p:nvSpPr>
          <p:spPr bwMode="auto">
            <a:xfrm>
              <a:off x="4193" y="2924"/>
              <a:ext cx="4" cy="680"/>
            </a:xfrm>
            <a:prstGeom prst="line">
              <a:avLst/>
            </a:prstGeom>
            <a:noFill/>
            <a:ln w="38100">
              <a:solidFill>
                <a:schemeClr val="tx1"/>
              </a:solidFill>
              <a:round/>
              <a:headEnd/>
              <a:tailEnd/>
            </a:ln>
          </p:spPr>
          <p:txBody>
            <a:bodyPr anchor="ctr">
              <a:spAutoFit/>
            </a:bodyPr>
            <a:lstStyle/>
            <a:p>
              <a:endParaRPr lang="zh-CN" altLang="en-US"/>
            </a:p>
          </p:txBody>
        </p:sp>
        <p:sp>
          <p:nvSpPr>
            <p:cNvPr id="158747" name="Line 24"/>
            <p:cNvSpPr>
              <a:spLocks noChangeShapeType="1"/>
            </p:cNvSpPr>
            <p:nvPr/>
          </p:nvSpPr>
          <p:spPr bwMode="auto">
            <a:xfrm>
              <a:off x="5460" y="2942"/>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58748" name="Line 25"/>
            <p:cNvSpPr>
              <a:spLocks noChangeShapeType="1"/>
            </p:cNvSpPr>
            <p:nvPr/>
          </p:nvSpPr>
          <p:spPr bwMode="auto">
            <a:xfrm flipH="1">
              <a:off x="4172" y="2394"/>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58749" name="Line 26"/>
            <p:cNvSpPr>
              <a:spLocks noChangeShapeType="1"/>
            </p:cNvSpPr>
            <p:nvPr/>
          </p:nvSpPr>
          <p:spPr bwMode="auto">
            <a:xfrm>
              <a:off x="4857" y="3583"/>
              <a:ext cx="4" cy="113"/>
            </a:xfrm>
            <a:prstGeom prst="line">
              <a:avLst/>
            </a:prstGeom>
            <a:noFill/>
            <a:ln w="38100">
              <a:solidFill>
                <a:schemeClr val="tx1"/>
              </a:solidFill>
              <a:round/>
              <a:headEnd/>
              <a:tailEnd/>
            </a:ln>
          </p:spPr>
          <p:txBody>
            <a:bodyPr anchor="ctr">
              <a:spAutoFit/>
            </a:bodyPr>
            <a:lstStyle/>
            <a:p>
              <a:endParaRPr lang="zh-CN" altLang="en-US"/>
            </a:p>
          </p:txBody>
        </p:sp>
        <p:sp>
          <p:nvSpPr>
            <p:cNvPr id="158750" name="Line 27"/>
            <p:cNvSpPr>
              <a:spLocks noChangeShapeType="1"/>
            </p:cNvSpPr>
            <p:nvPr/>
          </p:nvSpPr>
          <p:spPr bwMode="auto">
            <a:xfrm flipH="1">
              <a:off x="4696" y="3708"/>
              <a:ext cx="340" cy="1"/>
            </a:xfrm>
            <a:prstGeom prst="line">
              <a:avLst/>
            </a:prstGeom>
            <a:noFill/>
            <a:ln w="38100">
              <a:solidFill>
                <a:schemeClr val="tx1"/>
              </a:solidFill>
              <a:round/>
              <a:headEnd/>
              <a:tailEnd/>
            </a:ln>
          </p:spPr>
          <p:txBody>
            <a:bodyPr anchor="ctr">
              <a:spAutoFit/>
            </a:bodyPr>
            <a:lstStyle/>
            <a:p>
              <a:endParaRPr lang="zh-CN" altLang="en-US"/>
            </a:p>
          </p:txBody>
        </p:sp>
        <p:sp>
          <p:nvSpPr>
            <p:cNvPr id="158751" name="Text Box 28"/>
            <p:cNvSpPr txBox="1">
              <a:spLocks noChangeArrowheads="1"/>
            </p:cNvSpPr>
            <p:nvPr/>
          </p:nvSpPr>
          <p:spPr bwMode="auto">
            <a:xfrm>
              <a:off x="5340" y="2623"/>
              <a:ext cx="34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58752" name="Text Box 29"/>
            <p:cNvSpPr txBox="1">
              <a:spLocks noChangeArrowheads="1"/>
            </p:cNvSpPr>
            <p:nvPr/>
          </p:nvSpPr>
          <p:spPr bwMode="auto">
            <a:xfrm>
              <a:off x="4237" y="1772"/>
              <a:ext cx="282"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58753" name="Text Box 30"/>
            <p:cNvSpPr txBox="1">
              <a:spLocks noChangeArrowheads="1"/>
            </p:cNvSpPr>
            <p:nvPr/>
          </p:nvSpPr>
          <p:spPr bwMode="auto">
            <a:xfrm>
              <a:off x="5509" y="3138"/>
              <a:ext cx="373"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e2</a:t>
              </a:r>
              <a:endParaRPr lang="en-US" altLang="zh-CN" b="1"/>
            </a:p>
          </p:txBody>
        </p:sp>
        <p:sp>
          <p:nvSpPr>
            <p:cNvPr id="158754" name="Line 31"/>
            <p:cNvSpPr>
              <a:spLocks noChangeShapeType="1"/>
            </p:cNvSpPr>
            <p:nvPr/>
          </p:nvSpPr>
          <p:spPr bwMode="auto">
            <a:xfrm>
              <a:off x="4187" y="2243"/>
              <a:ext cx="1" cy="4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8755" name="Text Box 32"/>
            <p:cNvSpPr txBox="1">
              <a:spLocks noChangeArrowheads="1"/>
            </p:cNvSpPr>
            <p:nvPr/>
          </p:nvSpPr>
          <p:spPr bwMode="auto">
            <a:xfrm>
              <a:off x="3687" y="1986"/>
              <a:ext cx="50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58756" name="Text Box 33"/>
            <p:cNvSpPr txBox="1">
              <a:spLocks noChangeArrowheads="1"/>
            </p:cNvSpPr>
            <p:nvPr/>
          </p:nvSpPr>
          <p:spPr bwMode="auto">
            <a:xfrm>
              <a:off x="3699" y="2356"/>
              <a:ext cx="39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58757" name="Text Box 34"/>
            <p:cNvSpPr txBox="1">
              <a:spLocks noChangeArrowheads="1"/>
            </p:cNvSpPr>
            <p:nvPr/>
          </p:nvSpPr>
          <p:spPr bwMode="auto">
            <a:xfrm>
              <a:off x="5482" y="1951"/>
              <a:ext cx="41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58758" name="Text Box 35"/>
            <p:cNvSpPr txBox="1">
              <a:spLocks noChangeArrowheads="1"/>
            </p:cNvSpPr>
            <p:nvPr/>
          </p:nvSpPr>
          <p:spPr bwMode="auto">
            <a:xfrm>
              <a:off x="4347" y="2100"/>
              <a:ext cx="39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58759" name="Rectangle 36"/>
            <p:cNvSpPr>
              <a:spLocks noChangeArrowheads="1"/>
            </p:cNvSpPr>
            <p:nvPr/>
          </p:nvSpPr>
          <p:spPr bwMode="auto">
            <a:xfrm>
              <a:off x="5413" y="3169"/>
              <a:ext cx="98"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8760" name="Text Box 37"/>
            <p:cNvSpPr txBox="1">
              <a:spLocks noChangeArrowheads="1"/>
            </p:cNvSpPr>
            <p:nvPr/>
          </p:nvSpPr>
          <p:spPr bwMode="auto">
            <a:xfrm>
              <a:off x="4603" y="3655"/>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EE</a:t>
              </a:r>
              <a:endParaRPr lang="en-US" altLang="zh-CN" b="1"/>
            </a:p>
          </p:txBody>
        </p:sp>
      </p:grpSp>
      <p:graphicFrame>
        <p:nvGraphicFramePr>
          <p:cNvPr id="460838" name="Object 38"/>
          <p:cNvGraphicFramePr>
            <a:graphicFrameLocks noChangeAspect="1"/>
          </p:cNvGraphicFramePr>
          <p:nvPr/>
        </p:nvGraphicFramePr>
        <p:xfrm>
          <a:off x="971550" y="2565400"/>
          <a:ext cx="3011488" cy="914400"/>
        </p:xfrm>
        <a:graphic>
          <a:graphicData uri="http://schemas.openxmlformats.org/presentationml/2006/ole">
            <mc:AlternateContent xmlns:mc="http://schemas.openxmlformats.org/markup-compatibility/2006">
              <mc:Choice xmlns:v="urn:schemas-microsoft-com:vml" Requires="v">
                <p:oleObj spid="_x0000_s4173" name="公式" r:id="rId5" imgW="1422360" imgH="431640" progId="Equation.3">
                  <p:embed/>
                </p:oleObj>
              </mc:Choice>
              <mc:Fallback>
                <p:oleObj name="公式" r:id="rId5" imgW="1422360" imgH="43164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565400"/>
                        <a:ext cx="30114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9" name="Object 39"/>
          <p:cNvGraphicFramePr>
            <a:graphicFrameLocks noChangeAspect="1"/>
          </p:cNvGraphicFramePr>
          <p:nvPr/>
        </p:nvGraphicFramePr>
        <p:xfrm>
          <a:off x="827088" y="3500438"/>
          <a:ext cx="3230562" cy="1106487"/>
        </p:xfrm>
        <a:graphic>
          <a:graphicData uri="http://schemas.openxmlformats.org/presentationml/2006/ole">
            <mc:AlternateContent xmlns:mc="http://schemas.openxmlformats.org/markup-compatibility/2006">
              <mc:Choice xmlns:v="urn:schemas-microsoft-com:vml" Requires="v">
                <p:oleObj spid="_x0000_s4174" name="公式" r:id="rId7" imgW="1409400" imgH="482400" progId="Equation.3">
                  <p:embed/>
                </p:oleObj>
              </mc:Choice>
              <mc:Fallback>
                <p:oleObj name="公式" r:id="rId7" imgW="1409400" imgH="4824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500438"/>
                        <a:ext cx="3230562"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0" name="Object 40"/>
          <p:cNvGraphicFramePr>
            <a:graphicFrameLocks noChangeAspect="1"/>
          </p:cNvGraphicFramePr>
          <p:nvPr/>
        </p:nvGraphicFramePr>
        <p:xfrm>
          <a:off x="1116013" y="4724400"/>
          <a:ext cx="2449512" cy="882650"/>
        </p:xfrm>
        <a:graphic>
          <a:graphicData uri="http://schemas.openxmlformats.org/presentationml/2006/ole">
            <mc:AlternateContent xmlns:mc="http://schemas.openxmlformats.org/markup-compatibility/2006">
              <mc:Choice xmlns:v="urn:schemas-microsoft-com:vml" Requires="v">
                <p:oleObj spid="_x0000_s4175" name="公式" r:id="rId9" imgW="1091880" imgH="393480" progId="Equation.3">
                  <p:embed/>
                </p:oleObj>
              </mc:Choice>
              <mc:Fallback>
                <p:oleObj name="公式" r:id="rId9" imgW="1091880" imgH="39348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724400"/>
                        <a:ext cx="2449512"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5</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02"/>
                                        </p:tgtEl>
                                        <p:attrNameLst>
                                          <p:attrName>style.visibility</p:attrName>
                                        </p:attrNameLst>
                                      </p:cBhvr>
                                      <p:to>
                                        <p:strVal val="visible"/>
                                      </p:to>
                                    </p:set>
                                    <p:anim calcmode="lin" valueType="num">
                                      <p:cBhvr additive="base">
                                        <p:cTn id="7" dur="500" fill="hold"/>
                                        <p:tgtEl>
                                          <p:spTgt spid="460802"/>
                                        </p:tgtEl>
                                        <p:attrNameLst>
                                          <p:attrName>ppt_x</p:attrName>
                                        </p:attrNameLst>
                                      </p:cBhvr>
                                      <p:tavLst>
                                        <p:tav tm="0">
                                          <p:val>
                                            <p:strVal val="0-#ppt_w/2"/>
                                          </p:val>
                                        </p:tav>
                                        <p:tav tm="100000">
                                          <p:val>
                                            <p:strVal val="#ppt_x"/>
                                          </p:val>
                                        </p:tav>
                                      </p:tavLst>
                                    </p:anim>
                                    <p:anim calcmode="lin" valueType="num">
                                      <p:cBhvr additive="base">
                                        <p:cTn id="8" dur="500" fill="hold"/>
                                        <p:tgtEl>
                                          <p:spTgt spid="460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60806"/>
                                        </p:tgtEl>
                                        <p:attrNameLst>
                                          <p:attrName>style.visibility</p:attrName>
                                        </p:attrNameLst>
                                      </p:cBhvr>
                                      <p:to>
                                        <p:strVal val="visible"/>
                                      </p:to>
                                    </p:set>
                                    <p:animEffect transition="in" filter="box(in)">
                                      <p:cBhvr>
                                        <p:cTn id="13" dur="500"/>
                                        <p:tgtEl>
                                          <p:spTgt spid="4608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60838"/>
                                        </p:tgtEl>
                                        <p:attrNameLst>
                                          <p:attrName>style.visibility</p:attrName>
                                        </p:attrNameLst>
                                      </p:cBhvr>
                                      <p:to>
                                        <p:strVal val="visible"/>
                                      </p:to>
                                    </p:set>
                                    <p:animEffect transition="in" filter="wipe(up)">
                                      <p:cBhvr>
                                        <p:cTn id="18" dur="500"/>
                                        <p:tgtEl>
                                          <p:spTgt spid="46083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60839"/>
                                        </p:tgtEl>
                                        <p:attrNameLst>
                                          <p:attrName>style.visibility</p:attrName>
                                        </p:attrNameLst>
                                      </p:cBhvr>
                                      <p:to>
                                        <p:strVal val="visible"/>
                                      </p:to>
                                    </p:set>
                                    <p:animEffect transition="in" filter="wipe(up)">
                                      <p:cBhvr>
                                        <p:cTn id="23" dur="500"/>
                                        <p:tgtEl>
                                          <p:spTgt spid="4608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60840"/>
                                        </p:tgtEl>
                                        <p:attrNameLst>
                                          <p:attrName>style.visibility</p:attrName>
                                        </p:attrNameLst>
                                      </p:cBhvr>
                                      <p:to>
                                        <p:strVal val="visible"/>
                                      </p:to>
                                    </p:set>
                                    <p:animEffect transition="in" filter="wipe(up)">
                                      <p:cBhvr>
                                        <p:cTn id="28" dur="500"/>
                                        <p:tgtEl>
                                          <p:spTgt spid="460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autoUpdateAnimBg="0"/>
      <p:bldP spid="46080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422916" name="Line 4"/>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1461" name="Text Box 5"/>
          <p:cNvSpPr txBox="1">
            <a:spLocks noChangeArrowheads="1"/>
          </p:cNvSpPr>
          <p:nvPr/>
        </p:nvSpPr>
        <p:spPr bwMode="auto">
          <a:xfrm>
            <a:off x="611188" y="3429000"/>
            <a:ext cx="80010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35000"/>
              </a:lnSpc>
            </a:pPr>
            <a:r>
              <a:rPr lang="en-US" altLang="zh-CN" sz="2800" b="1">
                <a:solidFill>
                  <a:schemeClr val="accent2"/>
                </a:solidFill>
                <a:ea typeface="宋体" panose="02010600030101010101" pitchFamily="2" charset="-122"/>
              </a:rPr>
              <a:t>9.</a:t>
            </a:r>
            <a:r>
              <a:rPr lang="zh-CN" altLang="en-US" sz="2800" b="1">
                <a:solidFill>
                  <a:schemeClr val="accent2"/>
                </a:solidFill>
                <a:ea typeface="宋体" panose="02010600030101010101" pitchFamily="2" charset="-122"/>
              </a:rPr>
              <a:t>最大共模输入电压</a:t>
            </a:r>
            <a:r>
              <a:rPr lang="en-US" altLang="zh-CN" b="1" i="1">
                <a:solidFill>
                  <a:schemeClr val="accent2"/>
                </a:solidFill>
                <a:ea typeface="宋体" panose="02010600030101010101" pitchFamily="2" charset="-122"/>
              </a:rPr>
              <a:t>V</a:t>
            </a:r>
            <a:r>
              <a:rPr lang="en-US" altLang="zh-CN" b="1" baseline="-25000">
                <a:solidFill>
                  <a:schemeClr val="accent2"/>
                </a:solidFill>
                <a:ea typeface="宋体" panose="02010600030101010101" pitchFamily="2" charset="-122"/>
              </a:rPr>
              <a:t>icmax</a:t>
            </a:r>
          </a:p>
          <a:p>
            <a:pPr algn="l" eaLnBrk="1" hangingPunct="1">
              <a:lnSpc>
                <a:spcPct val="135000"/>
              </a:lnSpc>
            </a:pPr>
            <a:r>
              <a:rPr lang="en-US" altLang="zh-CN" b="1">
                <a:ea typeface="宋体" panose="02010600030101010101" pitchFamily="2" charset="-122"/>
              </a:rPr>
              <a:t>      </a:t>
            </a:r>
            <a:r>
              <a:rPr lang="zh-CN" altLang="en-US" b="1">
                <a:ea typeface="宋体" panose="02010600030101010101" pitchFamily="2" charset="-122"/>
              </a:rPr>
              <a:t>在保证运放正常工作条件下，共模输入电压的允许范围。共模电压超过此值时，输入差分对管出现饱和，放大器失去共模抑制能力。</a:t>
            </a:r>
          </a:p>
          <a:p>
            <a:pPr algn="l" eaLnBrk="1" hangingPunct="1">
              <a:lnSpc>
                <a:spcPct val="125000"/>
              </a:lnSpc>
            </a:pPr>
            <a:endParaRPr lang="en-US" altLang="zh-CN" b="1" baseline="-25000">
              <a:solidFill>
                <a:srgbClr val="F01030"/>
              </a:solidFill>
              <a:ea typeface="宋体" panose="02010600030101010101" pitchFamily="2" charset="-122"/>
            </a:endParaRPr>
          </a:p>
        </p:txBody>
      </p:sp>
      <p:sp>
        <p:nvSpPr>
          <p:cNvPr id="531462" name="Text Box 6"/>
          <p:cNvSpPr txBox="1">
            <a:spLocks noChangeArrowheads="1"/>
          </p:cNvSpPr>
          <p:nvPr/>
        </p:nvSpPr>
        <p:spPr bwMode="auto">
          <a:xfrm>
            <a:off x="827088" y="2781300"/>
            <a:ext cx="3987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just" eaLnBrk="1" hangingPunct="1">
              <a:lnSpc>
                <a:spcPct val="125000"/>
              </a:lnSpc>
              <a:spcBef>
                <a:spcPct val="50000"/>
              </a:spcBef>
            </a:pPr>
            <a:r>
              <a:rPr lang="zh-CN" altLang="en-US" b="1">
                <a:ea typeface="宋体" panose="02010600030101010101" pitchFamily="2" charset="-122"/>
              </a:rPr>
              <a:t>通用型运放在</a:t>
            </a:r>
            <a:r>
              <a:rPr lang="en-US" altLang="zh-CN" b="1">
                <a:ea typeface="宋体" panose="02010600030101010101" pitchFamily="2" charset="-122"/>
              </a:rPr>
              <a:t>(80~120)dB</a:t>
            </a:r>
          </a:p>
        </p:txBody>
      </p:sp>
      <p:sp>
        <p:nvSpPr>
          <p:cNvPr id="422919" name="Rectangle 7"/>
          <p:cNvSpPr>
            <a:spLocks noChangeArrowheads="1"/>
          </p:cNvSpPr>
          <p:nvPr/>
        </p:nvSpPr>
        <p:spPr bwMode="auto">
          <a:xfrm>
            <a:off x="539750" y="1341438"/>
            <a:ext cx="623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2800" b="1">
                <a:solidFill>
                  <a:srgbClr val="0000FF"/>
                </a:solidFill>
                <a:ea typeface="宋体" panose="02010600030101010101" pitchFamily="2" charset="-122"/>
              </a:rPr>
              <a:t>8.</a:t>
            </a:r>
            <a:r>
              <a:rPr lang="zh-CN" altLang="en-US" sz="2800" b="1">
                <a:solidFill>
                  <a:srgbClr val="0000FF"/>
                </a:solidFill>
                <a:ea typeface="宋体" panose="02010600030101010101" pitchFamily="2" charset="-122"/>
              </a:rPr>
              <a:t>共模抑制比 </a:t>
            </a:r>
            <a:r>
              <a:rPr lang="en-US" altLang="zh-CN" sz="2800" b="1" i="1">
                <a:solidFill>
                  <a:srgbClr val="0000FF"/>
                </a:solidFill>
                <a:ea typeface="宋体" panose="02010600030101010101" pitchFamily="2" charset="-122"/>
              </a:rPr>
              <a:t>K</a:t>
            </a:r>
            <a:r>
              <a:rPr lang="en-US" altLang="zh-CN" sz="2800" b="1" baseline="-25000">
                <a:solidFill>
                  <a:srgbClr val="0000FF"/>
                </a:solidFill>
                <a:ea typeface="宋体" panose="02010600030101010101" pitchFamily="2" charset="-122"/>
              </a:rPr>
              <a:t>CMR</a:t>
            </a:r>
            <a:r>
              <a:rPr lang="zh-CN" altLang="en-US" sz="2800" b="1">
                <a:solidFill>
                  <a:srgbClr val="0000FF"/>
                </a:solidFill>
                <a:ea typeface="宋体" panose="02010600030101010101" pitchFamily="2" charset="-122"/>
              </a:rPr>
              <a:t>和共模输入电阻</a:t>
            </a:r>
            <a:r>
              <a:rPr lang="en-US" altLang="zh-CN" sz="2800" b="1" i="1">
                <a:solidFill>
                  <a:srgbClr val="0000FF"/>
                </a:solidFill>
                <a:ea typeface="宋体" panose="02010600030101010101" pitchFamily="2" charset="-122"/>
              </a:rPr>
              <a:t>r</a:t>
            </a:r>
            <a:r>
              <a:rPr lang="en-US" altLang="zh-CN" sz="2800" b="1" baseline="-25000">
                <a:solidFill>
                  <a:srgbClr val="0000FF"/>
                </a:solidFill>
                <a:ea typeface="宋体" panose="02010600030101010101" pitchFamily="2" charset="-122"/>
              </a:rPr>
              <a:t>ic</a:t>
            </a:r>
          </a:p>
        </p:txBody>
      </p:sp>
      <p:sp>
        <p:nvSpPr>
          <p:cNvPr id="531464" name="Text Box 8"/>
          <p:cNvSpPr txBox="1">
            <a:spLocks noChangeArrowheads="1"/>
          </p:cNvSpPr>
          <p:nvPr/>
        </p:nvSpPr>
        <p:spPr bwMode="auto">
          <a:xfrm>
            <a:off x="468313" y="1916113"/>
            <a:ext cx="7848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lnSpc>
                <a:spcPct val="125000"/>
              </a:lnSpc>
            </a:pPr>
            <a:r>
              <a:rPr lang="en-US" altLang="zh-CN" sz="2800" b="1">
                <a:ea typeface="宋体" panose="02010600030101010101" pitchFamily="2" charset="-122"/>
              </a:rPr>
              <a:t>                   </a:t>
            </a:r>
            <a:r>
              <a:rPr lang="en-US" altLang="zh-CN" b="1" i="1">
                <a:ea typeface="宋体" panose="02010600030101010101" pitchFamily="2" charset="-122"/>
              </a:rPr>
              <a:t>K</a:t>
            </a:r>
            <a:r>
              <a:rPr lang="en-US" altLang="zh-CN" b="1" baseline="-25000">
                <a:ea typeface="宋体" panose="02010600030101010101" pitchFamily="2" charset="-122"/>
              </a:rPr>
              <a:t>CMR</a:t>
            </a:r>
            <a:r>
              <a:rPr lang="en-US" altLang="zh-CN" sz="2800" b="1">
                <a:ea typeface="宋体" panose="02010600030101010101" pitchFamily="2" charset="-122"/>
              </a:rPr>
              <a:t>=20lg(</a:t>
            </a:r>
            <a:r>
              <a:rPr lang="en-US" altLang="zh-CN" b="1" i="1">
                <a:ea typeface="宋体" panose="02010600030101010101" pitchFamily="2" charset="-122"/>
              </a:rPr>
              <a:t>A</a:t>
            </a:r>
            <a:r>
              <a:rPr lang="en-US" altLang="zh-CN" b="1" i="1" baseline="-25000">
                <a:ea typeface="宋体" panose="02010600030101010101" pitchFamily="2" charset="-122"/>
              </a:rPr>
              <a:t>v</a:t>
            </a:r>
            <a:r>
              <a:rPr lang="en-US" altLang="zh-CN" b="1" baseline="-25000">
                <a:ea typeface="宋体" panose="02010600030101010101" pitchFamily="2" charset="-122"/>
              </a:rPr>
              <a:t>d</a:t>
            </a:r>
            <a:r>
              <a:rPr lang="en-US" altLang="zh-CN" sz="2800" b="1">
                <a:ea typeface="宋体" panose="02010600030101010101" pitchFamily="2" charset="-122"/>
              </a:rPr>
              <a:t> / </a:t>
            </a:r>
            <a:r>
              <a:rPr lang="en-US" altLang="zh-CN" b="1" i="1">
                <a:ea typeface="宋体" panose="02010600030101010101" pitchFamily="2" charset="-122"/>
              </a:rPr>
              <a:t>A</a:t>
            </a:r>
            <a:r>
              <a:rPr lang="en-US" altLang="zh-CN" b="1" i="1" baseline="-25000">
                <a:ea typeface="宋体" panose="02010600030101010101" pitchFamily="2" charset="-122"/>
              </a:rPr>
              <a:t>v</a:t>
            </a:r>
            <a:r>
              <a:rPr lang="en-US" altLang="zh-CN" b="1" baseline="-25000">
                <a:ea typeface="宋体" panose="02010600030101010101" pitchFamily="2" charset="-122"/>
              </a:rPr>
              <a:t>c</a:t>
            </a:r>
            <a:r>
              <a:rPr lang="en-US" altLang="zh-CN" sz="2800" b="1">
                <a:ea typeface="宋体" panose="02010600030101010101" pitchFamily="2" charset="-122"/>
              </a:rPr>
              <a:t> )  (dB)</a:t>
            </a:r>
          </a:p>
        </p:txBody>
      </p:sp>
    </p:spTree>
    <p:extLst>
      <p:ext uri="{BB962C8B-B14F-4D97-AF65-F5344CB8AC3E}">
        <p14:creationId xmlns:p14="http://schemas.microsoft.com/office/powerpoint/2010/main" val="3937349755"/>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box(in)">
                                      <p:cBhvr>
                                        <p:cTn id="7" dur="500"/>
                                        <p:tgtEl>
                                          <p:spTgt spid="531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1462">
                                            <p:txEl>
                                              <p:pRg st="0" end="0"/>
                                            </p:txEl>
                                          </p:spTgt>
                                        </p:tgtEl>
                                        <p:attrNameLst>
                                          <p:attrName>style.visibility</p:attrName>
                                        </p:attrNameLst>
                                      </p:cBhvr>
                                      <p:to>
                                        <p:strVal val="visible"/>
                                      </p:to>
                                    </p:set>
                                    <p:animEffect transition="in" filter="blinds(horizontal)">
                                      <p:cBhvr>
                                        <p:cTn id="12" dur="500"/>
                                        <p:tgtEl>
                                          <p:spTgt spid="5314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1464">
                                            <p:txEl>
                                              <p:pRg st="0" end="0"/>
                                            </p:txEl>
                                          </p:spTgt>
                                        </p:tgtEl>
                                        <p:attrNameLst>
                                          <p:attrName>style.visibility</p:attrName>
                                        </p:attrNameLst>
                                      </p:cBhvr>
                                      <p:to>
                                        <p:strVal val="visible"/>
                                      </p:to>
                                    </p:set>
                                    <p:animEffect transition="in" filter="blinds(horizontal)">
                                      <p:cBhvr>
                                        <p:cTn id="17" dur="500"/>
                                        <p:tgtEl>
                                          <p:spTgt spid="5314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utoUpdateAnimBg="0"/>
      <p:bldP spid="531462" grpId="0" build="p" autoUpdateAnimBg="0"/>
      <p:bldP spid="53146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3"/>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4.5.1  </a:t>
            </a:r>
            <a:r>
              <a:rPr lang="zh-CN" altLang="en-US" sz="3200" b="1" dirty="0">
                <a:solidFill>
                  <a:srgbClr val="FF0000"/>
                </a:solidFill>
                <a:ea typeface="宋体" panose="02010600030101010101" pitchFamily="2" charset="-122"/>
              </a:rPr>
              <a:t>实际集成运放的主要参数</a:t>
            </a:r>
          </a:p>
        </p:txBody>
      </p:sp>
      <p:sp>
        <p:nvSpPr>
          <p:cNvPr id="191493" name="Line 4"/>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485" name="Text Box 5"/>
          <p:cNvSpPr txBox="1">
            <a:spLocks noChangeArrowheads="1"/>
          </p:cNvSpPr>
          <p:nvPr/>
        </p:nvSpPr>
        <p:spPr bwMode="auto">
          <a:xfrm>
            <a:off x="395288" y="1196975"/>
            <a:ext cx="28432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a:solidFill>
                  <a:schemeClr val="accent2"/>
                </a:solidFill>
                <a:ea typeface="宋体" panose="02010600030101010101" pitchFamily="2" charset="-122"/>
              </a:rPr>
              <a:t>10.</a:t>
            </a:r>
            <a:r>
              <a:rPr lang="zh-CN" altLang="en-US" sz="2800" b="1">
                <a:solidFill>
                  <a:schemeClr val="accent2"/>
                </a:solidFill>
                <a:ea typeface="宋体" panose="02010600030101010101" pitchFamily="2" charset="-122"/>
              </a:rPr>
              <a:t>转换速率</a:t>
            </a:r>
            <a:r>
              <a:rPr lang="en-US" altLang="zh-CN" sz="2800" b="1">
                <a:solidFill>
                  <a:schemeClr val="accent2"/>
                </a:solidFill>
                <a:ea typeface="宋体" panose="02010600030101010101" pitchFamily="2" charset="-122"/>
              </a:rPr>
              <a:t>S</a:t>
            </a:r>
            <a:r>
              <a:rPr lang="en-US" altLang="zh-CN" sz="2800" b="1" baseline="-25000">
                <a:solidFill>
                  <a:schemeClr val="accent2"/>
                </a:solidFill>
                <a:ea typeface="宋体" panose="02010600030101010101" pitchFamily="2" charset="-122"/>
              </a:rPr>
              <a:t>R</a:t>
            </a:r>
          </a:p>
          <a:p>
            <a:pPr algn="l" eaLnBrk="1" hangingPunct="1">
              <a:spcBef>
                <a:spcPct val="50000"/>
              </a:spcBef>
            </a:pPr>
            <a:r>
              <a:rPr lang="en-US" altLang="zh-CN" sz="2800" b="1">
                <a:ea typeface="宋体" panose="02010600030101010101" pitchFamily="2" charset="-122"/>
              </a:rPr>
              <a:t>     </a:t>
            </a:r>
            <a:r>
              <a:rPr lang="zh-CN" altLang="en-US" b="1">
                <a:ea typeface="宋体" panose="02010600030101010101" pitchFamily="2" charset="-122"/>
              </a:rPr>
              <a:t>闭环状态时：</a:t>
            </a:r>
          </a:p>
        </p:txBody>
      </p:sp>
      <p:graphicFrame>
        <p:nvGraphicFramePr>
          <p:cNvPr id="532486" name="Object 6"/>
          <p:cNvGraphicFramePr>
            <a:graphicFrameLocks noChangeAspect="1"/>
          </p:cNvGraphicFramePr>
          <p:nvPr/>
        </p:nvGraphicFramePr>
        <p:xfrm>
          <a:off x="3656013" y="1423988"/>
          <a:ext cx="2460625" cy="960437"/>
        </p:xfrm>
        <a:graphic>
          <a:graphicData uri="http://schemas.openxmlformats.org/presentationml/2006/ole">
            <mc:AlternateContent xmlns:mc="http://schemas.openxmlformats.org/markup-compatibility/2006">
              <mc:Choice xmlns:v="urn:schemas-microsoft-com:vml" Requires="v">
                <p:oleObj spid="_x0000_s38923" name="公式" r:id="rId4" imgW="1041120" imgH="406080" progId="Equation.3">
                  <p:embed/>
                </p:oleObj>
              </mc:Choice>
              <mc:Fallback>
                <p:oleObj name="公式" r:id="rId4" imgW="1041120" imgH="406080" progId="Equation.3">
                  <p:embed/>
                  <p:pic>
                    <p:nvPicPr>
                      <p:cNvPr id="53248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013" y="1423988"/>
                        <a:ext cx="246062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487" name="Text Box 7"/>
          <p:cNvSpPr txBox="1">
            <a:spLocks noChangeArrowheads="1"/>
          </p:cNvSpPr>
          <p:nvPr/>
        </p:nvSpPr>
        <p:spPr bwMode="auto">
          <a:xfrm>
            <a:off x="633413" y="2592388"/>
            <a:ext cx="7559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b="1">
                <a:ea typeface="宋体" panose="02010600030101010101" pitchFamily="2" charset="-122"/>
              </a:rPr>
              <a:t>　　反映运放对于快速变化的输入信号的响应能力。通常要求运放的转换速率大于信号变化斜率的绝对值。</a:t>
            </a:r>
          </a:p>
        </p:txBody>
      </p:sp>
      <p:sp>
        <p:nvSpPr>
          <p:cNvPr id="532489" name="Text Box 9"/>
          <p:cNvSpPr txBox="1">
            <a:spLocks noChangeArrowheads="1"/>
          </p:cNvSpPr>
          <p:nvPr/>
        </p:nvSpPr>
        <p:spPr bwMode="auto">
          <a:xfrm>
            <a:off x="395288" y="3500438"/>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sz="2800" b="1" dirty="0">
                <a:solidFill>
                  <a:schemeClr val="accent2"/>
                </a:solidFill>
                <a:ea typeface="宋体" panose="02010600030101010101" pitchFamily="2" charset="-122"/>
              </a:rPr>
              <a:t>11.</a:t>
            </a:r>
            <a:r>
              <a:rPr lang="zh-CN" altLang="en-US" sz="2800" b="1" dirty="0">
                <a:solidFill>
                  <a:schemeClr val="accent2"/>
                </a:solidFill>
                <a:ea typeface="宋体" panose="02010600030101010101" pitchFamily="2" charset="-122"/>
              </a:rPr>
              <a:t>全功率带宽</a:t>
            </a:r>
            <a:r>
              <a:rPr lang="en-US" altLang="zh-CN" sz="2800" b="1" dirty="0">
                <a:solidFill>
                  <a:schemeClr val="accent2"/>
                </a:solidFill>
                <a:ea typeface="宋体" panose="02010600030101010101" pitchFamily="2" charset="-122"/>
              </a:rPr>
              <a:t>BW</a:t>
            </a:r>
            <a:r>
              <a:rPr lang="en-US" altLang="zh-CN" sz="2800" b="1" baseline="-25000" dirty="0">
                <a:solidFill>
                  <a:schemeClr val="accent2"/>
                </a:solidFill>
                <a:ea typeface="宋体" panose="02010600030101010101" pitchFamily="2" charset="-122"/>
              </a:rPr>
              <a:t>P</a:t>
            </a:r>
            <a:endParaRPr lang="en-US" altLang="zh-CN" b="1" dirty="0">
              <a:ea typeface="宋体" panose="02010600030101010101" pitchFamily="2" charset="-122"/>
            </a:endParaRPr>
          </a:p>
        </p:txBody>
      </p:sp>
      <p:sp>
        <p:nvSpPr>
          <p:cNvPr id="532490" name="Text Box 10"/>
          <p:cNvSpPr txBox="1">
            <a:spLocks noChangeArrowheads="1"/>
          </p:cNvSpPr>
          <p:nvPr/>
        </p:nvSpPr>
        <p:spPr bwMode="auto">
          <a:xfrm>
            <a:off x="831850" y="5761038"/>
            <a:ext cx="5707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sz="2800" b="1">
                <a:solidFill>
                  <a:srgbClr val="990033"/>
                </a:solidFill>
              </a:rPr>
              <a:t>电源电压抑制比</a:t>
            </a:r>
            <a:r>
              <a:rPr lang="en-US" altLang="zh-CN" sz="2800" b="1" i="1">
                <a:solidFill>
                  <a:srgbClr val="990033"/>
                </a:solidFill>
              </a:rPr>
              <a:t>K</a:t>
            </a:r>
            <a:r>
              <a:rPr lang="en-US" altLang="zh-CN" sz="2800" b="1" baseline="-25000">
                <a:solidFill>
                  <a:srgbClr val="990033"/>
                </a:solidFill>
              </a:rPr>
              <a:t>SVR</a:t>
            </a:r>
            <a:r>
              <a:rPr lang="zh-CN" altLang="en-US" sz="2800" b="1">
                <a:solidFill>
                  <a:srgbClr val="990033"/>
                </a:solidFill>
              </a:rPr>
              <a:t>、静态功耗</a:t>
            </a:r>
            <a:r>
              <a:rPr lang="en-US" altLang="zh-CN" sz="2800" b="1" i="1">
                <a:solidFill>
                  <a:srgbClr val="990033"/>
                </a:solidFill>
              </a:rPr>
              <a:t>P</a:t>
            </a:r>
            <a:r>
              <a:rPr lang="en-US" altLang="zh-CN" sz="2800" b="1" baseline="-25000">
                <a:solidFill>
                  <a:srgbClr val="990033"/>
                </a:solidFill>
              </a:rPr>
              <a:t>V</a:t>
            </a:r>
          </a:p>
        </p:txBody>
      </p:sp>
    </p:spTree>
    <p:extLst>
      <p:ext uri="{BB962C8B-B14F-4D97-AF65-F5344CB8AC3E}">
        <p14:creationId xmlns:p14="http://schemas.microsoft.com/office/powerpoint/2010/main" val="2906503958"/>
      </p:ext>
    </p:extLst>
  </p:cSld>
  <p:clrMapOvr>
    <a:masterClrMapping/>
  </p:clrMapOvr>
  <p:transition>
    <p:blinds/>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32485"/>
                                        </p:tgtEl>
                                        <p:attrNameLst>
                                          <p:attrName>style.visibility</p:attrName>
                                        </p:attrNameLst>
                                      </p:cBhvr>
                                      <p:to>
                                        <p:strVal val="visible"/>
                                      </p:to>
                                    </p:set>
                                    <p:animEffect transition="in" filter="barn(outHorizontal)">
                                      <p:cBhvr>
                                        <p:cTn id="7" dur="500"/>
                                        <p:tgtEl>
                                          <p:spTgt spid="532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532486"/>
                                        </p:tgtEl>
                                        <p:attrNameLst>
                                          <p:attrName>style.visibility</p:attrName>
                                        </p:attrNameLst>
                                      </p:cBhvr>
                                      <p:to>
                                        <p:strVal val="visible"/>
                                      </p:to>
                                    </p:set>
                                    <p:animEffect transition="in" filter="barn(outHorizontal)">
                                      <p:cBhvr>
                                        <p:cTn id="12" dur="500"/>
                                        <p:tgtEl>
                                          <p:spTgt spid="532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32487"/>
                                        </p:tgtEl>
                                        <p:attrNameLst>
                                          <p:attrName>style.visibility</p:attrName>
                                        </p:attrNameLst>
                                      </p:cBhvr>
                                      <p:to>
                                        <p:strVal val="visible"/>
                                      </p:to>
                                    </p:set>
                                    <p:animEffect transition="in" filter="barn(inHorizontal)">
                                      <p:cBhvr>
                                        <p:cTn id="17" dur="500"/>
                                        <p:tgtEl>
                                          <p:spTgt spid="532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32489"/>
                                        </p:tgtEl>
                                        <p:attrNameLst>
                                          <p:attrName>style.visibility</p:attrName>
                                        </p:attrNameLst>
                                      </p:cBhvr>
                                      <p:to>
                                        <p:strVal val="visible"/>
                                      </p:to>
                                    </p:set>
                                    <p:animEffect transition="in" filter="barn(outHorizontal)">
                                      <p:cBhvr>
                                        <p:cTn id="22" dur="500"/>
                                        <p:tgtEl>
                                          <p:spTgt spid="5324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2490"/>
                                        </p:tgtEl>
                                        <p:attrNameLst>
                                          <p:attrName>style.visibility</p:attrName>
                                        </p:attrNameLst>
                                      </p:cBhvr>
                                      <p:to>
                                        <p:strVal val="visible"/>
                                      </p:to>
                                    </p:set>
                                    <p:animEffect transition="in" filter="blinds(horizontal)">
                                      <p:cBhvr>
                                        <p:cTn id="27" dur="500"/>
                                        <p:tgtEl>
                                          <p:spTgt spid="532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5" grpId="0" autoUpdateAnimBg="0"/>
      <p:bldP spid="532487" grpId="0" autoUpdateAnimBg="0"/>
      <p:bldP spid="532489" grpId="0" autoUpdateAnimBg="0"/>
      <p:bldP spid="53249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250825" y="188913"/>
            <a:ext cx="71294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r>
              <a:rPr lang="en-US" altLang="zh-CN" sz="3200" b="1" dirty="0">
                <a:solidFill>
                  <a:srgbClr val="FF0000"/>
                </a:solidFill>
                <a:ea typeface="宋体" panose="02010600030101010101" pitchFamily="2" charset="-122"/>
              </a:rPr>
              <a:t>§</a:t>
            </a:r>
            <a:r>
              <a:rPr lang="en-US" altLang="zh-CN" sz="4400" dirty="0">
                <a:solidFill>
                  <a:schemeClr val="tx2"/>
                </a:solidFill>
                <a:ea typeface="宋体" panose="02010600030101010101" pitchFamily="2" charset="-122"/>
              </a:rPr>
              <a:t> </a:t>
            </a:r>
            <a:r>
              <a:rPr lang="en-US" altLang="zh-CN" sz="3200" b="1" dirty="0" smtClean="0">
                <a:solidFill>
                  <a:srgbClr val="FF0000"/>
                </a:solidFill>
                <a:ea typeface="隶书" panose="02010509060101010101" pitchFamily="49" charset="-122"/>
              </a:rPr>
              <a:t>4.5 </a:t>
            </a:r>
            <a:r>
              <a:rPr lang="zh-CN" altLang="en-US" sz="3200" b="1" dirty="0">
                <a:solidFill>
                  <a:srgbClr val="FF0000"/>
                </a:solidFill>
                <a:ea typeface="宋体" panose="02010600030101010101" pitchFamily="2" charset="-122"/>
              </a:rPr>
              <a:t>集成运算放大器的主要参数</a:t>
            </a:r>
          </a:p>
        </p:txBody>
      </p:sp>
      <p:sp>
        <p:nvSpPr>
          <p:cNvPr id="423939" name="Line 3"/>
          <p:cNvSpPr>
            <a:spLocks noChangeShapeType="1"/>
          </p:cNvSpPr>
          <p:nvPr/>
        </p:nvSpPr>
        <p:spPr bwMode="auto">
          <a:xfrm>
            <a:off x="323850" y="836613"/>
            <a:ext cx="6837363" cy="0"/>
          </a:xfrm>
          <a:prstGeom prst="line">
            <a:avLst/>
          </a:prstGeom>
          <a:noFill/>
          <a:ln w="76200" cap="sq" cmpd="tri">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08" name="Text Box 4"/>
          <p:cNvSpPr txBox="1">
            <a:spLocks noChangeArrowheads="1"/>
          </p:cNvSpPr>
          <p:nvPr/>
        </p:nvSpPr>
        <p:spPr bwMode="auto">
          <a:xfrm>
            <a:off x="1763713" y="2924175"/>
            <a:ext cx="68865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en-US" altLang="zh-CN" b="1">
                <a:solidFill>
                  <a:schemeClr val="accent2"/>
                </a:solidFill>
                <a:ea typeface="宋体" panose="02010600030101010101" pitchFamily="2" charset="-122"/>
              </a:rPr>
              <a:t>A</a:t>
            </a:r>
            <a:r>
              <a:rPr lang="en-US" altLang="zh-CN" b="1" baseline="-25000">
                <a:solidFill>
                  <a:schemeClr val="accent2"/>
                </a:solidFill>
                <a:ea typeface="宋体" panose="02010600030101010101" pitchFamily="2" charset="-122"/>
              </a:rPr>
              <a:t>VO</a:t>
            </a:r>
            <a:r>
              <a:rPr lang="zh-CN" altLang="en-US" b="1">
                <a:solidFill>
                  <a:schemeClr val="accent2"/>
                </a:solidFill>
                <a:ea typeface="宋体" panose="02010600030101010101" pitchFamily="2" charset="-122"/>
              </a:rPr>
              <a:t>、</a:t>
            </a:r>
            <a:r>
              <a:rPr lang="en-US" altLang="zh-CN" b="1">
                <a:solidFill>
                  <a:schemeClr val="accent2"/>
                </a:solidFill>
                <a:ea typeface="宋体" panose="02010600030101010101" pitchFamily="2" charset="-122"/>
              </a:rPr>
              <a:t>r</a:t>
            </a:r>
            <a:r>
              <a:rPr lang="en-US" altLang="zh-CN" b="1" baseline="-25000">
                <a:solidFill>
                  <a:schemeClr val="accent2"/>
                </a:solidFill>
                <a:ea typeface="宋体" panose="02010600030101010101" pitchFamily="2" charset="-122"/>
              </a:rPr>
              <a:t>id</a:t>
            </a:r>
            <a:r>
              <a:rPr lang="zh-CN" altLang="en-US" b="1">
                <a:solidFill>
                  <a:schemeClr val="accent2"/>
                </a:solidFill>
                <a:ea typeface="宋体" panose="02010600030101010101" pitchFamily="2" charset="-122"/>
              </a:rPr>
              <a:t>、</a:t>
            </a:r>
            <a:r>
              <a:rPr lang="en-US" altLang="zh-CN" b="1">
                <a:solidFill>
                  <a:schemeClr val="accent2"/>
                </a:solidFill>
                <a:ea typeface="宋体" panose="02010600030101010101" pitchFamily="2" charset="-122"/>
              </a:rPr>
              <a:t>BW</a:t>
            </a:r>
            <a:r>
              <a:rPr lang="zh-CN" altLang="en-US" b="1">
                <a:solidFill>
                  <a:schemeClr val="accent2"/>
                </a:solidFill>
                <a:ea typeface="宋体" panose="02010600030101010101" pitchFamily="2" charset="-122"/>
              </a:rPr>
              <a:t>、</a:t>
            </a:r>
            <a:r>
              <a:rPr lang="en-US" altLang="zh-CN" b="1">
                <a:solidFill>
                  <a:schemeClr val="accent2"/>
                </a:solidFill>
                <a:ea typeface="宋体" panose="02010600030101010101" pitchFamily="2" charset="-122"/>
              </a:rPr>
              <a:t>S</a:t>
            </a:r>
            <a:r>
              <a:rPr lang="en-US" altLang="zh-CN" b="1" baseline="-25000">
                <a:solidFill>
                  <a:schemeClr val="accent2"/>
                </a:solidFill>
                <a:ea typeface="宋体" panose="02010600030101010101" pitchFamily="2" charset="-122"/>
              </a:rPr>
              <a:t>R</a:t>
            </a:r>
            <a:r>
              <a:rPr lang="zh-CN" altLang="en-US" b="1">
                <a:solidFill>
                  <a:schemeClr val="accent2"/>
                </a:solidFill>
                <a:ea typeface="宋体" panose="02010600030101010101" pitchFamily="2" charset="-122"/>
              </a:rPr>
              <a:t>、</a:t>
            </a:r>
            <a:r>
              <a:rPr lang="en-US" altLang="zh-CN" b="1">
                <a:solidFill>
                  <a:schemeClr val="accent2"/>
                </a:solidFill>
                <a:ea typeface="宋体" panose="02010600030101010101" pitchFamily="2" charset="-122"/>
              </a:rPr>
              <a:t>K</a:t>
            </a:r>
            <a:r>
              <a:rPr lang="en-US" altLang="zh-CN" b="1" baseline="-25000">
                <a:solidFill>
                  <a:schemeClr val="accent2"/>
                </a:solidFill>
                <a:ea typeface="宋体" panose="02010600030101010101" pitchFamily="2" charset="-122"/>
              </a:rPr>
              <a:t>CMR</a:t>
            </a:r>
            <a:r>
              <a:rPr lang="zh-CN" altLang="en-US" b="1">
                <a:solidFill>
                  <a:schemeClr val="accent2"/>
                </a:solidFill>
                <a:ea typeface="宋体" panose="02010600030101010101" pitchFamily="2" charset="-122"/>
              </a:rPr>
              <a:t>视为无穷大；</a:t>
            </a:r>
          </a:p>
          <a:p>
            <a:pPr algn="l" eaLnBrk="1" hangingPunct="1">
              <a:spcBef>
                <a:spcPct val="50000"/>
              </a:spcBef>
            </a:pPr>
            <a:r>
              <a:rPr lang="en-US" altLang="zh-CN" b="1">
                <a:solidFill>
                  <a:schemeClr val="accent2"/>
                </a:solidFill>
                <a:ea typeface="宋体" panose="02010600030101010101" pitchFamily="2" charset="-122"/>
              </a:rPr>
              <a:t>V</a:t>
            </a:r>
            <a:r>
              <a:rPr lang="en-US" altLang="zh-CN" b="1" baseline="-25000">
                <a:solidFill>
                  <a:schemeClr val="accent2"/>
                </a:solidFill>
                <a:ea typeface="宋体" panose="02010600030101010101" pitchFamily="2" charset="-122"/>
              </a:rPr>
              <a:t>IO</a:t>
            </a:r>
            <a:r>
              <a:rPr lang="zh-CN" altLang="en-US" b="1">
                <a:solidFill>
                  <a:schemeClr val="accent2"/>
                </a:solidFill>
                <a:ea typeface="宋体" panose="02010600030101010101" pitchFamily="2" charset="-122"/>
              </a:rPr>
              <a:t>、</a:t>
            </a:r>
            <a:r>
              <a:rPr lang="en-US" altLang="zh-CN" b="1">
                <a:solidFill>
                  <a:schemeClr val="accent2"/>
                </a:solidFill>
                <a:ea typeface="宋体" panose="02010600030101010101" pitchFamily="2" charset="-122"/>
              </a:rPr>
              <a:t>r</a:t>
            </a:r>
            <a:r>
              <a:rPr lang="en-US" altLang="zh-CN" b="1" baseline="-25000">
                <a:solidFill>
                  <a:schemeClr val="accent2"/>
                </a:solidFill>
                <a:ea typeface="宋体" panose="02010600030101010101" pitchFamily="2" charset="-122"/>
              </a:rPr>
              <a:t>o</a:t>
            </a:r>
            <a:r>
              <a:rPr lang="zh-CN" altLang="en-US" b="1">
                <a:solidFill>
                  <a:schemeClr val="accent2"/>
                </a:solidFill>
                <a:ea typeface="宋体" panose="02010600030101010101" pitchFamily="2" charset="-122"/>
              </a:rPr>
              <a:t>、 </a:t>
            </a:r>
            <a:r>
              <a:rPr lang="en-US" altLang="zh-CN" b="1">
                <a:solidFill>
                  <a:schemeClr val="accent2"/>
                </a:solidFill>
                <a:ea typeface="宋体" panose="02010600030101010101" pitchFamily="2" charset="-122"/>
              </a:rPr>
              <a:t>I</a:t>
            </a:r>
            <a:r>
              <a:rPr lang="en-US" altLang="zh-CN" b="1" baseline="-25000">
                <a:solidFill>
                  <a:schemeClr val="accent2"/>
                </a:solidFill>
                <a:ea typeface="宋体" panose="02010600030101010101" pitchFamily="2" charset="-122"/>
              </a:rPr>
              <a:t>IO</a:t>
            </a:r>
            <a:r>
              <a:rPr lang="zh-CN" altLang="en-US" b="1">
                <a:solidFill>
                  <a:schemeClr val="accent2"/>
                </a:solidFill>
                <a:ea typeface="宋体" panose="02010600030101010101" pitchFamily="2" charset="-122"/>
              </a:rPr>
              <a:t>、 </a:t>
            </a:r>
            <a:r>
              <a:rPr lang="en-US" altLang="zh-CN" b="1">
                <a:solidFill>
                  <a:schemeClr val="accent2"/>
                </a:solidFill>
                <a:ea typeface="宋体" panose="02010600030101010101" pitchFamily="2" charset="-122"/>
              </a:rPr>
              <a:t>I</a:t>
            </a:r>
            <a:r>
              <a:rPr lang="en-US" altLang="zh-CN" b="1" baseline="-25000">
                <a:solidFill>
                  <a:schemeClr val="accent2"/>
                </a:solidFill>
                <a:ea typeface="宋体" panose="02010600030101010101" pitchFamily="2" charset="-122"/>
              </a:rPr>
              <a:t>IB</a:t>
            </a:r>
            <a:r>
              <a:rPr lang="zh-CN" altLang="en-US" b="1">
                <a:solidFill>
                  <a:schemeClr val="accent2"/>
                </a:solidFill>
                <a:ea typeface="宋体" panose="02010600030101010101" pitchFamily="2" charset="-122"/>
              </a:rPr>
              <a:t>及温漂视为零；</a:t>
            </a:r>
          </a:p>
        </p:txBody>
      </p:sp>
      <p:sp>
        <p:nvSpPr>
          <p:cNvPr id="423941" name="Rectangle 5"/>
          <p:cNvSpPr>
            <a:spLocks noChangeArrowheads="1"/>
          </p:cNvSpPr>
          <p:nvPr/>
        </p:nvSpPr>
        <p:spPr bwMode="auto">
          <a:xfrm>
            <a:off x="250825" y="1484313"/>
            <a:ext cx="842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b="1">
                <a:solidFill>
                  <a:schemeClr val="accent2"/>
                </a:solidFill>
                <a:ea typeface="宋体" panose="02010600030101010101" pitchFamily="2" charset="-122"/>
              </a:rPr>
              <a:t>理想运放</a:t>
            </a:r>
            <a:r>
              <a:rPr lang="zh-CN" altLang="en-US" sz="2800" b="1">
                <a:solidFill>
                  <a:schemeClr val="accent2"/>
                </a:solidFill>
                <a:ea typeface="宋体" panose="02010600030101010101" pitchFamily="2" charset="-122"/>
              </a:rPr>
              <a:t/>
            </a:r>
            <a:br>
              <a:rPr lang="zh-CN" altLang="en-US" sz="2800" b="1">
                <a:solidFill>
                  <a:schemeClr val="accent2"/>
                </a:solidFill>
                <a:ea typeface="宋体" panose="02010600030101010101" pitchFamily="2" charset="-122"/>
              </a:rPr>
            </a:br>
            <a:r>
              <a:rPr lang="zh-CN" altLang="en-US" sz="2800" b="1">
                <a:solidFill>
                  <a:schemeClr val="accent2"/>
                </a:solidFill>
                <a:ea typeface="宋体" panose="02010600030101010101" pitchFamily="2" charset="-122"/>
              </a:rPr>
              <a:t> </a:t>
            </a:r>
            <a:r>
              <a:rPr lang="en-US" altLang="zh-CN" b="1">
                <a:solidFill>
                  <a:schemeClr val="accent2"/>
                </a:solidFill>
                <a:ea typeface="宋体" panose="02010600030101010101" pitchFamily="2" charset="-122"/>
              </a:rPr>
              <a:t>infinite-gain op amp.</a:t>
            </a:r>
          </a:p>
        </p:txBody>
      </p:sp>
    </p:spTree>
    <p:extLst>
      <p:ext uri="{BB962C8B-B14F-4D97-AF65-F5344CB8AC3E}">
        <p14:creationId xmlns:p14="http://schemas.microsoft.com/office/powerpoint/2010/main" val="1445088858"/>
      </p:ext>
    </p:extLst>
  </p:cSld>
  <p:clrMapOvr>
    <a:masterClrMapping/>
  </p:clrMapOvr>
  <p:transition>
    <p:blinds/>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0-#ppt_w/2"/>
                                          </p:val>
                                        </p:tav>
                                        <p:tav tm="100000">
                                          <p:val>
                                            <p:strVal val="#ppt_x"/>
                                          </p:val>
                                        </p:tav>
                                      </p:tavLst>
                                    </p:anim>
                                    <p:anim calcmode="lin" valueType="num">
                                      <p:cBhvr additive="base">
                                        <p:cTn id="8" dur="500" fill="hold"/>
                                        <p:tgtEl>
                                          <p:spTgt spid="533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4324350"/>
            <a:ext cx="9144000" cy="57340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820" name="组合 3"/>
          <p:cNvGrpSpPr>
            <a:grpSpLocks/>
          </p:cNvGrpSpPr>
          <p:nvPr/>
        </p:nvGrpSpPr>
        <p:grpSpPr bwMode="auto">
          <a:xfrm>
            <a:off x="0" y="0"/>
            <a:ext cx="9144000" cy="2737486"/>
            <a:chOff x="0" y="0"/>
            <a:chExt cx="9144000" cy="2281238"/>
          </a:xfrm>
        </p:grpSpPr>
        <p:pic>
          <p:nvPicPr>
            <p:cNvPr id="34822" name="图片 7"/>
            <p:cNvPicPr>
              <a:picLocks noChangeAspect="1"/>
            </p:cNvPicPr>
            <p:nvPr/>
          </p:nvPicPr>
          <p:blipFill>
            <a:blip r:embed="rId3" cstate="print"/>
            <a:srcRect/>
            <a:stretch>
              <a:fillRect/>
            </a:stretch>
          </p:blipFill>
          <p:spPr bwMode="auto">
            <a:xfrm>
              <a:off x="0" y="0"/>
              <a:ext cx="9144000" cy="2281238"/>
            </a:xfrm>
            <a:prstGeom prst="rect">
              <a:avLst/>
            </a:prstGeom>
            <a:noFill/>
            <a:ln w="9525">
              <a:noFill/>
              <a:miter lim="800000"/>
              <a:headEnd/>
              <a:tailEnd/>
            </a:ln>
          </p:spPr>
        </p:pic>
        <p:pic>
          <p:nvPicPr>
            <p:cNvPr id="34823" name="图片 2"/>
            <p:cNvPicPr>
              <a:picLocks noChangeAspect="1"/>
            </p:cNvPicPr>
            <p:nvPr/>
          </p:nvPicPr>
          <p:blipFill>
            <a:blip r:embed="rId4" cstate="print"/>
            <a:srcRect l="13800" t="33321" r="10944" b="39386"/>
            <a:stretch>
              <a:fillRect/>
            </a:stretch>
          </p:blipFill>
          <p:spPr bwMode="auto">
            <a:xfrm>
              <a:off x="1" y="72991"/>
              <a:ext cx="2987824" cy="574902"/>
            </a:xfrm>
            <a:prstGeom prst="rect">
              <a:avLst/>
            </a:prstGeom>
            <a:noFill/>
            <a:ln w="9525">
              <a:noFill/>
              <a:miter lim="800000"/>
              <a:headEnd/>
              <a:tailEnd/>
            </a:ln>
          </p:spPr>
        </p:pic>
      </p:grpSp>
      <p:sp>
        <p:nvSpPr>
          <p:cNvPr id="2" name="灯片编号占位符 1"/>
          <p:cNvSpPr>
            <a:spLocks noGrp="1"/>
          </p:cNvSpPr>
          <p:nvPr>
            <p:ph type="sldNum" sz="quarter" idx="12"/>
          </p:nvPr>
        </p:nvSpPr>
        <p:spPr/>
        <p:txBody>
          <a:bodyPr/>
          <a:lstStyle/>
          <a:p>
            <a:pPr>
              <a:defRPr/>
            </a:pPr>
            <a:fld id="{ADDC9059-AAAA-478D-8CC5-F175A68DAB2C}" type="slidenum">
              <a:rPr lang="zh-CN" altLang="en-US" smtClean="0"/>
              <a:pPr>
                <a:defRPr/>
              </a:pPr>
              <a:t>53</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2.</a:t>
            </a:r>
            <a:r>
              <a:rPr lang="zh-CN" altLang="en-US" b="1">
                <a:solidFill>
                  <a:srgbClr val="0000FF"/>
                </a:solidFill>
                <a:ea typeface="宋体" pitchFamily="2" charset="-122"/>
              </a:rPr>
              <a:t>微电流源</a:t>
            </a:r>
            <a:r>
              <a:rPr lang="en-US" altLang="zh-CN" b="1">
                <a:solidFill>
                  <a:srgbClr val="0000FF"/>
                </a:solidFill>
                <a:ea typeface="宋体" pitchFamily="2" charset="-122"/>
              </a:rPr>
              <a:t>(widlar current source)</a:t>
            </a:r>
          </a:p>
        </p:txBody>
      </p:sp>
      <p:sp>
        <p:nvSpPr>
          <p:cNvPr id="159748"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59749"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5003800" y="1268413"/>
            <a:ext cx="3505200" cy="4114800"/>
            <a:chOff x="3687" y="1351"/>
            <a:chExt cx="2208" cy="2592"/>
          </a:xfrm>
        </p:grpSpPr>
        <p:sp>
          <p:nvSpPr>
            <p:cNvPr id="159754" name="Text Box 7"/>
            <p:cNvSpPr txBox="1">
              <a:spLocks noChangeArrowheads="1"/>
            </p:cNvSpPr>
            <p:nvPr/>
          </p:nvSpPr>
          <p:spPr bwMode="auto">
            <a:xfrm>
              <a:off x="3931" y="1351"/>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59755" name="Line 8"/>
            <p:cNvSpPr>
              <a:spLocks noChangeShapeType="1"/>
            </p:cNvSpPr>
            <p:nvPr/>
          </p:nvSpPr>
          <p:spPr bwMode="auto">
            <a:xfrm>
              <a:off x="5291" y="2616"/>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59756" name="Line 9"/>
            <p:cNvSpPr>
              <a:spLocks noChangeShapeType="1"/>
            </p:cNvSpPr>
            <p:nvPr/>
          </p:nvSpPr>
          <p:spPr bwMode="auto">
            <a:xfrm flipH="1">
              <a:off x="5302" y="2585"/>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59757" name="Line 10"/>
            <p:cNvSpPr>
              <a:spLocks noChangeShapeType="1"/>
            </p:cNvSpPr>
            <p:nvPr/>
          </p:nvSpPr>
          <p:spPr bwMode="auto">
            <a:xfrm>
              <a:off x="5298" y="2814"/>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9758" name="Line 11"/>
            <p:cNvSpPr>
              <a:spLocks noChangeShapeType="1"/>
            </p:cNvSpPr>
            <p:nvPr/>
          </p:nvSpPr>
          <p:spPr bwMode="auto">
            <a:xfrm flipH="1">
              <a:off x="4370" y="2761"/>
              <a:ext cx="927" cy="1"/>
            </a:xfrm>
            <a:prstGeom prst="line">
              <a:avLst/>
            </a:prstGeom>
            <a:noFill/>
            <a:ln w="38100">
              <a:solidFill>
                <a:schemeClr val="tx1"/>
              </a:solidFill>
              <a:round/>
              <a:headEnd/>
              <a:tailEnd/>
            </a:ln>
          </p:spPr>
          <p:txBody>
            <a:bodyPr anchor="ctr">
              <a:spAutoFit/>
            </a:bodyPr>
            <a:lstStyle/>
            <a:p>
              <a:endParaRPr lang="zh-CN" altLang="en-US"/>
            </a:p>
          </p:txBody>
        </p:sp>
        <p:sp>
          <p:nvSpPr>
            <p:cNvPr id="159759" name="Line 12"/>
            <p:cNvSpPr>
              <a:spLocks noChangeShapeType="1"/>
            </p:cNvSpPr>
            <p:nvPr/>
          </p:nvSpPr>
          <p:spPr bwMode="auto">
            <a:xfrm>
              <a:off x="4016" y="1668"/>
              <a:ext cx="340" cy="0"/>
            </a:xfrm>
            <a:prstGeom prst="line">
              <a:avLst/>
            </a:prstGeom>
            <a:noFill/>
            <a:ln w="38100">
              <a:solidFill>
                <a:schemeClr val="tx1"/>
              </a:solidFill>
              <a:round/>
              <a:headEnd/>
              <a:tailEnd/>
            </a:ln>
          </p:spPr>
          <p:txBody>
            <a:bodyPr anchor="ctr">
              <a:spAutoFit/>
            </a:bodyPr>
            <a:lstStyle/>
            <a:p>
              <a:endParaRPr lang="zh-CN" altLang="en-US"/>
            </a:p>
          </p:txBody>
        </p:sp>
        <p:sp>
          <p:nvSpPr>
            <p:cNvPr id="159760" name="Text Box 13"/>
            <p:cNvSpPr txBox="1">
              <a:spLocks noChangeArrowheads="1"/>
            </p:cNvSpPr>
            <p:nvPr/>
          </p:nvSpPr>
          <p:spPr bwMode="auto">
            <a:xfrm>
              <a:off x="3950" y="2635"/>
              <a:ext cx="376"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59761" name="Line 14"/>
            <p:cNvSpPr>
              <a:spLocks noChangeShapeType="1"/>
            </p:cNvSpPr>
            <p:nvPr/>
          </p:nvSpPr>
          <p:spPr bwMode="auto">
            <a:xfrm>
              <a:off x="4184" y="1668"/>
              <a:ext cx="0" cy="67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9762" name="Line 15"/>
            <p:cNvSpPr>
              <a:spLocks noChangeShapeType="1"/>
            </p:cNvSpPr>
            <p:nvPr/>
          </p:nvSpPr>
          <p:spPr bwMode="auto">
            <a:xfrm flipH="1">
              <a:off x="4193" y="2810"/>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9763" name="Line 16"/>
            <p:cNvSpPr>
              <a:spLocks noChangeShapeType="1"/>
            </p:cNvSpPr>
            <p:nvPr/>
          </p:nvSpPr>
          <p:spPr bwMode="auto">
            <a:xfrm>
              <a:off x="4362" y="2657"/>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59764" name="Line 17"/>
            <p:cNvSpPr>
              <a:spLocks noChangeShapeType="1"/>
            </p:cNvSpPr>
            <p:nvPr/>
          </p:nvSpPr>
          <p:spPr bwMode="auto">
            <a:xfrm>
              <a:off x="4184" y="2637"/>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59765" name="Line 18"/>
            <p:cNvSpPr>
              <a:spLocks noChangeShapeType="1"/>
            </p:cNvSpPr>
            <p:nvPr/>
          </p:nvSpPr>
          <p:spPr bwMode="auto">
            <a:xfrm>
              <a:off x="5441" y="1649"/>
              <a:ext cx="3" cy="95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9766" name="Rectangle 19"/>
            <p:cNvSpPr>
              <a:spLocks noChangeArrowheads="1"/>
            </p:cNvSpPr>
            <p:nvPr/>
          </p:nvSpPr>
          <p:spPr bwMode="auto">
            <a:xfrm>
              <a:off x="4135" y="1800"/>
              <a:ext cx="89"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9767" name="Line 20"/>
            <p:cNvSpPr>
              <a:spLocks noChangeShapeType="1"/>
            </p:cNvSpPr>
            <p:nvPr/>
          </p:nvSpPr>
          <p:spPr bwMode="auto">
            <a:xfrm flipH="1">
              <a:off x="4200" y="3594"/>
              <a:ext cx="1276" cy="1"/>
            </a:xfrm>
            <a:prstGeom prst="line">
              <a:avLst/>
            </a:prstGeom>
            <a:noFill/>
            <a:ln w="38100">
              <a:solidFill>
                <a:schemeClr val="tx1"/>
              </a:solidFill>
              <a:round/>
              <a:headEnd/>
              <a:tailEnd/>
            </a:ln>
          </p:spPr>
          <p:txBody>
            <a:bodyPr anchor="ctr">
              <a:spAutoFit/>
            </a:bodyPr>
            <a:lstStyle/>
            <a:p>
              <a:endParaRPr lang="zh-CN" altLang="en-US"/>
            </a:p>
          </p:txBody>
        </p:sp>
        <p:sp>
          <p:nvSpPr>
            <p:cNvPr id="159768" name="Line 21"/>
            <p:cNvSpPr>
              <a:spLocks noChangeShapeType="1"/>
            </p:cNvSpPr>
            <p:nvPr/>
          </p:nvSpPr>
          <p:spPr bwMode="auto">
            <a:xfrm>
              <a:off x="4779" y="2383"/>
              <a:ext cx="0" cy="374"/>
            </a:xfrm>
            <a:prstGeom prst="line">
              <a:avLst/>
            </a:prstGeom>
            <a:noFill/>
            <a:ln w="38100">
              <a:solidFill>
                <a:schemeClr val="tx1"/>
              </a:solidFill>
              <a:round/>
              <a:headEnd/>
              <a:tailEnd/>
            </a:ln>
          </p:spPr>
          <p:txBody>
            <a:bodyPr anchor="ctr">
              <a:spAutoFit/>
            </a:bodyPr>
            <a:lstStyle/>
            <a:p>
              <a:endParaRPr lang="zh-CN" altLang="en-US"/>
            </a:p>
          </p:txBody>
        </p:sp>
        <p:sp>
          <p:nvSpPr>
            <p:cNvPr id="159769" name="Line 22"/>
            <p:cNvSpPr>
              <a:spLocks noChangeShapeType="1"/>
            </p:cNvSpPr>
            <p:nvPr/>
          </p:nvSpPr>
          <p:spPr bwMode="auto">
            <a:xfrm>
              <a:off x="4193" y="2924"/>
              <a:ext cx="4" cy="680"/>
            </a:xfrm>
            <a:prstGeom prst="line">
              <a:avLst/>
            </a:prstGeom>
            <a:noFill/>
            <a:ln w="38100">
              <a:solidFill>
                <a:schemeClr val="tx1"/>
              </a:solidFill>
              <a:round/>
              <a:headEnd/>
              <a:tailEnd/>
            </a:ln>
          </p:spPr>
          <p:txBody>
            <a:bodyPr anchor="ctr">
              <a:spAutoFit/>
            </a:bodyPr>
            <a:lstStyle/>
            <a:p>
              <a:endParaRPr lang="zh-CN" altLang="en-US"/>
            </a:p>
          </p:txBody>
        </p:sp>
        <p:sp>
          <p:nvSpPr>
            <p:cNvPr id="159770" name="Line 23"/>
            <p:cNvSpPr>
              <a:spLocks noChangeShapeType="1"/>
            </p:cNvSpPr>
            <p:nvPr/>
          </p:nvSpPr>
          <p:spPr bwMode="auto">
            <a:xfrm>
              <a:off x="5460" y="2942"/>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59771" name="Line 24"/>
            <p:cNvSpPr>
              <a:spLocks noChangeShapeType="1"/>
            </p:cNvSpPr>
            <p:nvPr/>
          </p:nvSpPr>
          <p:spPr bwMode="auto">
            <a:xfrm flipH="1">
              <a:off x="4172" y="2394"/>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59772" name="Line 25"/>
            <p:cNvSpPr>
              <a:spLocks noChangeShapeType="1"/>
            </p:cNvSpPr>
            <p:nvPr/>
          </p:nvSpPr>
          <p:spPr bwMode="auto">
            <a:xfrm>
              <a:off x="4857" y="3583"/>
              <a:ext cx="4" cy="113"/>
            </a:xfrm>
            <a:prstGeom prst="line">
              <a:avLst/>
            </a:prstGeom>
            <a:noFill/>
            <a:ln w="38100">
              <a:solidFill>
                <a:schemeClr val="tx1"/>
              </a:solidFill>
              <a:round/>
              <a:headEnd/>
              <a:tailEnd/>
            </a:ln>
          </p:spPr>
          <p:txBody>
            <a:bodyPr anchor="ctr">
              <a:spAutoFit/>
            </a:bodyPr>
            <a:lstStyle/>
            <a:p>
              <a:endParaRPr lang="zh-CN" altLang="en-US"/>
            </a:p>
          </p:txBody>
        </p:sp>
        <p:sp>
          <p:nvSpPr>
            <p:cNvPr id="159773" name="Line 26"/>
            <p:cNvSpPr>
              <a:spLocks noChangeShapeType="1"/>
            </p:cNvSpPr>
            <p:nvPr/>
          </p:nvSpPr>
          <p:spPr bwMode="auto">
            <a:xfrm flipH="1">
              <a:off x="4696" y="3708"/>
              <a:ext cx="340" cy="1"/>
            </a:xfrm>
            <a:prstGeom prst="line">
              <a:avLst/>
            </a:prstGeom>
            <a:noFill/>
            <a:ln w="38100">
              <a:solidFill>
                <a:schemeClr val="tx1"/>
              </a:solidFill>
              <a:round/>
              <a:headEnd/>
              <a:tailEnd/>
            </a:ln>
          </p:spPr>
          <p:txBody>
            <a:bodyPr anchor="ctr">
              <a:spAutoFit/>
            </a:bodyPr>
            <a:lstStyle/>
            <a:p>
              <a:endParaRPr lang="zh-CN" altLang="en-US"/>
            </a:p>
          </p:txBody>
        </p:sp>
        <p:sp>
          <p:nvSpPr>
            <p:cNvPr id="159774" name="Text Box 27"/>
            <p:cNvSpPr txBox="1">
              <a:spLocks noChangeArrowheads="1"/>
            </p:cNvSpPr>
            <p:nvPr/>
          </p:nvSpPr>
          <p:spPr bwMode="auto">
            <a:xfrm>
              <a:off x="5340" y="2623"/>
              <a:ext cx="34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59775" name="Text Box 28"/>
            <p:cNvSpPr txBox="1">
              <a:spLocks noChangeArrowheads="1"/>
            </p:cNvSpPr>
            <p:nvPr/>
          </p:nvSpPr>
          <p:spPr bwMode="auto">
            <a:xfrm>
              <a:off x="4237" y="1772"/>
              <a:ext cx="282"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59776" name="Text Box 29"/>
            <p:cNvSpPr txBox="1">
              <a:spLocks noChangeArrowheads="1"/>
            </p:cNvSpPr>
            <p:nvPr/>
          </p:nvSpPr>
          <p:spPr bwMode="auto">
            <a:xfrm>
              <a:off x="5509" y="3138"/>
              <a:ext cx="373"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e2</a:t>
              </a:r>
              <a:endParaRPr lang="en-US" altLang="zh-CN" b="1"/>
            </a:p>
          </p:txBody>
        </p:sp>
        <p:sp>
          <p:nvSpPr>
            <p:cNvPr id="159777" name="Line 30"/>
            <p:cNvSpPr>
              <a:spLocks noChangeShapeType="1"/>
            </p:cNvSpPr>
            <p:nvPr/>
          </p:nvSpPr>
          <p:spPr bwMode="auto">
            <a:xfrm>
              <a:off x="4187" y="2243"/>
              <a:ext cx="1" cy="4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59778" name="Text Box 31"/>
            <p:cNvSpPr txBox="1">
              <a:spLocks noChangeArrowheads="1"/>
            </p:cNvSpPr>
            <p:nvPr/>
          </p:nvSpPr>
          <p:spPr bwMode="auto">
            <a:xfrm>
              <a:off x="3687" y="1986"/>
              <a:ext cx="50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59779" name="Text Box 32"/>
            <p:cNvSpPr txBox="1">
              <a:spLocks noChangeArrowheads="1"/>
            </p:cNvSpPr>
            <p:nvPr/>
          </p:nvSpPr>
          <p:spPr bwMode="auto">
            <a:xfrm>
              <a:off x="3699" y="2356"/>
              <a:ext cx="39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59780" name="Text Box 33"/>
            <p:cNvSpPr txBox="1">
              <a:spLocks noChangeArrowheads="1"/>
            </p:cNvSpPr>
            <p:nvPr/>
          </p:nvSpPr>
          <p:spPr bwMode="auto">
            <a:xfrm>
              <a:off x="5482" y="1951"/>
              <a:ext cx="41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59781" name="Text Box 34"/>
            <p:cNvSpPr txBox="1">
              <a:spLocks noChangeArrowheads="1"/>
            </p:cNvSpPr>
            <p:nvPr/>
          </p:nvSpPr>
          <p:spPr bwMode="auto">
            <a:xfrm>
              <a:off x="4347" y="2100"/>
              <a:ext cx="39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59782" name="Rectangle 35"/>
            <p:cNvSpPr>
              <a:spLocks noChangeArrowheads="1"/>
            </p:cNvSpPr>
            <p:nvPr/>
          </p:nvSpPr>
          <p:spPr bwMode="auto">
            <a:xfrm>
              <a:off x="5413" y="3169"/>
              <a:ext cx="98"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59783" name="Text Box 36"/>
            <p:cNvSpPr txBox="1">
              <a:spLocks noChangeArrowheads="1"/>
            </p:cNvSpPr>
            <p:nvPr/>
          </p:nvSpPr>
          <p:spPr bwMode="auto">
            <a:xfrm>
              <a:off x="4603" y="3655"/>
              <a:ext cx="599" cy="288"/>
            </a:xfrm>
            <a:prstGeom prst="rect">
              <a:avLst/>
            </a:prstGeom>
            <a:noFill/>
            <a:ln w="28575">
              <a:noFill/>
              <a:miter lim="800000"/>
              <a:headEnd/>
              <a:tailEnd/>
            </a:ln>
          </p:spPr>
          <p:txBody>
            <a:bodyPr anchor="ctr">
              <a:spAutoFit/>
            </a:bodyPr>
            <a:lstStyle/>
            <a:p>
              <a:pPr algn="l"/>
              <a:endParaRPr lang="zh-CN" altLang="zh-CN" b="1"/>
            </a:p>
          </p:txBody>
        </p:sp>
      </p:grpSp>
      <p:sp>
        <p:nvSpPr>
          <p:cNvPr id="462885" name="Text Box 37"/>
          <p:cNvSpPr txBox="1">
            <a:spLocks noChangeArrowheads="1"/>
          </p:cNvSpPr>
          <p:nvPr/>
        </p:nvSpPr>
        <p:spPr bwMode="auto">
          <a:xfrm>
            <a:off x="539750" y="1916113"/>
            <a:ext cx="4322763" cy="884237"/>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例题：</a:t>
            </a:r>
            <a:r>
              <a:rPr lang="en-US" altLang="zh-CN" b="1">
                <a:ea typeface="宋体" pitchFamily="2" charset="-122"/>
              </a:rPr>
              <a:t>V</a:t>
            </a:r>
            <a:r>
              <a:rPr lang="en-US" altLang="zh-CN" b="1" baseline="-25000">
                <a:ea typeface="宋体" pitchFamily="2" charset="-122"/>
              </a:rPr>
              <a:t>CC</a:t>
            </a:r>
            <a:r>
              <a:rPr lang="en-US" altLang="zh-CN" b="1">
                <a:ea typeface="宋体" pitchFamily="2" charset="-122"/>
              </a:rPr>
              <a:t>=30V</a:t>
            </a:r>
            <a:r>
              <a:rPr lang="zh-CN" altLang="en-US" b="1">
                <a:ea typeface="宋体" pitchFamily="2" charset="-122"/>
              </a:rPr>
              <a:t>，现要求</a:t>
            </a:r>
            <a:r>
              <a:rPr lang="en-US" altLang="zh-CN" sz="2800" b="1" i="1"/>
              <a:t>I</a:t>
            </a:r>
            <a:r>
              <a:rPr lang="en-US" altLang="zh-CN" sz="2800" b="1" baseline="-25000"/>
              <a:t>C2</a:t>
            </a:r>
            <a:r>
              <a:rPr lang="en-US" altLang="zh-CN" b="1">
                <a:ea typeface="宋体" pitchFamily="2" charset="-122"/>
              </a:rPr>
              <a:t> </a:t>
            </a:r>
            <a:r>
              <a:rPr lang="zh-CN" altLang="en-US" b="1">
                <a:ea typeface="宋体" pitchFamily="2" charset="-122"/>
              </a:rPr>
              <a:t>＝</a:t>
            </a:r>
            <a:r>
              <a:rPr lang="en-US" altLang="zh-CN" b="1">
                <a:ea typeface="宋体" pitchFamily="2" charset="-122"/>
              </a:rPr>
              <a:t>10</a:t>
            </a:r>
            <a:r>
              <a:rPr lang="en-US" altLang="zh-CN" b="1">
                <a:ea typeface="宋体" pitchFamily="2" charset="-122"/>
                <a:cs typeface="Times New Roman" pitchFamily="18" charset="0"/>
              </a:rPr>
              <a:t>μA</a:t>
            </a:r>
            <a:r>
              <a:rPr lang="zh-CN" altLang="en-US" b="1">
                <a:ea typeface="宋体" pitchFamily="2" charset="-122"/>
              </a:rPr>
              <a:t>。</a:t>
            </a:r>
          </a:p>
        </p:txBody>
      </p:sp>
      <p:sp>
        <p:nvSpPr>
          <p:cNvPr id="462886" name="Text Box 38"/>
          <p:cNvSpPr txBox="1">
            <a:spLocks noChangeArrowheads="1"/>
          </p:cNvSpPr>
          <p:nvPr/>
        </p:nvSpPr>
        <p:spPr bwMode="auto">
          <a:xfrm>
            <a:off x="612775" y="2924175"/>
            <a:ext cx="4557713"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若采用镜像电流源：</a:t>
            </a:r>
          </a:p>
        </p:txBody>
      </p:sp>
      <p:graphicFrame>
        <p:nvGraphicFramePr>
          <p:cNvPr id="462887" name="Object 39"/>
          <p:cNvGraphicFramePr>
            <a:graphicFrameLocks noChangeAspect="1"/>
          </p:cNvGraphicFramePr>
          <p:nvPr/>
        </p:nvGraphicFramePr>
        <p:xfrm>
          <a:off x="1044575" y="3500438"/>
          <a:ext cx="2881313" cy="1165225"/>
        </p:xfrm>
        <a:graphic>
          <a:graphicData uri="http://schemas.openxmlformats.org/presentationml/2006/ole">
            <mc:AlternateContent xmlns:mc="http://schemas.openxmlformats.org/markup-compatibility/2006">
              <mc:Choice xmlns:v="urn:schemas-microsoft-com:vml" Requires="v">
                <p:oleObj spid="_x0000_s5147" name="公式" r:id="rId5" imgW="1473120" imgH="596880" progId="Equation.3">
                  <p:embed/>
                </p:oleObj>
              </mc:Choice>
              <mc:Fallback>
                <p:oleObj name="公式" r:id="rId5" imgW="1473120" imgH="59688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575" y="3500438"/>
                        <a:ext cx="2881313"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6</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2850"/>
                                        </p:tgtEl>
                                        <p:attrNameLst>
                                          <p:attrName>style.visibility</p:attrName>
                                        </p:attrNameLst>
                                      </p:cBhvr>
                                      <p:to>
                                        <p:strVal val="visible"/>
                                      </p:to>
                                    </p:set>
                                    <p:anim calcmode="lin" valueType="num">
                                      <p:cBhvr additive="base">
                                        <p:cTn id="7" dur="500" fill="hold"/>
                                        <p:tgtEl>
                                          <p:spTgt spid="462850"/>
                                        </p:tgtEl>
                                        <p:attrNameLst>
                                          <p:attrName>ppt_x</p:attrName>
                                        </p:attrNameLst>
                                      </p:cBhvr>
                                      <p:tavLst>
                                        <p:tav tm="0">
                                          <p:val>
                                            <p:strVal val="0-#ppt_w/2"/>
                                          </p:val>
                                        </p:tav>
                                        <p:tav tm="100000">
                                          <p:val>
                                            <p:strVal val="#ppt_x"/>
                                          </p:val>
                                        </p:tav>
                                      </p:tavLst>
                                    </p:anim>
                                    <p:anim calcmode="lin" valueType="num">
                                      <p:cBhvr additive="base">
                                        <p:cTn id="8" dur="500" fill="hold"/>
                                        <p:tgtEl>
                                          <p:spTgt spid="4628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462885"/>
                                        </p:tgtEl>
                                        <p:attrNameLst>
                                          <p:attrName>style.visibility</p:attrName>
                                        </p:attrNameLst>
                                      </p:cBhvr>
                                      <p:to>
                                        <p:strVal val="visible"/>
                                      </p:to>
                                    </p:set>
                                    <p:animEffect transition="in" filter="barn(outHorizontal)">
                                      <p:cBhvr>
                                        <p:cTn id="13" dur="500"/>
                                        <p:tgtEl>
                                          <p:spTgt spid="46288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462886"/>
                                        </p:tgtEl>
                                        <p:attrNameLst>
                                          <p:attrName>style.visibility</p:attrName>
                                        </p:attrNameLst>
                                      </p:cBhvr>
                                      <p:to>
                                        <p:strVal val="visible"/>
                                      </p:to>
                                    </p:set>
                                    <p:animEffect transition="in" filter="barn(outHorizontal)">
                                      <p:cBhvr>
                                        <p:cTn id="18" dur="500"/>
                                        <p:tgtEl>
                                          <p:spTgt spid="46288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62887"/>
                                        </p:tgtEl>
                                        <p:attrNameLst>
                                          <p:attrName>style.visibility</p:attrName>
                                        </p:attrNameLst>
                                      </p:cBhvr>
                                      <p:to>
                                        <p:strVal val="visible"/>
                                      </p:to>
                                    </p:set>
                                    <p:animEffect transition="in" filter="wipe(up)">
                                      <p:cBhvr>
                                        <p:cTn id="23" dur="500"/>
                                        <p:tgtEl>
                                          <p:spTgt spid="46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autoUpdateAnimBg="0"/>
      <p:bldP spid="462885" grpId="0" autoUpdateAnimBg="0"/>
      <p:bldP spid="46288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2.</a:t>
            </a:r>
            <a:r>
              <a:rPr lang="zh-CN" altLang="en-US" b="1">
                <a:solidFill>
                  <a:srgbClr val="0000FF"/>
                </a:solidFill>
                <a:ea typeface="宋体" pitchFamily="2" charset="-122"/>
              </a:rPr>
              <a:t>微电流源</a:t>
            </a:r>
            <a:r>
              <a:rPr lang="en-US" altLang="zh-CN" b="1">
                <a:solidFill>
                  <a:srgbClr val="0000FF"/>
                </a:solidFill>
                <a:ea typeface="宋体" pitchFamily="2" charset="-122"/>
              </a:rPr>
              <a:t>(widlar current source)</a:t>
            </a:r>
          </a:p>
        </p:txBody>
      </p:sp>
      <p:sp>
        <p:nvSpPr>
          <p:cNvPr id="160774"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60775"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5003800" y="1268413"/>
            <a:ext cx="3505200" cy="4114800"/>
            <a:chOff x="3687" y="1351"/>
            <a:chExt cx="2208" cy="2592"/>
          </a:xfrm>
        </p:grpSpPr>
        <p:sp>
          <p:nvSpPr>
            <p:cNvPr id="160781" name="Text Box 7"/>
            <p:cNvSpPr txBox="1">
              <a:spLocks noChangeArrowheads="1"/>
            </p:cNvSpPr>
            <p:nvPr/>
          </p:nvSpPr>
          <p:spPr bwMode="auto">
            <a:xfrm>
              <a:off x="3931" y="1351"/>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60782" name="Line 8"/>
            <p:cNvSpPr>
              <a:spLocks noChangeShapeType="1"/>
            </p:cNvSpPr>
            <p:nvPr/>
          </p:nvSpPr>
          <p:spPr bwMode="auto">
            <a:xfrm>
              <a:off x="5291" y="2616"/>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60783" name="Line 9"/>
            <p:cNvSpPr>
              <a:spLocks noChangeShapeType="1"/>
            </p:cNvSpPr>
            <p:nvPr/>
          </p:nvSpPr>
          <p:spPr bwMode="auto">
            <a:xfrm flipH="1">
              <a:off x="5302" y="2585"/>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60784" name="Line 10"/>
            <p:cNvSpPr>
              <a:spLocks noChangeShapeType="1"/>
            </p:cNvSpPr>
            <p:nvPr/>
          </p:nvSpPr>
          <p:spPr bwMode="auto">
            <a:xfrm>
              <a:off x="5298" y="2814"/>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0785" name="Line 11"/>
            <p:cNvSpPr>
              <a:spLocks noChangeShapeType="1"/>
            </p:cNvSpPr>
            <p:nvPr/>
          </p:nvSpPr>
          <p:spPr bwMode="auto">
            <a:xfrm flipH="1">
              <a:off x="4370" y="2761"/>
              <a:ext cx="927" cy="1"/>
            </a:xfrm>
            <a:prstGeom prst="line">
              <a:avLst/>
            </a:prstGeom>
            <a:noFill/>
            <a:ln w="38100">
              <a:solidFill>
                <a:schemeClr val="tx1"/>
              </a:solidFill>
              <a:round/>
              <a:headEnd/>
              <a:tailEnd/>
            </a:ln>
          </p:spPr>
          <p:txBody>
            <a:bodyPr anchor="ctr">
              <a:spAutoFit/>
            </a:bodyPr>
            <a:lstStyle/>
            <a:p>
              <a:endParaRPr lang="zh-CN" altLang="en-US"/>
            </a:p>
          </p:txBody>
        </p:sp>
        <p:sp>
          <p:nvSpPr>
            <p:cNvPr id="160786" name="Line 12"/>
            <p:cNvSpPr>
              <a:spLocks noChangeShapeType="1"/>
            </p:cNvSpPr>
            <p:nvPr/>
          </p:nvSpPr>
          <p:spPr bwMode="auto">
            <a:xfrm>
              <a:off x="4016" y="1668"/>
              <a:ext cx="340" cy="0"/>
            </a:xfrm>
            <a:prstGeom prst="line">
              <a:avLst/>
            </a:prstGeom>
            <a:noFill/>
            <a:ln w="38100">
              <a:solidFill>
                <a:schemeClr val="tx1"/>
              </a:solidFill>
              <a:round/>
              <a:headEnd/>
              <a:tailEnd/>
            </a:ln>
          </p:spPr>
          <p:txBody>
            <a:bodyPr anchor="ctr">
              <a:spAutoFit/>
            </a:bodyPr>
            <a:lstStyle/>
            <a:p>
              <a:endParaRPr lang="zh-CN" altLang="en-US"/>
            </a:p>
          </p:txBody>
        </p:sp>
        <p:sp>
          <p:nvSpPr>
            <p:cNvPr id="160787" name="Text Box 13"/>
            <p:cNvSpPr txBox="1">
              <a:spLocks noChangeArrowheads="1"/>
            </p:cNvSpPr>
            <p:nvPr/>
          </p:nvSpPr>
          <p:spPr bwMode="auto">
            <a:xfrm>
              <a:off x="3950" y="2635"/>
              <a:ext cx="376"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60788" name="Line 14"/>
            <p:cNvSpPr>
              <a:spLocks noChangeShapeType="1"/>
            </p:cNvSpPr>
            <p:nvPr/>
          </p:nvSpPr>
          <p:spPr bwMode="auto">
            <a:xfrm>
              <a:off x="4184" y="1668"/>
              <a:ext cx="0" cy="67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0789" name="Line 15"/>
            <p:cNvSpPr>
              <a:spLocks noChangeShapeType="1"/>
            </p:cNvSpPr>
            <p:nvPr/>
          </p:nvSpPr>
          <p:spPr bwMode="auto">
            <a:xfrm flipH="1">
              <a:off x="4193" y="2810"/>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0790" name="Line 16"/>
            <p:cNvSpPr>
              <a:spLocks noChangeShapeType="1"/>
            </p:cNvSpPr>
            <p:nvPr/>
          </p:nvSpPr>
          <p:spPr bwMode="auto">
            <a:xfrm>
              <a:off x="4362" y="2657"/>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60791" name="Line 17"/>
            <p:cNvSpPr>
              <a:spLocks noChangeShapeType="1"/>
            </p:cNvSpPr>
            <p:nvPr/>
          </p:nvSpPr>
          <p:spPr bwMode="auto">
            <a:xfrm>
              <a:off x="4184" y="2637"/>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60792" name="Line 18"/>
            <p:cNvSpPr>
              <a:spLocks noChangeShapeType="1"/>
            </p:cNvSpPr>
            <p:nvPr/>
          </p:nvSpPr>
          <p:spPr bwMode="auto">
            <a:xfrm>
              <a:off x="5441" y="1649"/>
              <a:ext cx="3" cy="95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0793" name="Rectangle 19"/>
            <p:cNvSpPr>
              <a:spLocks noChangeArrowheads="1"/>
            </p:cNvSpPr>
            <p:nvPr/>
          </p:nvSpPr>
          <p:spPr bwMode="auto">
            <a:xfrm>
              <a:off x="4135" y="1800"/>
              <a:ext cx="89"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0794" name="Line 20"/>
            <p:cNvSpPr>
              <a:spLocks noChangeShapeType="1"/>
            </p:cNvSpPr>
            <p:nvPr/>
          </p:nvSpPr>
          <p:spPr bwMode="auto">
            <a:xfrm flipH="1">
              <a:off x="4200" y="3594"/>
              <a:ext cx="1276" cy="1"/>
            </a:xfrm>
            <a:prstGeom prst="line">
              <a:avLst/>
            </a:prstGeom>
            <a:noFill/>
            <a:ln w="38100">
              <a:solidFill>
                <a:schemeClr val="tx1"/>
              </a:solidFill>
              <a:round/>
              <a:headEnd/>
              <a:tailEnd/>
            </a:ln>
          </p:spPr>
          <p:txBody>
            <a:bodyPr anchor="ctr">
              <a:spAutoFit/>
            </a:bodyPr>
            <a:lstStyle/>
            <a:p>
              <a:endParaRPr lang="zh-CN" altLang="en-US"/>
            </a:p>
          </p:txBody>
        </p:sp>
        <p:sp>
          <p:nvSpPr>
            <p:cNvPr id="160795" name="Line 21"/>
            <p:cNvSpPr>
              <a:spLocks noChangeShapeType="1"/>
            </p:cNvSpPr>
            <p:nvPr/>
          </p:nvSpPr>
          <p:spPr bwMode="auto">
            <a:xfrm>
              <a:off x="4779" y="2383"/>
              <a:ext cx="0" cy="374"/>
            </a:xfrm>
            <a:prstGeom prst="line">
              <a:avLst/>
            </a:prstGeom>
            <a:noFill/>
            <a:ln w="38100">
              <a:solidFill>
                <a:schemeClr val="tx1"/>
              </a:solidFill>
              <a:round/>
              <a:headEnd/>
              <a:tailEnd/>
            </a:ln>
          </p:spPr>
          <p:txBody>
            <a:bodyPr anchor="ctr">
              <a:spAutoFit/>
            </a:bodyPr>
            <a:lstStyle/>
            <a:p>
              <a:endParaRPr lang="zh-CN" altLang="en-US"/>
            </a:p>
          </p:txBody>
        </p:sp>
        <p:sp>
          <p:nvSpPr>
            <p:cNvPr id="160796" name="Line 22"/>
            <p:cNvSpPr>
              <a:spLocks noChangeShapeType="1"/>
            </p:cNvSpPr>
            <p:nvPr/>
          </p:nvSpPr>
          <p:spPr bwMode="auto">
            <a:xfrm>
              <a:off x="4193" y="2924"/>
              <a:ext cx="4" cy="680"/>
            </a:xfrm>
            <a:prstGeom prst="line">
              <a:avLst/>
            </a:prstGeom>
            <a:noFill/>
            <a:ln w="38100">
              <a:solidFill>
                <a:schemeClr val="tx1"/>
              </a:solidFill>
              <a:round/>
              <a:headEnd/>
              <a:tailEnd/>
            </a:ln>
          </p:spPr>
          <p:txBody>
            <a:bodyPr anchor="ctr">
              <a:spAutoFit/>
            </a:bodyPr>
            <a:lstStyle/>
            <a:p>
              <a:endParaRPr lang="zh-CN" altLang="en-US"/>
            </a:p>
          </p:txBody>
        </p:sp>
        <p:sp>
          <p:nvSpPr>
            <p:cNvPr id="160797" name="Line 23"/>
            <p:cNvSpPr>
              <a:spLocks noChangeShapeType="1"/>
            </p:cNvSpPr>
            <p:nvPr/>
          </p:nvSpPr>
          <p:spPr bwMode="auto">
            <a:xfrm>
              <a:off x="5460" y="2942"/>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60798" name="Line 24"/>
            <p:cNvSpPr>
              <a:spLocks noChangeShapeType="1"/>
            </p:cNvSpPr>
            <p:nvPr/>
          </p:nvSpPr>
          <p:spPr bwMode="auto">
            <a:xfrm flipH="1">
              <a:off x="4172" y="2394"/>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60799" name="Line 25"/>
            <p:cNvSpPr>
              <a:spLocks noChangeShapeType="1"/>
            </p:cNvSpPr>
            <p:nvPr/>
          </p:nvSpPr>
          <p:spPr bwMode="auto">
            <a:xfrm>
              <a:off x="4857" y="3583"/>
              <a:ext cx="4" cy="113"/>
            </a:xfrm>
            <a:prstGeom prst="line">
              <a:avLst/>
            </a:prstGeom>
            <a:noFill/>
            <a:ln w="38100">
              <a:solidFill>
                <a:schemeClr val="tx1"/>
              </a:solidFill>
              <a:round/>
              <a:headEnd/>
              <a:tailEnd/>
            </a:ln>
          </p:spPr>
          <p:txBody>
            <a:bodyPr anchor="ctr">
              <a:spAutoFit/>
            </a:bodyPr>
            <a:lstStyle/>
            <a:p>
              <a:endParaRPr lang="zh-CN" altLang="en-US"/>
            </a:p>
          </p:txBody>
        </p:sp>
        <p:sp>
          <p:nvSpPr>
            <p:cNvPr id="160800" name="Line 26"/>
            <p:cNvSpPr>
              <a:spLocks noChangeShapeType="1"/>
            </p:cNvSpPr>
            <p:nvPr/>
          </p:nvSpPr>
          <p:spPr bwMode="auto">
            <a:xfrm flipH="1">
              <a:off x="4696" y="3708"/>
              <a:ext cx="340" cy="1"/>
            </a:xfrm>
            <a:prstGeom prst="line">
              <a:avLst/>
            </a:prstGeom>
            <a:noFill/>
            <a:ln w="38100">
              <a:solidFill>
                <a:schemeClr val="tx1"/>
              </a:solidFill>
              <a:round/>
              <a:headEnd/>
              <a:tailEnd/>
            </a:ln>
          </p:spPr>
          <p:txBody>
            <a:bodyPr anchor="ctr">
              <a:spAutoFit/>
            </a:bodyPr>
            <a:lstStyle/>
            <a:p>
              <a:endParaRPr lang="zh-CN" altLang="en-US"/>
            </a:p>
          </p:txBody>
        </p:sp>
        <p:sp>
          <p:nvSpPr>
            <p:cNvPr id="160801" name="Text Box 27"/>
            <p:cNvSpPr txBox="1">
              <a:spLocks noChangeArrowheads="1"/>
            </p:cNvSpPr>
            <p:nvPr/>
          </p:nvSpPr>
          <p:spPr bwMode="auto">
            <a:xfrm>
              <a:off x="5340" y="2623"/>
              <a:ext cx="34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60802" name="Text Box 28"/>
            <p:cNvSpPr txBox="1">
              <a:spLocks noChangeArrowheads="1"/>
            </p:cNvSpPr>
            <p:nvPr/>
          </p:nvSpPr>
          <p:spPr bwMode="auto">
            <a:xfrm>
              <a:off x="4237" y="1772"/>
              <a:ext cx="282"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60803" name="Text Box 29"/>
            <p:cNvSpPr txBox="1">
              <a:spLocks noChangeArrowheads="1"/>
            </p:cNvSpPr>
            <p:nvPr/>
          </p:nvSpPr>
          <p:spPr bwMode="auto">
            <a:xfrm>
              <a:off x="5509" y="3138"/>
              <a:ext cx="373"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e2</a:t>
              </a:r>
              <a:endParaRPr lang="en-US" altLang="zh-CN" b="1"/>
            </a:p>
          </p:txBody>
        </p:sp>
        <p:sp>
          <p:nvSpPr>
            <p:cNvPr id="160804" name="Line 30"/>
            <p:cNvSpPr>
              <a:spLocks noChangeShapeType="1"/>
            </p:cNvSpPr>
            <p:nvPr/>
          </p:nvSpPr>
          <p:spPr bwMode="auto">
            <a:xfrm>
              <a:off x="4187" y="2243"/>
              <a:ext cx="1" cy="40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0805" name="Text Box 31"/>
            <p:cNvSpPr txBox="1">
              <a:spLocks noChangeArrowheads="1"/>
            </p:cNvSpPr>
            <p:nvPr/>
          </p:nvSpPr>
          <p:spPr bwMode="auto">
            <a:xfrm>
              <a:off x="3687" y="1986"/>
              <a:ext cx="50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60806" name="Text Box 32"/>
            <p:cNvSpPr txBox="1">
              <a:spLocks noChangeArrowheads="1"/>
            </p:cNvSpPr>
            <p:nvPr/>
          </p:nvSpPr>
          <p:spPr bwMode="auto">
            <a:xfrm>
              <a:off x="3699" y="2356"/>
              <a:ext cx="39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60807" name="Text Box 33"/>
            <p:cNvSpPr txBox="1">
              <a:spLocks noChangeArrowheads="1"/>
            </p:cNvSpPr>
            <p:nvPr/>
          </p:nvSpPr>
          <p:spPr bwMode="auto">
            <a:xfrm>
              <a:off x="5482" y="1951"/>
              <a:ext cx="41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60808" name="Text Box 34"/>
            <p:cNvSpPr txBox="1">
              <a:spLocks noChangeArrowheads="1"/>
            </p:cNvSpPr>
            <p:nvPr/>
          </p:nvSpPr>
          <p:spPr bwMode="auto">
            <a:xfrm>
              <a:off x="4347" y="2100"/>
              <a:ext cx="39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60809" name="Rectangle 35"/>
            <p:cNvSpPr>
              <a:spLocks noChangeArrowheads="1"/>
            </p:cNvSpPr>
            <p:nvPr/>
          </p:nvSpPr>
          <p:spPr bwMode="auto">
            <a:xfrm>
              <a:off x="5413" y="3169"/>
              <a:ext cx="98"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0810" name="Text Box 36"/>
            <p:cNvSpPr txBox="1">
              <a:spLocks noChangeArrowheads="1"/>
            </p:cNvSpPr>
            <p:nvPr/>
          </p:nvSpPr>
          <p:spPr bwMode="auto">
            <a:xfrm>
              <a:off x="4603" y="3655"/>
              <a:ext cx="599" cy="288"/>
            </a:xfrm>
            <a:prstGeom prst="rect">
              <a:avLst/>
            </a:prstGeom>
            <a:noFill/>
            <a:ln w="28575">
              <a:noFill/>
              <a:miter lim="800000"/>
              <a:headEnd/>
              <a:tailEnd/>
            </a:ln>
          </p:spPr>
          <p:txBody>
            <a:bodyPr anchor="ctr">
              <a:spAutoFit/>
            </a:bodyPr>
            <a:lstStyle/>
            <a:p>
              <a:pPr algn="l"/>
              <a:endParaRPr lang="zh-CN" altLang="zh-CN" b="1"/>
            </a:p>
          </p:txBody>
        </p:sp>
      </p:grpSp>
      <p:sp>
        <p:nvSpPr>
          <p:cNvPr id="464933" name="Text Box 37"/>
          <p:cNvSpPr txBox="1">
            <a:spLocks noChangeArrowheads="1"/>
          </p:cNvSpPr>
          <p:nvPr/>
        </p:nvSpPr>
        <p:spPr bwMode="auto">
          <a:xfrm>
            <a:off x="323850" y="1989138"/>
            <a:ext cx="6248400"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选</a:t>
            </a:r>
            <a:r>
              <a:rPr lang="en-US" altLang="zh-CN" b="1" i="1"/>
              <a:t>R</a:t>
            </a:r>
            <a:r>
              <a:rPr lang="en-US" altLang="zh-CN" b="1" baseline="-25000"/>
              <a:t>e2</a:t>
            </a:r>
            <a:r>
              <a:rPr lang="en-US" altLang="zh-CN" b="1">
                <a:ea typeface="宋体" pitchFamily="2" charset="-122"/>
              </a:rPr>
              <a:t> </a:t>
            </a:r>
            <a:r>
              <a:rPr lang="zh-CN" altLang="en-US" b="1">
                <a:ea typeface="宋体" pitchFamily="2" charset="-122"/>
              </a:rPr>
              <a:t>＝</a:t>
            </a:r>
            <a:r>
              <a:rPr lang="en-US" altLang="zh-CN" b="1">
                <a:ea typeface="宋体" pitchFamily="2" charset="-122"/>
              </a:rPr>
              <a:t>11.97k</a:t>
            </a:r>
            <a:r>
              <a:rPr lang="en-US" altLang="zh-CN" b="1">
                <a:ea typeface="宋体" pitchFamily="2" charset="-122"/>
                <a:cs typeface="Times New Roman" pitchFamily="18" charset="0"/>
              </a:rPr>
              <a:t>Ω</a:t>
            </a:r>
            <a:r>
              <a:rPr lang="zh-CN" altLang="en-US" b="1">
                <a:ea typeface="宋体" pitchFamily="2" charset="-122"/>
              </a:rPr>
              <a:t>，利用公式：</a:t>
            </a:r>
          </a:p>
        </p:txBody>
      </p:sp>
      <p:graphicFrame>
        <p:nvGraphicFramePr>
          <p:cNvPr id="464934" name="Object 38"/>
          <p:cNvGraphicFramePr>
            <a:graphicFrameLocks noChangeAspect="1"/>
          </p:cNvGraphicFramePr>
          <p:nvPr>
            <p:extLst>
              <p:ext uri="{D42A27DB-BD31-4B8C-83A1-F6EECF244321}">
                <p14:modId xmlns:p14="http://schemas.microsoft.com/office/powerpoint/2010/main" val="3659208738"/>
              </p:ext>
            </p:extLst>
          </p:nvPr>
        </p:nvGraphicFramePr>
        <p:xfrm>
          <a:off x="352934" y="3373439"/>
          <a:ext cx="4437347" cy="507999"/>
        </p:xfrm>
        <a:graphic>
          <a:graphicData uri="http://schemas.openxmlformats.org/presentationml/2006/ole">
            <mc:AlternateContent xmlns:mc="http://schemas.openxmlformats.org/markup-compatibility/2006">
              <mc:Choice xmlns:v="urn:schemas-microsoft-com:vml" Requires="v">
                <p:oleObj spid="_x0000_s6227" name="公式" r:id="rId5" imgW="1663560" imgH="190440" progId="Equation.3">
                  <p:embed/>
                </p:oleObj>
              </mc:Choice>
              <mc:Fallback>
                <p:oleObj name="公式" r:id="rId5" imgW="1663560" imgH="19044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34" y="3373439"/>
                        <a:ext cx="4437347" cy="507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4935" name="Object 39"/>
          <p:cNvGraphicFramePr>
            <a:graphicFrameLocks noChangeAspect="1"/>
          </p:cNvGraphicFramePr>
          <p:nvPr/>
        </p:nvGraphicFramePr>
        <p:xfrm>
          <a:off x="1698625" y="4049713"/>
          <a:ext cx="2863850" cy="477837"/>
        </p:xfrm>
        <a:graphic>
          <a:graphicData uri="http://schemas.openxmlformats.org/presentationml/2006/ole">
            <mc:AlternateContent xmlns:mc="http://schemas.openxmlformats.org/markup-compatibility/2006">
              <mc:Choice xmlns:v="urn:schemas-microsoft-com:vml" Requires="v">
                <p:oleObj spid="_x0000_s6228" name="公式" r:id="rId7" imgW="1371600" imgH="228600" progId="Equation.3">
                  <p:embed/>
                </p:oleObj>
              </mc:Choice>
              <mc:Fallback>
                <p:oleObj name="公式" r:id="rId7" imgW="1371600" imgH="2286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8625" y="4049713"/>
                        <a:ext cx="286385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4936" name="Object 40"/>
          <p:cNvGraphicFramePr>
            <a:graphicFrameLocks noChangeAspect="1"/>
          </p:cNvGraphicFramePr>
          <p:nvPr/>
        </p:nvGraphicFramePr>
        <p:xfrm>
          <a:off x="900113" y="4759325"/>
          <a:ext cx="2919412" cy="830263"/>
        </p:xfrm>
        <a:graphic>
          <a:graphicData uri="http://schemas.openxmlformats.org/presentationml/2006/ole">
            <mc:AlternateContent xmlns:mc="http://schemas.openxmlformats.org/markup-compatibility/2006">
              <mc:Choice xmlns:v="urn:schemas-microsoft-com:vml" Requires="v">
                <p:oleObj spid="_x0000_s6229" name="公式" r:id="rId9" imgW="1562040" imgH="444240" progId="Equation.3">
                  <p:embed/>
                </p:oleObj>
              </mc:Choice>
              <mc:Fallback>
                <p:oleObj name="公式" r:id="rId9" imgW="1562040" imgH="44424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759325"/>
                        <a:ext cx="2919412"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4937" name="Text Box 41"/>
          <p:cNvSpPr txBox="1">
            <a:spLocks noChangeArrowheads="1"/>
          </p:cNvSpPr>
          <p:nvPr/>
        </p:nvSpPr>
        <p:spPr bwMode="auto">
          <a:xfrm>
            <a:off x="395288" y="1458913"/>
            <a:ext cx="4557712" cy="457200"/>
          </a:xfrm>
          <a:prstGeom prst="rect">
            <a:avLst/>
          </a:prstGeom>
          <a:noFill/>
          <a:ln w="9525">
            <a:noFill/>
            <a:miter lim="800000"/>
            <a:headEnd/>
            <a:tailEnd/>
          </a:ln>
        </p:spPr>
        <p:txBody>
          <a:bodyPr>
            <a:spAutoFit/>
          </a:bodyPr>
          <a:lstStyle/>
          <a:p>
            <a:pPr algn="l">
              <a:spcBef>
                <a:spcPct val="50000"/>
              </a:spcBef>
            </a:pPr>
            <a:r>
              <a:rPr lang="zh-CN" altLang="en-US" b="1">
                <a:ea typeface="宋体" pitchFamily="2" charset="-122"/>
              </a:rPr>
              <a:t>若采用微电流源：</a:t>
            </a:r>
          </a:p>
        </p:txBody>
      </p:sp>
      <p:sp>
        <p:nvSpPr>
          <p:cNvPr id="464938" name="Text Box 42"/>
          <p:cNvSpPr txBox="1">
            <a:spLocks noChangeArrowheads="1"/>
          </p:cNvSpPr>
          <p:nvPr/>
        </p:nvSpPr>
        <p:spPr bwMode="auto">
          <a:xfrm>
            <a:off x="323850" y="3933825"/>
            <a:ext cx="5140325" cy="519113"/>
          </a:xfrm>
          <a:prstGeom prst="rect">
            <a:avLst/>
          </a:prstGeom>
          <a:noFill/>
          <a:ln w="9525">
            <a:noFill/>
            <a:miter lim="800000"/>
            <a:headEnd/>
            <a:tailEnd/>
          </a:ln>
        </p:spPr>
        <p:txBody>
          <a:bodyPr>
            <a:spAutoFit/>
          </a:bodyPr>
          <a:lstStyle/>
          <a:p>
            <a:pPr algn="l">
              <a:spcBef>
                <a:spcPct val="50000"/>
              </a:spcBef>
            </a:pPr>
            <a:r>
              <a:rPr lang="zh-CN" altLang="en-US" b="1" dirty="0">
                <a:ea typeface="宋体" pitchFamily="2" charset="-122"/>
              </a:rPr>
              <a:t>代入数据</a:t>
            </a:r>
            <a:r>
              <a:rPr lang="zh-CN" altLang="en-US" sz="2800" b="1" dirty="0">
                <a:ea typeface="宋体" pitchFamily="2" charset="-122"/>
              </a:rPr>
              <a:t>，</a:t>
            </a: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7</a:t>
            </a:fld>
            <a:endParaRPr lang="zh-CN" altLang="en-US"/>
          </a:p>
        </p:txBody>
      </p:sp>
      <p:graphicFrame>
        <p:nvGraphicFramePr>
          <p:cNvPr id="43" name="Object 38"/>
          <p:cNvGraphicFramePr>
            <a:graphicFrameLocks noChangeAspect="1"/>
          </p:cNvGraphicFramePr>
          <p:nvPr>
            <p:extLst>
              <p:ext uri="{D42A27DB-BD31-4B8C-83A1-F6EECF244321}">
                <p14:modId xmlns:p14="http://schemas.microsoft.com/office/powerpoint/2010/main" val="1381312405"/>
              </p:ext>
            </p:extLst>
          </p:nvPr>
        </p:nvGraphicFramePr>
        <p:xfrm>
          <a:off x="361950" y="2310526"/>
          <a:ext cx="3659188" cy="1084263"/>
        </p:xfrm>
        <a:graphic>
          <a:graphicData uri="http://schemas.openxmlformats.org/presentationml/2006/ole">
            <mc:AlternateContent xmlns:mc="http://schemas.openxmlformats.org/markup-compatibility/2006">
              <mc:Choice xmlns:v="urn:schemas-microsoft-com:vml" Requires="v">
                <p:oleObj spid="_x0000_s6230" name="公式" r:id="rId11" imgW="1371600" imgH="406080" progId="Equation.3">
                  <p:embed/>
                </p:oleObj>
              </mc:Choice>
              <mc:Fallback>
                <p:oleObj name="公式" r:id="rId11" imgW="1371600" imgH="406080" progId="Equation.3">
                  <p:embed/>
                  <p:pic>
                    <p:nvPicPr>
                      <p:cNvPr id="43" name="Object 38"/>
                      <p:cNvPicPr>
                        <a:picLocks noChangeAspect="1" noChangeArrowheads="1"/>
                      </p:cNvPicPr>
                      <p:nvPr/>
                    </p:nvPicPr>
                    <p:blipFill>
                      <a:blip r:embed="rId12"/>
                      <a:srcRect/>
                      <a:stretch>
                        <a:fillRect/>
                      </a:stretch>
                    </p:blipFill>
                    <p:spPr bwMode="auto">
                      <a:xfrm>
                        <a:off x="361950" y="2310526"/>
                        <a:ext cx="3659188"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898"/>
                                        </p:tgtEl>
                                        <p:attrNameLst>
                                          <p:attrName>style.visibility</p:attrName>
                                        </p:attrNameLst>
                                      </p:cBhvr>
                                      <p:to>
                                        <p:strVal val="visible"/>
                                      </p:to>
                                    </p:set>
                                    <p:anim calcmode="lin" valueType="num">
                                      <p:cBhvr additive="base">
                                        <p:cTn id="7" dur="500" fill="hold"/>
                                        <p:tgtEl>
                                          <p:spTgt spid="464898"/>
                                        </p:tgtEl>
                                        <p:attrNameLst>
                                          <p:attrName>ppt_x</p:attrName>
                                        </p:attrNameLst>
                                      </p:cBhvr>
                                      <p:tavLst>
                                        <p:tav tm="0">
                                          <p:val>
                                            <p:strVal val="0-#ppt_w/2"/>
                                          </p:val>
                                        </p:tav>
                                        <p:tav tm="100000">
                                          <p:val>
                                            <p:strVal val="#ppt_x"/>
                                          </p:val>
                                        </p:tav>
                                      </p:tavLst>
                                    </p:anim>
                                    <p:anim calcmode="lin" valueType="num">
                                      <p:cBhvr additive="base">
                                        <p:cTn id="8" dur="500" fill="hold"/>
                                        <p:tgtEl>
                                          <p:spTgt spid="4648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464937"/>
                                        </p:tgtEl>
                                        <p:attrNameLst>
                                          <p:attrName>style.visibility</p:attrName>
                                        </p:attrNameLst>
                                      </p:cBhvr>
                                      <p:to>
                                        <p:strVal val="visible"/>
                                      </p:to>
                                    </p:set>
                                    <p:animEffect transition="in" filter="barn(outHorizontal)">
                                      <p:cBhvr>
                                        <p:cTn id="13" dur="500"/>
                                        <p:tgtEl>
                                          <p:spTgt spid="46493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64933"/>
                                        </p:tgtEl>
                                        <p:attrNameLst>
                                          <p:attrName>style.visibility</p:attrName>
                                        </p:attrNameLst>
                                      </p:cBhvr>
                                      <p:to>
                                        <p:strVal val="visible"/>
                                      </p:to>
                                    </p:set>
                                    <p:animEffect transition="in" filter="box(in)">
                                      <p:cBhvr>
                                        <p:cTn id="18" dur="500"/>
                                        <p:tgtEl>
                                          <p:spTgt spid="4649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64934"/>
                                        </p:tgtEl>
                                        <p:attrNameLst>
                                          <p:attrName>style.visibility</p:attrName>
                                        </p:attrNameLst>
                                      </p:cBhvr>
                                      <p:to>
                                        <p:strVal val="visible"/>
                                      </p:to>
                                    </p:set>
                                    <p:animEffect transition="in" filter="blinds(horizontal)">
                                      <p:cBhvr>
                                        <p:cTn id="28" dur="500"/>
                                        <p:tgtEl>
                                          <p:spTgt spid="46493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64938"/>
                                        </p:tgtEl>
                                        <p:attrNameLst>
                                          <p:attrName>style.visibility</p:attrName>
                                        </p:attrNameLst>
                                      </p:cBhvr>
                                      <p:to>
                                        <p:strVal val="visible"/>
                                      </p:to>
                                    </p:set>
                                    <p:animEffect transition="in" filter="checkerboard(across)">
                                      <p:cBhvr>
                                        <p:cTn id="33" dur="500"/>
                                        <p:tgtEl>
                                          <p:spTgt spid="46493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64935"/>
                                        </p:tgtEl>
                                        <p:attrNameLst>
                                          <p:attrName>style.visibility</p:attrName>
                                        </p:attrNameLst>
                                      </p:cBhvr>
                                      <p:to>
                                        <p:strVal val="visible"/>
                                      </p:to>
                                    </p:set>
                                    <p:animEffect transition="in" filter="blinds(horizontal)">
                                      <p:cBhvr>
                                        <p:cTn id="38" dur="500"/>
                                        <p:tgtEl>
                                          <p:spTgt spid="46493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64936"/>
                                        </p:tgtEl>
                                        <p:attrNameLst>
                                          <p:attrName>style.visibility</p:attrName>
                                        </p:attrNameLst>
                                      </p:cBhvr>
                                      <p:to>
                                        <p:strVal val="visible"/>
                                      </p:to>
                                    </p:set>
                                    <p:animEffect transition="in" filter="wipe(up)">
                                      <p:cBhvr>
                                        <p:cTn id="43" dur="500"/>
                                        <p:tgtEl>
                                          <p:spTgt spid="46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autoUpdateAnimBg="0"/>
      <p:bldP spid="464933" grpId="0" autoUpdateAnimBg="0"/>
      <p:bldP spid="464937" grpId="0" autoUpdateAnimBg="0"/>
      <p:bldP spid="4649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zh-CN" altLang="en-US" b="1">
                <a:solidFill>
                  <a:srgbClr val="0000FF"/>
                </a:solidFill>
                <a:ea typeface="宋体" pitchFamily="2" charset="-122"/>
              </a:rPr>
              <a:t>多路电流源</a:t>
            </a:r>
            <a:r>
              <a:rPr lang="en-US" altLang="zh-CN" b="1">
                <a:solidFill>
                  <a:srgbClr val="0000FF"/>
                </a:solidFill>
                <a:ea typeface="宋体" pitchFamily="2" charset="-122"/>
              </a:rPr>
              <a:t>(multiple outputs)</a:t>
            </a:r>
            <a:r>
              <a:rPr lang="zh-CN" altLang="en-US" b="1">
                <a:solidFill>
                  <a:srgbClr val="0000FF"/>
                </a:solidFill>
                <a:ea typeface="宋体" pitchFamily="2" charset="-122"/>
              </a:rPr>
              <a:t>又称比例电流源</a:t>
            </a:r>
          </a:p>
        </p:txBody>
      </p:sp>
      <p:sp>
        <p:nvSpPr>
          <p:cNvPr id="161796"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61797"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3508375" y="1379538"/>
            <a:ext cx="5635625" cy="3489325"/>
            <a:chOff x="2429" y="135"/>
            <a:chExt cx="3550" cy="2198"/>
          </a:xfrm>
        </p:grpSpPr>
        <p:sp>
          <p:nvSpPr>
            <p:cNvPr id="161800" name="Text Box 7"/>
            <p:cNvSpPr txBox="1">
              <a:spLocks noChangeArrowheads="1"/>
            </p:cNvSpPr>
            <p:nvPr/>
          </p:nvSpPr>
          <p:spPr bwMode="auto">
            <a:xfrm>
              <a:off x="4557" y="135"/>
              <a:ext cx="561"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61801" name="Line 8"/>
            <p:cNvSpPr>
              <a:spLocks noChangeShapeType="1"/>
            </p:cNvSpPr>
            <p:nvPr/>
          </p:nvSpPr>
          <p:spPr bwMode="auto">
            <a:xfrm>
              <a:off x="4024" y="1240"/>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61802" name="Line 9"/>
            <p:cNvSpPr>
              <a:spLocks noChangeShapeType="1"/>
            </p:cNvSpPr>
            <p:nvPr/>
          </p:nvSpPr>
          <p:spPr bwMode="auto">
            <a:xfrm flipH="1">
              <a:off x="4035" y="1209"/>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61803" name="Line 10"/>
            <p:cNvSpPr>
              <a:spLocks noChangeShapeType="1"/>
            </p:cNvSpPr>
            <p:nvPr/>
          </p:nvSpPr>
          <p:spPr bwMode="auto">
            <a:xfrm>
              <a:off x="4031" y="1430"/>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04" name="Line 11"/>
            <p:cNvSpPr>
              <a:spLocks noChangeShapeType="1"/>
            </p:cNvSpPr>
            <p:nvPr/>
          </p:nvSpPr>
          <p:spPr bwMode="auto">
            <a:xfrm flipH="1">
              <a:off x="3103" y="1385"/>
              <a:ext cx="927" cy="1"/>
            </a:xfrm>
            <a:prstGeom prst="line">
              <a:avLst/>
            </a:prstGeom>
            <a:noFill/>
            <a:ln w="38100">
              <a:solidFill>
                <a:schemeClr val="tx1"/>
              </a:solidFill>
              <a:round/>
              <a:headEnd/>
              <a:tailEnd/>
            </a:ln>
          </p:spPr>
          <p:txBody>
            <a:bodyPr anchor="ctr">
              <a:spAutoFit/>
            </a:bodyPr>
            <a:lstStyle/>
            <a:p>
              <a:endParaRPr lang="zh-CN" altLang="en-US"/>
            </a:p>
          </p:txBody>
        </p:sp>
        <p:sp>
          <p:nvSpPr>
            <p:cNvPr id="161805" name="Line 12"/>
            <p:cNvSpPr>
              <a:spLocks noChangeShapeType="1"/>
            </p:cNvSpPr>
            <p:nvPr/>
          </p:nvSpPr>
          <p:spPr bwMode="auto">
            <a:xfrm>
              <a:off x="2917" y="292"/>
              <a:ext cx="1618" cy="1"/>
            </a:xfrm>
            <a:prstGeom prst="line">
              <a:avLst/>
            </a:prstGeom>
            <a:noFill/>
            <a:ln w="38100">
              <a:solidFill>
                <a:schemeClr val="tx1"/>
              </a:solidFill>
              <a:round/>
              <a:headEnd/>
              <a:tailEnd/>
            </a:ln>
          </p:spPr>
          <p:txBody>
            <a:bodyPr anchor="ctr">
              <a:spAutoFit/>
            </a:bodyPr>
            <a:lstStyle/>
            <a:p>
              <a:endParaRPr lang="zh-CN" altLang="en-US"/>
            </a:p>
          </p:txBody>
        </p:sp>
        <p:sp>
          <p:nvSpPr>
            <p:cNvPr id="161806" name="Text Box 13"/>
            <p:cNvSpPr txBox="1">
              <a:spLocks noChangeArrowheads="1"/>
            </p:cNvSpPr>
            <p:nvPr/>
          </p:nvSpPr>
          <p:spPr bwMode="auto">
            <a:xfrm>
              <a:off x="2686" y="1210"/>
              <a:ext cx="352"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61807" name="Line 14"/>
            <p:cNvSpPr>
              <a:spLocks noChangeShapeType="1"/>
            </p:cNvSpPr>
            <p:nvPr/>
          </p:nvSpPr>
          <p:spPr bwMode="auto">
            <a:xfrm flipH="1">
              <a:off x="2917" y="292"/>
              <a:ext cx="0" cy="592"/>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08" name="Line 15"/>
            <p:cNvSpPr>
              <a:spLocks noChangeShapeType="1"/>
            </p:cNvSpPr>
            <p:nvPr/>
          </p:nvSpPr>
          <p:spPr bwMode="auto">
            <a:xfrm flipH="1">
              <a:off x="2926" y="1434"/>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09" name="Line 16"/>
            <p:cNvSpPr>
              <a:spLocks noChangeShapeType="1"/>
            </p:cNvSpPr>
            <p:nvPr/>
          </p:nvSpPr>
          <p:spPr bwMode="auto">
            <a:xfrm>
              <a:off x="3095" y="1281"/>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61810" name="Line 17"/>
            <p:cNvSpPr>
              <a:spLocks noChangeShapeType="1"/>
            </p:cNvSpPr>
            <p:nvPr/>
          </p:nvSpPr>
          <p:spPr bwMode="auto">
            <a:xfrm>
              <a:off x="2917" y="1261"/>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61811" name="Line 18"/>
            <p:cNvSpPr>
              <a:spLocks noChangeShapeType="1"/>
            </p:cNvSpPr>
            <p:nvPr/>
          </p:nvSpPr>
          <p:spPr bwMode="auto">
            <a:xfrm>
              <a:off x="4181" y="621"/>
              <a:ext cx="0" cy="60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12" name="Rectangle 19"/>
            <p:cNvSpPr>
              <a:spLocks noChangeArrowheads="1"/>
            </p:cNvSpPr>
            <p:nvPr/>
          </p:nvSpPr>
          <p:spPr bwMode="auto">
            <a:xfrm>
              <a:off x="2877" y="416"/>
              <a:ext cx="97" cy="276"/>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1813" name="Line 20"/>
            <p:cNvSpPr>
              <a:spLocks noChangeShapeType="1"/>
            </p:cNvSpPr>
            <p:nvPr/>
          </p:nvSpPr>
          <p:spPr bwMode="auto">
            <a:xfrm flipH="1">
              <a:off x="2933" y="2218"/>
              <a:ext cx="1276" cy="1"/>
            </a:xfrm>
            <a:prstGeom prst="line">
              <a:avLst/>
            </a:prstGeom>
            <a:noFill/>
            <a:ln w="38100">
              <a:solidFill>
                <a:schemeClr val="tx1"/>
              </a:solidFill>
              <a:round/>
              <a:headEnd/>
              <a:tailEnd/>
            </a:ln>
          </p:spPr>
          <p:txBody>
            <a:bodyPr anchor="ctr">
              <a:spAutoFit/>
            </a:bodyPr>
            <a:lstStyle/>
            <a:p>
              <a:endParaRPr lang="zh-CN" altLang="en-US"/>
            </a:p>
          </p:txBody>
        </p:sp>
        <p:sp>
          <p:nvSpPr>
            <p:cNvPr id="161814" name="Line 21"/>
            <p:cNvSpPr>
              <a:spLocks noChangeShapeType="1"/>
            </p:cNvSpPr>
            <p:nvPr/>
          </p:nvSpPr>
          <p:spPr bwMode="auto">
            <a:xfrm flipH="1">
              <a:off x="3527" y="752"/>
              <a:ext cx="0" cy="313"/>
            </a:xfrm>
            <a:prstGeom prst="line">
              <a:avLst/>
            </a:prstGeom>
            <a:noFill/>
            <a:ln w="38100">
              <a:solidFill>
                <a:schemeClr val="tx1"/>
              </a:solidFill>
              <a:round/>
              <a:headEnd/>
              <a:tailEnd/>
            </a:ln>
          </p:spPr>
          <p:txBody>
            <a:bodyPr anchor="ctr">
              <a:spAutoFit/>
            </a:bodyPr>
            <a:lstStyle/>
            <a:p>
              <a:endParaRPr lang="zh-CN" altLang="en-US"/>
            </a:p>
          </p:txBody>
        </p:sp>
        <p:sp>
          <p:nvSpPr>
            <p:cNvPr id="161815" name="Line 22"/>
            <p:cNvSpPr>
              <a:spLocks noChangeShapeType="1"/>
            </p:cNvSpPr>
            <p:nvPr/>
          </p:nvSpPr>
          <p:spPr bwMode="auto">
            <a:xfrm>
              <a:off x="2926" y="1548"/>
              <a:ext cx="0" cy="680"/>
            </a:xfrm>
            <a:prstGeom prst="line">
              <a:avLst/>
            </a:prstGeom>
            <a:noFill/>
            <a:ln w="38100">
              <a:solidFill>
                <a:schemeClr val="tx1"/>
              </a:solidFill>
              <a:round/>
              <a:headEnd/>
              <a:tailEnd/>
            </a:ln>
          </p:spPr>
          <p:txBody>
            <a:bodyPr anchor="ctr">
              <a:spAutoFit/>
            </a:bodyPr>
            <a:lstStyle/>
            <a:p>
              <a:endParaRPr lang="zh-CN" altLang="en-US"/>
            </a:p>
          </p:txBody>
        </p:sp>
        <p:sp>
          <p:nvSpPr>
            <p:cNvPr id="161816" name="Line 23"/>
            <p:cNvSpPr>
              <a:spLocks noChangeShapeType="1"/>
            </p:cNvSpPr>
            <p:nvPr/>
          </p:nvSpPr>
          <p:spPr bwMode="auto">
            <a:xfrm>
              <a:off x="4193" y="1566"/>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61817" name="Line 24"/>
            <p:cNvSpPr>
              <a:spLocks noChangeShapeType="1"/>
            </p:cNvSpPr>
            <p:nvPr/>
          </p:nvSpPr>
          <p:spPr bwMode="auto">
            <a:xfrm flipH="1">
              <a:off x="2919" y="939"/>
              <a:ext cx="614" cy="1"/>
            </a:xfrm>
            <a:prstGeom prst="line">
              <a:avLst/>
            </a:prstGeom>
            <a:noFill/>
            <a:ln w="38100">
              <a:solidFill>
                <a:schemeClr val="tx1"/>
              </a:solidFill>
              <a:round/>
              <a:headEnd type="triangle" w="med" len="med"/>
              <a:tailEnd/>
            </a:ln>
          </p:spPr>
          <p:txBody>
            <a:bodyPr anchor="ctr">
              <a:spAutoFit/>
            </a:bodyPr>
            <a:lstStyle/>
            <a:p>
              <a:endParaRPr lang="zh-CN" altLang="en-US"/>
            </a:p>
          </p:txBody>
        </p:sp>
        <p:sp>
          <p:nvSpPr>
            <p:cNvPr id="161818" name="Line 25"/>
            <p:cNvSpPr>
              <a:spLocks noChangeShapeType="1"/>
            </p:cNvSpPr>
            <p:nvPr/>
          </p:nvSpPr>
          <p:spPr bwMode="auto">
            <a:xfrm>
              <a:off x="3550" y="2207"/>
              <a:ext cx="0" cy="113"/>
            </a:xfrm>
            <a:prstGeom prst="line">
              <a:avLst/>
            </a:prstGeom>
            <a:noFill/>
            <a:ln w="38100">
              <a:solidFill>
                <a:schemeClr val="tx1"/>
              </a:solidFill>
              <a:round/>
              <a:headEnd/>
              <a:tailEnd/>
            </a:ln>
          </p:spPr>
          <p:txBody>
            <a:bodyPr anchor="ctr">
              <a:spAutoFit/>
            </a:bodyPr>
            <a:lstStyle/>
            <a:p>
              <a:endParaRPr lang="zh-CN" altLang="en-US"/>
            </a:p>
          </p:txBody>
        </p:sp>
        <p:sp>
          <p:nvSpPr>
            <p:cNvPr id="161819" name="Line 26"/>
            <p:cNvSpPr>
              <a:spLocks noChangeShapeType="1"/>
            </p:cNvSpPr>
            <p:nvPr/>
          </p:nvSpPr>
          <p:spPr bwMode="auto">
            <a:xfrm flipH="1">
              <a:off x="3461" y="2332"/>
              <a:ext cx="179" cy="1"/>
            </a:xfrm>
            <a:prstGeom prst="line">
              <a:avLst/>
            </a:prstGeom>
            <a:noFill/>
            <a:ln w="57150">
              <a:solidFill>
                <a:schemeClr val="tx1"/>
              </a:solidFill>
              <a:round/>
              <a:headEnd/>
              <a:tailEnd/>
            </a:ln>
          </p:spPr>
          <p:txBody>
            <a:bodyPr anchor="ctr">
              <a:spAutoFit/>
            </a:bodyPr>
            <a:lstStyle/>
            <a:p>
              <a:endParaRPr lang="zh-CN" altLang="en-US"/>
            </a:p>
          </p:txBody>
        </p:sp>
        <p:sp>
          <p:nvSpPr>
            <p:cNvPr id="161820" name="Text Box 27"/>
            <p:cNvSpPr txBox="1">
              <a:spLocks noChangeArrowheads="1"/>
            </p:cNvSpPr>
            <p:nvPr/>
          </p:nvSpPr>
          <p:spPr bwMode="auto">
            <a:xfrm>
              <a:off x="3877" y="972"/>
              <a:ext cx="348"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61821" name="Text Box 28"/>
            <p:cNvSpPr txBox="1">
              <a:spLocks noChangeArrowheads="1"/>
            </p:cNvSpPr>
            <p:nvPr/>
          </p:nvSpPr>
          <p:spPr bwMode="auto">
            <a:xfrm>
              <a:off x="2986" y="404"/>
              <a:ext cx="258"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61822" name="Text Box 29"/>
            <p:cNvSpPr txBox="1">
              <a:spLocks noChangeArrowheads="1"/>
            </p:cNvSpPr>
            <p:nvPr/>
          </p:nvSpPr>
          <p:spPr bwMode="auto">
            <a:xfrm>
              <a:off x="4250" y="1738"/>
              <a:ext cx="397"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e1</a:t>
              </a:r>
              <a:endParaRPr lang="en-US" altLang="zh-CN" b="1"/>
            </a:p>
          </p:txBody>
        </p:sp>
        <p:sp>
          <p:nvSpPr>
            <p:cNvPr id="161823" name="Line 30"/>
            <p:cNvSpPr>
              <a:spLocks noChangeShapeType="1"/>
            </p:cNvSpPr>
            <p:nvPr/>
          </p:nvSpPr>
          <p:spPr bwMode="auto">
            <a:xfrm flipH="1">
              <a:off x="2911" y="868"/>
              <a:ext cx="0" cy="399"/>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24" name="Text Box 31"/>
            <p:cNvSpPr txBox="1">
              <a:spLocks noChangeArrowheads="1"/>
            </p:cNvSpPr>
            <p:nvPr/>
          </p:nvSpPr>
          <p:spPr bwMode="auto">
            <a:xfrm>
              <a:off x="2429" y="611"/>
              <a:ext cx="525"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61825" name="Text Box 32"/>
            <p:cNvSpPr txBox="1">
              <a:spLocks noChangeArrowheads="1"/>
            </p:cNvSpPr>
            <p:nvPr/>
          </p:nvSpPr>
          <p:spPr bwMode="auto">
            <a:xfrm>
              <a:off x="2436" y="955"/>
              <a:ext cx="409"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61826" name="Text Box 33"/>
            <p:cNvSpPr txBox="1">
              <a:spLocks noChangeArrowheads="1"/>
            </p:cNvSpPr>
            <p:nvPr/>
          </p:nvSpPr>
          <p:spPr bwMode="auto">
            <a:xfrm>
              <a:off x="4215" y="791"/>
              <a:ext cx="388"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61827" name="Text Box 34"/>
            <p:cNvSpPr txBox="1">
              <a:spLocks noChangeArrowheads="1"/>
            </p:cNvSpPr>
            <p:nvPr/>
          </p:nvSpPr>
          <p:spPr bwMode="auto">
            <a:xfrm>
              <a:off x="3223" y="1048"/>
              <a:ext cx="498" cy="288"/>
            </a:xfrm>
            <a:prstGeom prst="rect">
              <a:avLst/>
            </a:prstGeom>
            <a:noFill/>
            <a:ln w="28575">
              <a:noFill/>
              <a:miter lim="800000"/>
              <a:headEnd/>
              <a:tailEnd/>
            </a:ln>
          </p:spPr>
          <p:txBody>
            <a:bodyPr anchor="ctr">
              <a:spAutoFit/>
            </a:bodyPr>
            <a:lstStyle/>
            <a:p>
              <a:pPr algn="l"/>
              <a:r>
                <a:rPr lang="en-US" altLang="zh-CN" b="1">
                  <a:ea typeface="宋体" pitchFamily="2" charset="-122"/>
                  <a:cs typeface="Times New Roman" pitchFamily="18" charset="0"/>
                  <a:sym typeface="Symbol" pitchFamily="18" charset="2"/>
                </a:rPr>
                <a:t></a:t>
              </a:r>
              <a:r>
                <a:rPr lang="en-US" altLang="zh-CN" b="1" i="1">
                  <a:cs typeface="Times New Roman" pitchFamily="18" charset="0"/>
                </a:rPr>
                <a:t>I</a:t>
              </a:r>
              <a:r>
                <a:rPr lang="en-US" altLang="zh-CN" b="1" baseline="-25000">
                  <a:cs typeface="Times New Roman" pitchFamily="18" charset="0"/>
                </a:rPr>
                <a:t>B</a:t>
              </a:r>
              <a:endParaRPr lang="en-US" altLang="zh-CN" b="1">
                <a:cs typeface="Times New Roman" pitchFamily="18" charset="0"/>
              </a:endParaRPr>
            </a:p>
          </p:txBody>
        </p:sp>
        <p:sp>
          <p:nvSpPr>
            <p:cNvPr id="161828" name="Rectangle 35"/>
            <p:cNvSpPr>
              <a:spLocks noChangeArrowheads="1"/>
            </p:cNvSpPr>
            <p:nvPr/>
          </p:nvSpPr>
          <p:spPr bwMode="auto">
            <a:xfrm>
              <a:off x="4146" y="1768"/>
              <a:ext cx="97"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1829" name="Rectangle 36"/>
            <p:cNvSpPr>
              <a:spLocks noChangeArrowheads="1"/>
            </p:cNvSpPr>
            <p:nvPr/>
          </p:nvSpPr>
          <p:spPr bwMode="auto">
            <a:xfrm>
              <a:off x="2877" y="1795"/>
              <a:ext cx="89" cy="225"/>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1830" name="Rectangle 37"/>
            <p:cNvSpPr>
              <a:spLocks noChangeArrowheads="1"/>
            </p:cNvSpPr>
            <p:nvPr/>
          </p:nvSpPr>
          <p:spPr bwMode="auto">
            <a:xfrm>
              <a:off x="2962" y="1760"/>
              <a:ext cx="301" cy="288"/>
            </a:xfrm>
            <a:prstGeom prst="rect">
              <a:avLst/>
            </a:prstGeom>
            <a:noFill/>
            <a:ln w="9525">
              <a:noFill/>
              <a:miter lim="800000"/>
              <a:headEnd/>
              <a:tailEnd/>
            </a:ln>
          </p:spPr>
          <p:txBody>
            <a:bodyPr wrap="none">
              <a:spAutoFit/>
            </a:bodyPr>
            <a:lstStyle/>
            <a:p>
              <a:pPr algn="l"/>
              <a:r>
                <a:rPr lang="en-US" altLang="zh-CN" b="1" i="1"/>
                <a:t>R</a:t>
              </a:r>
              <a:r>
                <a:rPr lang="en-US" altLang="zh-CN" b="1" baseline="-25000"/>
                <a:t>e</a:t>
              </a:r>
            </a:p>
          </p:txBody>
        </p:sp>
        <p:sp>
          <p:nvSpPr>
            <p:cNvPr id="161831" name="Line 38"/>
            <p:cNvSpPr>
              <a:spLocks noChangeShapeType="1"/>
            </p:cNvSpPr>
            <p:nvPr/>
          </p:nvSpPr>
          <p:spPr bwMode="auto">
            <a:xfrm flipH="1">
              <a:off x="3534" y="759"/>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161832" name="Line 39"/>
            <p:cNvSpPr>
              <a:spLocks noChangeShapeType="1"/>
            </p:cNvSpPr>
            <p:nvPr/>
          </p:nvSpPr>
          <p:spPr bwMode="auto">
            <a:xfrm>
              <a:off x="3541" y="959"/>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33" name="Line 40"/>
            <p:cNvSpPr>
              <a:spLocks noChangeShapeType="1"/>
            </p:cNvSpPr>
            <p:nvPr/>
          </p:nvSpPr>
          <p:spPr bwMode="auto">
            <a:xfrm flipH="1">
              <a:off x="3697" y="1085"/>
              <a:ext cx="0" cy="296"/>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34" name="Line 41"/>
            <p:cNvSpPr>
              <a:spLocks noChangeShapeType="1"/>
            </p:cNvSpPr>
            <p:nvPr/>
          </p:nvSpPr>
          <p:spPr bwMode="auto">
            <a:xfrm>
              <a:off x="3679" y="280"/>
              <a:ext cx="0" cy="481"/>
            </a:xfrm>
            <a:prstGeom prst="line">
              <a:avLst/>
            </a:prstGeom>
            <a:noFill/>
            <a:ln w="38100">
              <a:solidFill>
                <a:schemeClr val="tx1"/>
              </a:solidFill>
              <a:round/>
              <a:headEnd/>
              <a:tailEnd/>
            </a:ln>
          </p:spPr>
          <p:txBody>
            <a:bodyPr anchor="ctr">
              <a:spAutoFit/>
            </a:bodyPr>
            <a:lstStyle/>
            <a:p>
              <a:endParaRPr lang="zh-CN" altLang="en-US"/>
            </a:p>
          </p:txBody>
        </p:sp>
        <p:sp>
          <p:nvSpPr>
            <p:cNvPr id="161835" name="Text Box 42"/>
            <p:cNvSpPr txBox="1">
              <a:spLocks noChangeArrowheads="1"/>
            </p:cNvSpPr>
            <p:nvPr/>
          </p:nvSpPr>
          <p:spPr bwMode="auto">
            <a:xfrm>
              <a:off x="3571" y="771"/>
              <a:ext cx="366" cy="288"/>
            </a:xfrm>
            <a:prstGeom prst="rect">
              <a:avLst/>
            </a:prstGeom>
            <a:noFill/>
            <a:ln w="28575">
              <a:noFill/>
              <a:miter lim="800000"/>
              <a:headEnd/>
              <a:tailEnd/>
            </a:ln>
          </p:spPr>
          <p:txBody>
            <a:bodyPr anchor="ctr">
              <a:spAutoFit/>
            </a:bodyPr>
            <a:lstStyle/>
            <a:p>
              <a:pPr algn="l"/>
              <a:r>
                <a:rPr lang="en-US" altLang="zh-CN" b="1"/>
                <a:t>T</a:t>
              </a:r>
              <a:r>
                <a:rPr lang="en-US" altLang="zh-CN" b="1" baseline="-25000"/>
                <a:t>0</a:t>
              </a:r>
              <a:endParaRPr lang="en-US" altLang="zh-CN" b="1"/>
            </a:p>
          </p:txBody>
        </p:sp>
        <p:sp>
          <p:nvSpPr>
            <p:cNvPr id="161836" name="Text Box 43"/>
            <p:cNvSpPr txBox="1">
              <a:spLocks noChangeArrowheads="1"/>
            </p:cNvSpPr>
            <p:nvPr/>
          </p:nvSpPr>
          <p:spPr bwMode="auto">
            <a:xfrm>
              <a:off x="4926" y="771"/>
              <a:ext cx="396"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61837" name="Text Box 44"/>
            <p:cNvSpPr txBox="1">
              <a:spLocks noChangeArrowheads="1"/>
            </p:cNvSpPr>
            <p:nvPr/>
          </p:nvSpPr>
          <p:spPr bwMode="auto">
            <a:xfrm>
              <a:off x="4953" y="1744"/>
              <a:ext cx="405"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e2</a:t>
              </a:r>
              <a:endParaRPr lang="en-US" altLang="zh-CN" b="1"/>
            </a:p>
          </p:txBody>
        </p:sp>
        <p:sp>
          <p:nvSpPr>
            <p:cNvPr id="161838" name="Line 45"/>
            <p:cNvSpPr>
              <a:spLocks noChangeShapeType="1"/>
            </p:cNvSpPr>
            <p:nvPr/>
          </p:nvSpPr>
          <p:spPr bwMode="auto">
            <a:xfrm>
              <a:off x="4742" y="1239"/>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61839" name="Line 46"/>
            <p:cNvSpPr>
              <a:spLocks noChangeShapeType="1"/>
            </p:cNvSpPr>
            <p:nvPr/>
          </p:nvSpPr>
          <p:spPr bwMode="auto">
            <a:xfrm flipH="1">
              <a:off x="4754" y="1208"/>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161840" name="Line 47"/>
            <p:cNvSpPr>
              <a:spLocks noChangeShapeType="1"/>
            </p:cNvSpPr>
            <p:nvPr/>
          </p:nvSpPr>
          <p:spPr bwMode="auto">
            <a:xfrm>
              <a:off x="4749" y="1429"/>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41" name="Line 48"/>
            <p:cNvSpPr>
              <a:spLocks noChangeShapeType="1"/>
            </p:cNvSpPr>
            <p:nvPr/>
          </p:nvSpPr>
          <p:spPr bwMode="auto">
            <a:xfrm>
              <a:off x="4899" y="620"/>
              <a:ext cx="0" cy="60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42" name="Line 49"/>
            <p:cNvSpPr>
              <a:spLocks noChangeShapeType="1"/>
            </p:cNvSpPr>
            <p:nvPr/>
          </p:nvSpPr>
          <p:spPr bwMode="auto">
            <a:xfrm>
              <a:off x="4911" y="1565"/>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61843" name="Text Box 50"/>
            <p:cNvSpPr txBox="1">
              <a:spLocks noChangeArrowheads="1"/>
            </p:cNvSpPr>
            <p:nvPr/>
          </p:nvSpPr>
          <p:spPr bwMode="auto">
            <a:xfrm>
              <a:off x="4589" y="965"/>
              <a:ext cx="357"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61844" name="Rectangle 51"/>
            <p:cNvSpPr>
              <a:spLocks noChangeArrowheads="1"/>
            </p:cNvSpPr>
            <p:nvPr/>
          </p:nvSpPr>
          <p:spPr bwMode="auto">
            <a:xfrm>
              <a:off x="4865" y="1759"/>
              <a:ext cx="97" cy="24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1845" name="Line 52"/>
            <p:cNvSpPr>
              <a:spLocks noChangeShapeType="1"/>
            </p:cNvSpPr>
            <p:nvPr/>
          </p:nvSpPr>
          <p:spPr bwMode="auto">
            <a:xfrm flipV="1">
              <a:off x="4183" y="2215"/>
              <a:ext cx="754" cy="0"/>
            </a:xfrm>
            <a:prstGeom prst="line">
              <a:avLst/>
            </a:prstGeom>
            <a:noFill/>
            <a:ln w="38100">
              <a:solidFill>
                <a:schemeClr val="tx1"/>
              </a:solidFill>
              <a:round/>
              <a:headEnd/>
              <a:tailEnd/>
            </a:ln>
          </p:spPr>
          <p:txBody>
            <a:bodyPr anchor="ctr">
              <a:spAutoFit/>
            </a:bodyPr>
            <a:lstStyle/>
            <a:p>
              <a:endParaRPr lang="zh-CN" altLang="en-US"/>
            </a:p>
          </p:txBody>
        </p:sp>
        <p:sp>
          <p:nvSpPr>
            <p:cNvPr id="161846" name="Line 53"/>
            <p:cNvSpPr>
              <a:spLocks noChangeShapeType="1"/>
            </p:cNvSpPr>
            <p:nvPr/>
          </p:nvSpPr>
          <p:spPr bwMode="auto">
            <a:xfrm flipV="1">
              <a:off x="3975" y="1386"/>
              <a:ext cx="754" cy="0"/>
            </a:xfrm>
            <a:prstGeom prst="line">
              <a:avLst/>
            </a:prstGeom>
            <a:noFill/>
            <a:ln w="38100">
              <a:solidFill>
                <a:schemeClr val="tx1"/>
              </a:solidFill>
              <a:round/>
              <a:headEnd/>
              <a:tailEnd/>
            </a:ln>
          </p:spPr>
          <p:txBody>
            <a:bodyPr anchor="ctr">
              <a:spAutoFit/>
            </a:bodyPr>
            <a:lstStyle/>
            <a:p>
              <a:endParaRPr lang="zh-CN" altLang="en-US"/>
            </a:p>
          </p:txBody>
        </p:sp>
        <p:sp>
          <p:nvSpPr>
            <p:cNvPr id="161847" name="Line 54"/>
            <p:cNvSpPr>
              <a:spLocks noChangeShapeType="1"/>
            </p:cNvSpPr>
            <p:nvPr/>
          </p:nvSpPr>
          <p:spPr bwMode="auto">
            <a:xfrm>
              <a:off x="5368" y="1247"/>
              <a:ext cx="0" cy="312"/>
            </a:xfrm>
            <a:prstGeom prst="line">
              <a:avLst/>
            </a:prstGeom>
            <a:noFill/>
            <a:ln w="38100">
              <a:solidFill>
                <a:schemeClr val="tx1"/>
              </a:solidFill>
              <a:round/>
              <a:headEnd/>
              <a:tailEnd/>
            </a:ln>
          </p:spPr>
          <p:txBody>
            <a:bodyPr anchor="ctr">
              <a:spAutoFit/>
            </a:bodyPr>
            <a:lstStyle/>
            <a:p>
              <a:endParaRPr lang="zh-CN" altLang="en-US"/>
            </a:p>
          </p:txBody>
        </p:sp>
        <p:sp>
          <p:nvSpPr>
            <p:cNvPr id="161848" name="Line 55"/>
            <p:cNvSpPr>
              <a:spLocks noChangeShapeType="1"/>
            </p:cNvSpPr>
            <p:nvPr/>
          </p:nvSpPr>
          <p:spPr bwMode="auto">
            <a:xfrm flipH="1">
              <a:off x="5378" y="1210"/>
              <a:ext cx="148" cy="138"/>
            </a:xfrm>
            <a:prstGeom prst="line">
              <a:avLst/>
            </a:prstGeom>
            <a:noFill/>
            <a:ln w="38100">
              <a:solidFill>
                <a:schemeClr val="tx1"/>
              </a:solidFill>
              <a:round/>
              <a:headEnd/>
              <a:tailEnd/>
            </a:ln>
          </p:spPr>
          <p:txBody>
            <a:bodyPr anchor="ctr">
              <a:spAutoFit/>
            </a:bodyPr>
            <a:lstStyle/>
            <a:p>
              <a:endParaRPr lang="zh-CN" altLang="en-US"/>
            </a:p>
          </p:txBody>
        </p:sp>
        <p:sp>
          <p:nvSpPr>
            <p:cNvPr id="161849" name="Line 56"/>
            <p:cNvSpPr>
              <a:spLocks noChangeShapeType="1"/>
            </p:cNvSpPr>
            <p:nvPr/>
          </p:nvSpPr>
          <p:spPr bwMode="auto">
            <a:xfrm>
              <a:off x="5373" y="1431"/>
              <a:ext cx="161"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50" name="Line 57"/>
            <p:cNvSpPr>
              <a:spLocks noChangeShapeType="1"/>
            </p:cNvSpPr>
            <p:nvPr/>
          </p:nvSpPr>
          <p:spPr bwMode="auto">
            <a:xfrm>
              <a:off x="5524" y="614"/>
              <a:ext cx="0" cy="60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1851" name="Line 58"/>
            <p:cNvSpPr>
              <a:spLocks noChangeShapeType="1"/>
            </p:cNvSpPr>
            <p:nvPr/>
          </p:nvSpPr>
          <p:spPr bwMode="auto">
            <a:xfrm>
              <a:off x="5535" y="1567"/>
              <a:ext cx="0" cy="645"/>
            </a:xfrm>
            <a:prstGeom prst="line">
              <a:avLst/>
            </a:prstGeom>
            <a:noFill/>
            <a:ln w="38100">
              <a:solidFill>
                <a:schemeClr val="tx1"/>
              </a:solidFill>
              <a:round/>
              <a:headEnd/>
              <a:tailEnd/>
            </a:ln>
          </p:spPr>
          <p:txBody>
            <a:bodyPr anchor="ctr">
              <a:spAutoFit/>
            </a:bodyPr>
            <a:lstStyle/>
            <a:p>
              <a:endParaRPr lang="zh-CN" altLang="en-US"/>
            </a:p>
          </p:txBody>
        </p:sp>
        <p:sp>
          <p:nvSpPr>
            <p:cNvPr id="161852" name="Text Box 59"/>
            <p:cNvSpPr txBox="1">
              <a:spLocks noChangeArrowheads="1"/>
            </p:cNvSpPr>
            <p:nvPr/>
          </p:nvSpPr>
          <p:spPr bwMode="auto">
            <a:xfrm>
              <a:off x="5230" y="975"/>
              <a:ext cx="364" cy="288"/>
            </a:xfrm>
            <a:prstGeom prst="rect">
              <a:avLst/>
            </a:prstGeom>
            <a:noFill/>
            <a:ln w="28575">
              <a:noFill/>
              <a:miter lim="800000"/>
              <a:headEnd/>
              <a:tailEnd/>
            </a:ln>
          </p:spPr>
          <p:txBody>
            <a:bodyPr anchor="ctr">
              <a:spAutoFit/>
            </a:bodyPr>
            <a:lstStyle/>
            <a:p>
              <a:pPr algn="l"/>
              <a:r>
                <a:rPr lang="en-US" altLang="zh-CN" b="1"/>
                <a:t>T</a:t>
              </a:r>
              <a:r>
                <a:rPr lang="en-US" altLang="zh-CN" b="1" baseline="-25000"/>
                <a:t>3</a:t>
              </a:r>
              <a:endParaRPr lang="en-US" altLang="zh-CN" b="1"/>
            </a:p>
          </p:txBody>
        </p:sp>
        <p:sp>
          <p:nvSpPr>
            <p:cNvPr id="161853" name="Text Box 60"/>
            <p:cNvSpPr txBox="1">
              <a:spLocks noChangeArrowheads="1"/>
            </p:cNvSpPr>
            <p:nvPr/>
          </p:nvSpPr>
          <p:spPr bwMode="auto">
            <a:xfrm>
              <a:off x="5577" y="1737"/>
              <a:ext cx="402" cy="288"/>
            </a:xfrm>
            <a:prstGeom prst="rect">
              <a:avLst/>
            </a:prstGeom>
            <a:noFill/>
            <a:ln w="28575">
              <a:noFill/>
              <a:miter lim="800000"/>
              <a:headEnd/>
              <a:tailEnd/>
            </a:ln>
          </p:spPr>
          <p:txBody>
            <a:bodyPr anchor="ctr">
              <a:spAutoFit/>
            </a:bodyPr>
            <a:lstStyle/>
            <a:p>
              <a:pPr algn="l"/>
              <a:r>
                <a:rPr lang="en-US" altLang="zh-CN" b="1" i="1"/>
                <a:t>R</a:t>
              </a:r>
              <a:r>
                <a:rPr lang="en-US" altLang="zh-CN" b="1" baseline="-25000"/>
                <a:t>e3</a:t>
              </a:r>
              <a:endParaRPr lang="en-US" altLang="zh-CN" b="1"/>
            </a:p>
          </p:txBody>
        </p:sp>
        <p:sp>
          <p:nvSpPr>
            <p:cNvPr id="161854" name="Text Box 61"/>
            <p:cNvSpPr txBox="1">
              <a:spLocks noChangeArrowheads="1"/>
            </p:cNvSpPr>
            <p:nvPr/>
          </p:nvSpPr>
          <p:spPr bwMode="auto">
            <a:xfrm>
              <a:off x="5558" y="772"/>
              <a:ext cx="388"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C3</a:t>
              </a:r>
              <a:endParaRPr lang="en-US" altLang="zh-CN" b="1"/>
            </a:p>
          </p:txBody>
        </p:sp>
        <p:sp>
          <p:nvSpPr>
            <p:cNvPr id="161855" name="Rectangle 62"/>
            <p:cNvSpPr>
              <a:spLocks noChangeArrowheads="1"/>
            </p:cNvSpPr>
            <p:nvPr/>
          </p:nvSpPr>
          <p:spPr bwMode="auto">
            <a:xfrm>
              <a:off x="5489" y="1768"/>
              <a:ext cx="89"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1856" name="Line 63"/>
            <p:cNvSpPr>
              <a:spLocks noChangeShapeType="1"/>
            </p:cNvSpPr>
            <p:nvPr/>
          </p:nvSpPr>
          <p:spPr bwMode="auto">
            <a:xfrm flipV="1">
              <a:off x="4919" y="2215"/>
              <a:ext cx="632" cy="0"/>
            </a:xfrm>
            <a:prstGeom prst="line">
              <a:avLst/>
            </a:prstGeom>
            <a:noFill/>
            <a:ln w="38100">
              <a:solidFill>
                <a:schemeClr val="tx1"/>
              </a:solidFill>
              <a:round/>
              <a:headEnd/>
              <a:tailEnd/>
            </a:ln>
          </p:spPr>
          <p:txBody>
            <a:bodyPr anchor="ctr">
              <a:spAutoFit/>
            </a:bodyPr>
            <a:lstStyle/>
            <a:p>
              <a:endParaRPr lang="zh-CN" altLang="en-US"/>
            </a:p>
          </p:txBody>
        </p:sp>
        <p:sp>
          <p:nvSpPr>
            <p:cNvPr id="161857" name="Line 64"/>
            <p:cNvSpPr>
              <a:spLocks noChangeShapeType="1"/>
            </p:cNvSpPr>
            <p:nvPr/>
          </p:nvSpPr>
          <p:spPr bwMode="auto">
            <a:xfrm flipV="1">
              <a:off x="4608" y="1387"/>
              <a:ext cx="754" cy="0"/>
            </a:xfrm>
            <a:prstGeom prst="line">
              <a:avLst/>
            </a:prstGeom>
            <a:noFill/>
            <a:ln w="38100">
              <a:solidFill>
                <a:schemeClr val="tx1"/>
              </a:solidFill>
              <a:round/>
              <a:headEnd/>
              <a:tailEnd/>
            </a:ln>
          </p:spPr>
          <p:txBody>
            <a:bodyPr anchor="ctr">
              <a:spAutoFit/>
            </a:bodyPr>
            <a:lstStyle/>
            <a:p>
              <a:endParaRPr lang="zh-CN" altLang="en-US"/>
            </a:p>
          </p:txBody>
        </p:sp>
        <p:sp>
          <p:nvSpPr>
            <p:cNvPr id="161858" name="Oval 65"/>
            <p:cNvSpPr>
              <a:spLocks noChangeArrowheads="1"/>
            </p:cNvSpPr>
            <p:nvPr/>
          </p:nvSpPr>
          <p:spPr bwMode="auto">
            <a:xfrm>
              <a:off x="4531" y="263"/>
              <a:ext cx="52" cy="52"/>
            </a:xfrm>
            <a:prstGeom prst="ellipse">
              <a:avLst/>
            </a:prstGeom>
            <a:noFill/>
            <a:ln w="38100">
              <a:solidFill>
                <a:schemeClr val="tx1"/>
              </a:solidFill>
              <a:round/>
              <a:headEnd/>
              <a:tailEnd/>
            </a:ln>
          </p:spPr>
          <p:txBody>
            <a:bodyPr wrap="none" anchor="ctr"/>
            <a:lstStyle/>
            <a:p>
              <a:endParaRPr lang="zh-CN" altLang="en-US"/>
            </a:p>
          </p:txBody>
        </p:sp>
      </p:grpSp>
      <p:graphicFrame>
        <p:nvGraphicFramePr>
          <p:cNvPr id="161794" name="Object 66"/>
          <p:cNvGraphicFramePr>
            <a:graphicFrameLocks noChangeAspect="1"/>
          </p:cNvGraphicFramePr>
          <p:nvPr/>
        </p:nvGraphicFramePr>
        <p:xfrm>
          <a:off x="755650" y="1844675"/>
          <a:ext cx="2071688" cy="1020763"/>
        </p:xfrm>
        <a:graphic>
          <a:graphicData uri="http://schemas.openxmlformats.org/presentationml/2006/ole">
            <mc:AlternateContent xmlns:mc="http://schemas.openxmlformats.org/markup-compatibility/2006">
              <mc:Choice xmlns:v="urn:schemas-microsoft-com:vml" Requires="v">
                <p:oleObj spid="_x0000_s7195" name="公式" r:id="rId5" imgW="876240" imgH="431640" progId="Equation.3">
                  <p:embed/>
                </p:oleObj>
              </mc:Choice>
              <mc:Fallback>
                <p:oleObj name="公式" r:id="rId5" imgW="876240" imgH="431640" progId="Equation.3">
                  <p:embed/>
                  <p:pic>
                    <p:nvPicPr>
                      <p:cNvPr id="0"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844675"/>
                        <a:ext cx="2071688"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8</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 calcmode="lin" valueType="num">
                                      <p:cBhvr additive="base">
                                        <p:cTn id="7" dur="500" fill="hold"/>
                                        <p:tgtEl>
                                          <p:spTgt spid="466946"/>
                                        </p:tgtEl>
                                        <p:attrNameLst>
                                          <p:attrName>ppt_x</p:attrName>
                                        </p:attrNameLst>
                                      </p:cBhvr>
                                      <p:tavLst>
                                        <p:tav tm="0">
                                          <p:val>
                                            <p:strVal val="0-#ppt_w/2"/>
                                          </p:val>
                                        </p:tav>
                                        <p:tav tm="100000">
                                          <p:val>
                                            <p:strVal val="#ppt_x"/>
                                          </p:val>
                                        </p:tav>
                                      </p:tavLst>
                                    </p:anim>
                                    <p:anim calcmode="lin" valueType="num">
                                      <p:cBhvr additive="base">
                                        <p:cTn id="8" dur="500" fill="hold"/>
                                        <p:tgtEl>
                                          <p:spTgt spid="466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395288" y="954088"/>
            <a:ext cx="7056437"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pPr>
            <a:r>
              <a:rPr lang="en-US" altLang="zh-CN" b="1">
                <a:solidFill>
                  <a:srgbClr val="0000FF"/>
                </a:solidFill>
                <a:ea typeface="宋体" pitchFamily="2" charset="-122"/>
              </a:rPr>
              <a:t>3.</a:t>
            </a:r>
            <a:r>
              <a:rPr lang="zh-CN" altLang="en-US" b="1">
                <a:solidFill>
                  <a:srgbClr val="0000FF"/>
                </a:solidFill>
                <a:ea typeface="宋体" pitchFamily="2" charset="-122"/>
              </a:rPr>
              <a:t>高输出阻抗电流源</a:t>
            </a:r>
          </a:p>
        </p:txBody>
      </p:sp>
      <p:sp>
        <p:nvSpPr>
          <p:cNvPr id="162821" name="Line 3"/>
          <p:cNvSpPr>
            <a:spLocks noChangeShapeType="1"/>
          </p:cNvSpPr>
          <p:nvPr/>
        </p:nvSpPr>
        <p:spPr bwMode="auto">
          <a:xfrm>
            <a:off x="838200" y="838200"/>
            <a:ext cx="3959225" cy="0"/>
          </a:xfrm>
          <a:prstGeom prst="line">
            <a:avLst/>
          </a:prstGeom>
          <a:noFill/>
          <a:ln w="76200" cap="sq" cmpd="tri">
            <a:solidFill>
              <a:srgbClr val="FF00FF"/>
            </a:solidFill>
            <a:round/>
            <a:headEnd type="none" w="sm" len="sm"/>
            <a:tailEnd type="none" w="sm" len="sm"/>
          </a:ln>
        </p:spPr>
        <p:txBody>
          <a:bodyPr wrap="none" anchor="ctr"/>
          <a:lstStyle/>
          <a:p>
            <a:endParaRPr lang="zh-CN" altLang="en-US"/>
          </a:p>
        </p:txBody>
      </p:sp>
      <p:sp>
        <p:nvSpPr>
          <p:cNvPr id="162822" name="Text Box 4"/>
          <p:cNvSpPr txBox="1">
            <a:spLocks noChangeArrowheads="1"/>
          </p:cNvSpPr>
          <p:nvPr/>
        </p:nvSpPr>
        <p:spPr bwMode="auto">
          <a:xfrm>
            <a:off x="827088" y="188913"/>
            <a:ext cx="4886325" cy="579437"/>
          </a:xfrm>
          <a:prstGeom prst="rect">
            <a:avLst/>
          </a:prstGeom>
          <a:noFill/>
          <a:ln w="12700" cap="sq">
            <a:noFill/>
            <a:miter lim="800000"/>
            <a:headEnd type="none" w="sm" len="sm"/>
            <a:tailEnd type="none" w="sm" len="sm"/>
          </a:ln>
        </p:spPr>
        <p:txBody>
          <a:bodyPr>
            <a:spAutoFit/>
          </a:bodyPr>
          <a:lstStyle/>
          <a:p>
            <a:pPr algn="l">
              <a:spcBef>
                <a:spcPct val="50000"/>
              </a:spcBef>
            </a:pPr>
            <a:r>
              <a:rPr lang="en-US" altLang="zh-CN" sz="3200" b="1" dirty="0" smtClean="0">
                <a:solidFill>
                  <a:srgbClr val="FF0000"/>
                </a:solidFill>
                <a:ea typeface="黑体" pitchFamily="49" charset="-122"/>
              </a:rPr>
              <a:t>4.1.1 </a:t>
            </a:r>
            <a:r>
              <a:rPr lang="en-US" altLang="zh-CN" sz="3200" b="1" dirty="0">
                <a:solidFill>
                  <a:srgbClr val="FF0000"/>
                </a:solidFill>
                <a:ea typeface="宋体" pitchFamily="2" charset="-122"/>
              </a:rPr>
              <a:t>BJT</a:t>
            </a:r>
            <a:r>
              <a:rPr lang="zh-CN" altLang="en-US" sz="3200" b="1" dirty="0">
                <a:solidFill>
                  <a:srgbClr val="FF0000"/>
                </a:solidFill>
                <a:ea typeface="宋体" pitchFamily="2" charset="-122"/>
              </a:rPr>
              <a:t>电流源电路</a:t>
            </a:r>
          </a:p>
        </p:txBody>
      </p:sp>
      <p:grpSp>
        <p:nvGrpSpPr>
          <p:cNvPr id="2" name="Group 6"/>
          <p:cNvGrpSpPr>
            <a:grpSpLocks/>
          </p:cNvGrpSpPr>
          <p:nvPr/>
        </p:nvGrpSpPr>
        <p:grpSpPr bwMode="auto">
          <a:xfrm>
            <a:off x="5076825" y="1196975"/>
            <a:ext cx="3140075" cy="3708400"/>
            <a:chOff x="3917" y="591"/>
            <a:chExt cx="1978" cy="2336"/>
          </a:xfrm>
        </p:grpSpPr>
        <p:sp>
          <p:nvSpPr>
            <p:cNvPr id="162828" name="Text Box 7"/>
            <p:cNvSpPr txBox="1">
              <a:spLocks noChangeArrowheads="1"/>
            </p:cNvSpPr>
            <p:nvPr/>
          </p:nvSpPr>
          <p:spPr bwMode="auto">
            <a:xfrm>
              <a:off x="3931" y="591"/>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CC</a:t>
              </a:r>
              <a:endParaRPr lang="en-US" altLang="zh-CN" b="1"/>
            </a:p>
          </p:txBody>
        </p:sp>
        <p:sp>
          <p:nvSpPr>
            <p:cNvPr id="162829" name="Line 8"/>
            <p:cNvSpPr>
              <a:spLocks noChangeShapeType="1"/>
            </p:cNvSpPr>
            <p:nvPr/>
          </p:nvSpPr>
          <p:spPr bwMode="auto">
            <a:xfrm>
              <a:off x="5291" y="2032"/>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62830" name="Line 9"/>
            <p:cNvSpPr>
              <a:spLocks noChangeShapeType="1"/>
            </p:cNvSpPr>
            <p:nvPr/>
          </p:nvSpPr>
          <p:spPr bwMode="auto">
            <a:xfrm flipH="1">
              <a:off x="5302" y="2001"/>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62831" name="Line 10"/>
            <p:cNvSpPr>
              <a:spLocks noChangeShapeType="1"/>
            </p:cNvSpPr>
            <p:nvPr/>
          </p:nvSpPr>
          <p:spPr bwMode="auto">
            <a:xfrm>
              <a:off x="5298" y="2230"/>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2832" name="Line 11"/>
            <p:cNvSpPr>
              <a:spLocks noChangeShapeType="1"/>
            </p:cNvSpPr>
            <p:nvPr/>
          </p:nvSpPr>
          <p:spPr bwMode="auto">
            <a:xfrm flipH="1">
              <a:off x="4370" y="2177"/>
              <a:ext cx="927" cy="1"/>
            </a:xfrm>
            <a:prstGeom prst="line">
              <a:avLst/>
            </a:prstGeom>
            <a:noFill/>
            <a:ln w="38100">
              <a:solidFill>
                <a:schemeClr val="tx1"/>
              </a:solidFill>
              <a:round/>
              <a:headEnd/>
              <a:tailEnd/>
            </a:ln>
          </p:spPr>
          <p:txBody>
            <a:bodyPr anchor="ctr">
              <a:spAutoFit/>
            </a:bodyPr>
            <a:lstStyle/>
            <a:p>
              <a:endParaRPr lang="zh-CN" altLang="en-US"/>
            </a:p>
          </p:txBody>
        </p:sp>
        <p:sp>
          <p:nvSpPr>
            <p:cNvPr id="162833" name="Line 12"/>
            <p:cNvSpPr>
              <a:spLocks noChangeShapeType="1"/>
            </p:cNvSpPr>
            <p:nvPr/>
          </p:nvSpPr>
          <p:spPr bwMode="auto">
            <a:xfrm>
              <a:off x="4016" y="908"/>
              <a:ext cx="340" cy="0"/>
            </a:xfrm>
            <a:prstGeom prst="line">
              <a:avLst/>
            </a:prstGeom>
            <a:noFill/>
            <a:ln w="38100">
              <a:solidFill>
                <a:schemeClr val="tx1"/>
              </a:solidFill>
              <a:round/>
              <a:headEnd/>
              <a:tailEnd/>
            </a:ln>
          </p:spPr>
          <p:txBody>
            <a:bodyPr anchor="ctr">
              <a:spAutoFit/>
            </a:bodyPr>
            <a:lstStyle/>
            <a:p>
              <a:endParaRPr lang="zh-CN" altLang="en-US"/>
            </a:p>
          </p:txBody>
        </p:sp>
        <p:sp>
          <p:nvSpPr>
            <p:cNvPr id="162834" name="Text Box 13"/>
            <p:cNvSpPr txBox="1">
              <a:spLocks noChangeArrowheads="1"/>
            </p:cNvSpPr>
            <p:nvPr/>
          </p:nvSpPr>
          <p:spPr bwMode="auto">
            <a:xfrm>
              <a:off x="3950" y="2051"/>
              <a:ext cx="376" cy="288"/>
            </a:xfrm>
            <a:prstGeom prst="rect">
              <a:avLst/>
            </a:prstGeom>
            <a:noFill/>
            <a:ln w="28575">
              <a:noFill/>
              <a:miter lim="800000"/>
              <a:headEnd/>
              <a:tailEnd/>
            </a:ln>
          </p:spPr>
          <p:txBody>
            <a:bodyPr anchor="ctr">
              <a:spAutoFit/>
            </a:bodyPr>
            <a:lstStyle/>
            <a:p>
              <a:pPr algn="l"/>
              <a:r>
                <a:rPr lang="en-US" altLang="zh-CN" b="1"/>
                <a:t>T</a:t>
              </a:r>
              <a:r>
                <a:rPr lang="en-US" altLang="zh-CN" b="1" baseline="-25000"/>
                <a:t>1</a:t>
              </a:r>
              <a:endParaRPr lang="en-US" altLang="zh-CN" b="1"/>
            </a:p>
          </p:txBody>
        </p:sp>
        <p:sp>
          <p:nvSpPr>
            <p:cNvPr id="162835" name="Line 14"/>
            <p:cNvSpPr>
              <a:spLocks noChangeShapeType="1"/>
            </p:cNvSpPr>
            <p:nvPr/>
          </p:nvSpPr>
          <p:spPr bwMode="auto">
            <a:xfrm>
              <a:off x="4184" y="913"/>
              <a:ext cx="0" cy="1132"/>
            </a:xfrm>
            <a:prstGeom prst="line">
              <a:avLst/>
            </a:prstGeom>
            <a:noFill/>
            <a:ln w="38100">
              <a:solidFill>
                <a:schemeClr val="tx1"/>
              </a:solidFill>
              <a:round/>
              <a:headEnd/>
              <a:tailEnd/>
            </a:ln>
          </p:spPr>
          <p:txBody>
            <a:bodyPr anchor="ctr">
              <a:spAutoFit/>
            </a:bodyPr>
            <a:lstStyle/>
            <a:p>
              <a:endParaRPr lang="zh-CN" altLang="en-US"/>
            </a:p>
          </p:txBody>
        </p:sp>
        <p:sp>
          <p:nvSpPr>
            <p:cNvPr id="162836" name="Line 15"/>
            <p:cNvSpPr>
              <a:spLocks noChangeShapeType="1"/>
            </p:cNvSpPr>
            <p:nvPr/>
          </p:nvSpPr>
          <p:spPr bwMode="auto">
            <a:xfrm flipH="1">
              <a:off x="4193" y="2226"/>
              <a:ext cx="165" cy="127"/>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2837" name="Line 16"/>
            <p:cNvSpPr>
              <a:spLocks noChangeShapeType="1"/>
            </p:cNvSpPr>
            <p:nvPr/>
          </p:nvSpPr>
          <p:spPr bwMode="auto">
            <a:xfrm>
              <a:off x="4362" y="2073"/>
              <a:ext cx="0" cy="241"/>
            </a:xfrm>
            <a:prstGeom prst="line">
              <a:avLst/>
            </a:prstGeom>
            <a:noFill/>
            <a:ln w="38100">
              <a:solidFill>
                <a:schemeClr val="tx1"/>
              </a:solidFill>
              <a:round/>
              <a:headEnd/>
              <a:tailEnd/>
            </a:ln>
          </p:spPr>
          <p:txBody>
            <a:bodyPr anchor="ctr">
              <a:spAutoFit/>
            </a:bodyPr>
            <a:lstStyle/>
            <a:p>
              <a:endParaRPr lang="zh-CN" altLang="en-US"/>
            </a:p>
          </p:txBody>
        </p:sp>
        <p:sp>
          <p:nvSpPr>
            <p:cNvPr id="162838" name="Line 17"/>
            <p:cNvSpPr>
              <a:spLocks noChangeShapeType="1"/>
            </p:cNvSpPr>
            <p:nvPr/>
          </p:nvSpPr>
          <p:spPr bwMode="auto">
            <a:xfrm>
              <a:off x="4184" y="2045"/>
              <a:ext cx="170" cy="114"/>
            </a:xfrm>
            <a:prstGeom prst="line">
              <a:avLst/>
            </a:prstGeom>
            <a:noFill/>
            <a:ln w="38100">
              <a:solidFill>
                <a:schemeClr val="tx1"/>
              </a:solidFill>
              <a:round/>
              <a:headEnd/>
              <a:tailEnd/>
            </a:ln>
          </p:spPr>
          <p:txBody>
            <a:bodyPr anchor="ctr">
              <a:spAutoFit/>
            </a:bodyPr>
            <a:lstStyle/>
            <a:p>
              <a:endParaRPr lang="zh-CN" altLang="en-US"/>
            </a:p>
          </p:txBody>
        </p:sp>
        <p:sp>
          <p:nvSpPr>
            <p:cNvPr id="162839" name="Line 18"/>
            <p:cNvSpPr>
              <a:spLocks noChangeShapeType="1"/>
            </p:cNvSpPr>
            <p:nvPr/>
          </p:nvSpPr>
          <p:spPr bwMode="auto">
            <a:xfrm>
              <a:off x="5450" y="932"/>
              <a:ext cx="0" cy="340"/>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2840" name="Rectangle 19"/>
            <p:cNvSpPr>
              <a:spLocks noChangeArrowheads="1"/>
            </p:cNvSpPr>
            <p:nvPr/>
          </p:nvSpPr>
          <p:spPr bwMode="auto">
            <a:xfrm>
              <a:off x="4135" y="1120"/>
              <a:ext cx="89" cy="22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62841" name="Line 20"/>
            <p:cNvSpPr>
              <a:spLocks noChangeShapeType="1"/>
            </p:cNvSpPr>
            <p:nvPr/>
          </p:nvSpPr>
          <p:spPr bwMode="auto">
            <a:xfrm flipH="1">
              <a:off x="4184" y="2578"/>
              <a:ext cx="1276" cy="1"/>
            </a:xfrm>
            <a:prstGeom prst="line">
              <a:avLst/>
            </a:prstGeom>
            <a:noFill/>
            <a:ln w="38100">
              <a:solidFill>
                <a:schemeClr val="tx1"/>
              </a:solidFill>
              <a:round/>
              <a:headEnd/>
              <a:tailEnd/>
            </a:ln>
          </p:spPr>
          <p:txBody>
            <a:bodyPr anchor="ctr">
              <a:spAutoFit/>
            </a:bodyPr>
            <a:lstStyle/>
            <a:p>
              <a:endParaRPr lang="zh-CN" altLang="en-US"/>
            </a:p>
          </p:txBody>
        </p:sp>
        <p:sp>
          <p:nvSpPr>
            <p:cNvPr id="162842" name="Line 21"/>
            <p:cNvSpPr>
              <a:spLocks noChangeShapeType="1"/>
            </p:cNvSpPr>
            <p:nvPr/>
          </p:nvSpPr>
          <p:spPr bwMode="auto">
            <a:xfrm>
              <a:off x="4811" y="1799"/>
              <a:ext cx="0" cy="374"/>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2843" name="Line 22"/>
            <p:cNvSpPr>
              <a:spLocks noChangeShapeType="1"/>
            </p:cNvSpPr>
            <p:nvPr/>
          </p:nvSpPr>
          <p:spPr bwMode="auto">
            <a:xfrm>
              <a:off x="4193" y="2340"/>
              <a:ext cx="0" cy="227"/>
            </a:xfrm>
            <a:prstGeom prst="line">
              <a:avLst/>
            </a:prstGeom>
            <a:noFill/>
            <a:ln w="38100">
              <a:solidFill>
                <a:schemeClr val="tx1"/>
              </a:solidFill>
              <a:round/>
              <a:headEnd/>
              <a:tailEnd/>
            </a:ln>
          </p:spPr>
          <p:txBody>
            <a:bodyPr anchor="ctr">
              <a:spAutoFit/>
            </a:bodyPr>
            <a:lstStyle/>
            <a:p>
              <a:endParaRPr lang="zh-CN" altLang="en-US"/>
            </a:p>
          </p:txBody>
        </p:sp>
        <p:sp>
          <p:nvSpPr>
            <p:cNvPr id="162844" name="Line 23"/>
            <p:cNvSpPr>
              <a:spLocks noChangeShapeType="1"/>
            </p:cNvSpPr>
            <p:nvPr/>
          </p:nvSpPr>
          <p:spPr bwMode="auto">
            <a:xfrm>
              <a:off x="5460" y="2358"/>
              <a:ext cx="0" cy="227"/>
            </a:xfrm>
            <a:prstGeom prst="line">
              <a:avLst/>
            </a:prstGeom>
            <a:noFill/>
            <a:ln w="38100">
              <a:solidFill>
                <a:schemeClr val="tx1"/>
              </a:solidFill>
              <a:round/>
              <a:headEnd/>
              <a:tailEnd/>
            </a:ln>
          </p:spPr>
          <p:txBody>
            <a:bodyPr anchor="ctr">
              <a:spAutoFit/>
            </a:bodyPr>
            <a:lstStyle/>
            <a:p>
              <a:endParaRPr lang="zh-CN" altLang="en-US"/>
            </a:p>
          </p:txBody>
        </p:sp>
        <p:sp>
          <p:nvSpPr>
            <p:cNvPr id="162845" name="Line 24"/>
            <p:cNvSpPr>
              <a:spLocks noChangeShapeType="1"/>
            </p:cNvSpPr>
            <p:nvPr/>
          </p:nvSpPr>
          <p:spPr bwMode="auto">
            <a:xfrm flipH="1">
              <a:off x="4813" y="1810"/>
              <a:ext cx="614" cy="1"/>
            </a:xfrm>
            <a:prstGeom prst="line">
              <a:avLst/>
            </a:prstGeom>
            <a:noFill/>
            <a:ln w="38100">
              <a:solidFill>
                <a:schemeClr val="tx1"/>
              </a:solidFill>
              <a:round/>
              <a:headEnd/>
              <a:tailEnd/>
            </a:ln>
          </p:spPr>
          <p:txBody>
            <a:bodyPr anchor="ctr">
              <a:spAutoFit/>
            </a:bodyPr>
            <a:lstStyle/>
            <a:p>
              <a:endParaRPr lang="zh-CN" altLang="en-US"/>
            </a:p>
          </p:txBody>
        </p:sp>
        <p:sp>
          <p:nvSpPr>
            <p:cNvPr id="162846" name="Line 25"/>
            <p:cNvSpPr>
              <a:spLocks noChangeShapeType="1"/>
            </p:cNvSpPr>
            <p:nvPr/>
          </p:nvSpPr>
          <p:spPr bwMode="auto">
            <a:xfrm>
              <a:off x="4857" y="2567"/>
              <a:ext cx="4" cy="113"/>
            </a:xfrm>
            <a:prstGeom prst="line">
              <a:avLst/>
            </a:prstGeom>
            <a:noFill/>
            <a:ln w="38100">
              <a:solidFill>
                <a:schemeClr val="tx1"/>
              </a:solidFill>
              <a:round/>
              <a:headEnd/>
              <a:tailEnd/>
            </a:ln>
          </p:spPr>
          <p:txBody>
            <a:bodyPr anchor="ctr">
              <a:spAutoFit/>
            </a:bodyPr>
            <a:lstStyle/>
            <a:p>
              <a:endParaRPr lang="zh-CN" altLang="en-US"/>
            </a:p>
          </p:txBody>
        </p:sp>
        <p:sp>
          <p:nvSpPr>
            <p:cNvPr id="162847" name="Line 26"/>
            <p:cNvSpPr>
              <a:spLocks noChangeShapeType="1"/>
            </p:cNvSpPr>
            <p:nvPr/>
          </p:nvSpPr>
          <p:spPr bwMode="auto">
            <a:xfrm flipH="1">
              <a:off x="4696" y="2692"/>
              <a:ext cx="340" cy="1"/>
            </a:xfrm>
            <a:prstGeom prst="line">
              <a:avLst/>
            </a:prstGeom>
            <a:noFill/>
            <a:ln w="38100">
              <a:solidFill>
                <a:schemeClr val="tx1"/>
              </a:solidFill>
              <a:round/>
              <a:headEnd/>
              <a:tailEnd/>
            </a:ln>
          </p:spPr>
          <p:txBody>
            <a:bodyPr anchor="ctr">
              <a:spAutoFit/>
            </a:bodyPr>
            <a:lstStyle/>
            <a:p>
              <a:endParaRPr lang="zh-CN" altLang="en-US"/>
            </a:p>
          </p:txBody>
        </p:sp>
        <p:sp>
          <p:nvSpPr>
            <p:cNvPr id="162848" name="Text Box 27"/>
            <p:cNvSpPr txBox="1">
              <a:spLocks noChangeArrowheads="1"/>
            </p:cNvSpPr>
            <p:nvPr/>
          </p:nvSpPr>
          <p:spPr bwMode="auto">
            <a:xfrm>
              <a:off x="5340" y="2039"/>
              <a:ext cx="34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2</a:t>
              </a:r>
              <a:endParaRPr lang="en-US" altLang="zh-CN" b="1"/>
            </a:p>
          </p:txBody>
        </p:sp>
        <p:sp>
          <p:nvSpPr>
            <p:cNvPr id="162849" name="Text Box 28"/>
            <p:cNvSpPr txBox="1">
              <a:spLocks noChangeArrowheads="1"/>
            </p:cNvSpPr>
            <p:nvPr/>
          </p:nvSpPr>
          <p:spPr bwMode="auto">
            <a:xfrm>
              <a:off x="3917" y="1092"/>
              <a:ext cx="282" cy="288"/>
            </a:xfrm>
            <a:prstGeom prst="rect">
              <a:avLst/>
            </a:prstGeom>
            <a:noFill/>
            <a:ln w="28575">
              <a:noFill/>
              <a:miter lim="800000"/>
              <a:headEnd/>
              <a:tailEnd/>
            </a:ln>
          </p:spPr>
          <p:txBody>
            <a:bodyPr anchor="ctr">
              <a:spAutoFit/>
            </a:bodyPr>
            <a:lstStyle/>
            <a:p>
              <a:pPr algn="l"/>
              <a:r>
                <a:rPr lang="en-US" altLang="zh-CN" b="1" i="1"/>
                <a:t>R</a:t>
              </a:r>
              <a:endParaRPr lang="en-US" altLang="zh-CN" b="1"/>
            </a:p>
          </p:txBody>
        </p:sp>
        <p:sp>
          <p:nvSpPr>
            <p:cNvPr id="162850" name="Text Box 29"/>
            <p:cNvSpPr txBox="1">
              <a:spLocks noChangeArrowheads="1"/>
            </p:cNvSpPr>
            <p:nvPr/>
          </p:nvSpPr>
          <p:spPr bwMode="auto">
            <a:xfrm>
              <a:off x="4362" y="1081"/>
              <a:ext cx="500"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REF</a:t>
              </a:r>
              <a:endParaRPr lang="en-US" altLang="zh-CN" b="1"/>
            </a:p>
          </p:txBody>
        </p:sp>
        <p:sp>
          <p:nvSpPr>
            <p:cNvPr id="162851" name="Text Box 30"/>
            <p:cNvSpPr txBox="1">
              <a:spLocks noChangeArrowheads="1"/>
            </p:cNvSpPr>
            <p:nvPr/>
          </p:nvSpPr>
          <p:spPr bwMode="auto">
            <a:xfrm>
              <a:off x="4242" y="1706"/>
              <a:ext cx="39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C1</a:t>
              </a:r>
              <a:endParaRPr lang="en-US" altLang="zh-CN" b="1"/>
            </a:p>
          </p:txBody>
        </p:sp>
        <p:sp>
          <p:nvSpPr>
            <p:cNvPr id="162852" name="Text Box 31"/>
            <p:cNvSpPr txBox="1">
              <a:spLocks noChangeArrowheads="1"/>
            </p:cNvSpPr>
            <p:nvPr/>
          </p:nvSpPr>
          <p:spPr bwMode="auto">
            <a:xfrm>
              <a:off x="5482" y="1711"/>
              <a:ext cx="41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C2</a:t>
              </a:r>
              <a:endParaRPr lang="en-US" altLang="zh-CN" b="1"/>
            </a:p>
          </p:txBody>
        </p:sp>
        <p:sp>
          <p:nvSpPr>
            <p:cNvPr id="162853" name="Text Box 32"/>
            <p:cNvSpPr txBox="1">
              <a:spLocks noChangeArrowheads="1"/>
            </p:cNvSpPr>
            <p:nvPr/>
          </p:nvSpPr>
          <p:spPr bwMode="auto">
            <a:xfrm>
              <a:off x="4817" y="1837"/>
              <a:ext cx="399" cy="288"/>
            </a:xfrm>
            <a:prstGeom prst="rect">
              <a:avLst/>
            </a:prstGeom>
            <a:noFill/>
            <a:ln w="28575">
              <a:noFill/>
              <a:miter lim="800000"/>
              <a:headEnd/>
              <a:tailEnd/>
            </a:ln>
          </p:spPr>
          <p:txBody>
            <a:bodyPr anchor="ctr">
              <a:spAutoFit/>
            </a:bodyPr>
            <a:lstStyle/>
            <a:p>
              <a:pPr algn="l"/>
              <a:r>
                <a:rPr lang="en-US" altLang="zh-CN" b="1"/>
                <a:t>2</a:t>
              </a:r>
              <a:r>
                <a:rPr lang="en-US" altLang="zh-CN" b="1" i="1"/>
                <a:t>I</a:t>
              </a:r>
              <a:r>
                <a:rPr lang="en-US" altLang="zh-CN" b="1" baseline="-25000"/>
                <a:t>B</a:t>
              </a:r>
              <a:endParaRPr lang="en-US" altLang="zh-CN" b="1"/>
            </a:p>
          </p:txBody>
        </p:sp>
        <p:sp>
          <p:nvSpPr>
            <p:cNvPr id="162854" name="Text Box 33"/>
            <p:cNvSpPr txBox="1">
              <a:spLocks noChangeArrowheads="1"/>
            </p:cNvSpPr>
            <p:nvPr/>
          </p:nvSpPr>
          <p:spPr bwMode="auto">
            <a:xfrm>
              <a:off x="4603" y="2639"/>
              <a:ext cx="599" cy="288"/>
            </a:xfrm>
            <a:prstGeom prst="rect">
              <a:avLst/>
            </a:prstGeom>
            <a:noFill/>
            <a:ln w="28575">
              <a:noFill/>
              <a:miter lim="800000"/>
              <a:headEnd/>
              <a:tailEnd/>
            </a:ln>
          </p:spPr>
          <p:txBody>
            <a:bodyPr anchor="ctr">
              <a:spAutoFit/>
            </a:bodyPr>
            <a:lstStyle/>
            <a:p>
              <a:pPr algn="l"/>
              <a:r>
                <a:rPr lang="en-US" altLang="zh-CN" b="1"/>
                <a:t>-</a:t>
              </a:r>
              <a:r>
                <a:rPr lang="en-US" altLang="zh-CN" b="1" i="1"/>
                <a:t>V</a:t>
              </a:r>
              <a:r>
                <a:rPr lang="en-US" altLang="zh-CN" b="1" baseline="-25000"/>
                <a:t>EE</a:t>
              </a:r>
              <a:endParaRPr lang="en-US" altLang="zh-CN" b="1"/>
            </a:p>
          </p:txBody>
        </p:sp>
        <p:sp>
          <p:nvSpPr>
            <p:cNvPr id="162855" name="Line 34"/>
            <p:cNvSpPr>
              <a:spLocks noChangeShapeType="1"/>
            </p:cNvSpPr>
            <p:nvPr/>
          </p:nvSpPr>
          <p:spPr bwMode="auto">
            <a:xfrm>
              <a:off x="5291" y="1304"/>
              <a:ext cx="0" cy="286"/>
            </a:xfrm>
            <a:prstGeom prst="line">
              <a:avLst/>
            </a:prstGeom>
            <a:noFill/>
            <a:ln w="38100">
              <a:solidFill>
                <a:schemeClr val="tx1"/>
              </a:solidFill>
              <a:round/>
              <a:headEnd/>
              <a:tailEnd/>
            </a:ln>
          </p:spPr>
          <p:txBody>
            <a:bodyPr anchor="ctr">
              <a:spAutoFit/>
            </a:bodyPr>
            <a:lstStyle/>
            <a:p>
              <a:endParaRPr lang="zh-CN" altLang="en-US"/>
            </a:p>
          </p:txBody>
        </p:sp>
        <p:sp>
          <p:nvSpPr>
            <p:cNvPr id="162856" name="Line 35"/>
            <p:cNvSpPr>
              <a:spLocks noChangeShapeType="1"/>
            </p:cNvSpPr>
            <p:nvPr/>
          </p:nvSpPr>
          <p:spPr bwMode="auto">
            <a:xfrm flipH="1">
              <a:off x="5302" y="1273"/>
              <a:ext cx="149" cy="138"/>
            </a:xfrm>
            <a:prstGeom prst="line">
              <a:avLst/>
            </a:prstGeom>
            <a:noFill/>
            <a:ln w="38100">
              <a:solidFill>
                <a:schemeClr val="tx1"/>
              </a:solidFill>
              <a:round/>
              <a:headEnd/>
              <a:tailEnd/>
            </a:ln>
          </p:spPr>
          <p:txBody>
            <a:bodyPr anchor="ctr">
              <a:spAutoFit/>
            </a:bodyPr>
            <a:lstStyle/>
            <a:p>
              <a:endParaRPr lang="zh-CN" altLang="en-US"/>
            </a:p>
          </p:txBody>
        </p:sp>
        <p:sp>
          <p:nvSpPr>
            <p:cNvPr id="162857" name="Line 36"/>
            <p:cNvSpPr>
              <a:spLocks noChangeShapeType="1"/>
            </p:cNvSpPr>
            <p:nvPr/>
          </p:nvSpPr>
          <p:spPr bwMode="auto">
            <a:xfrm>
              <a:off x="5298" y="1502"/>
              <a:ext cx="160" cy="143"/>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162858" name="Text Box 37"/>
            <p:cNvSpPr txBox="1">
              <a:spLocks noChangeArrowheads="1"/>
            </p:cNvSpPr>
            <p:nvPr/>
          </p:nvSpPr>
          <p:spPr bwMode="auto">
            <a:xfrm>
              <a:off x="5340" y="1311"/>
              <a:ext cx="340" cy="288"/>
            </a:xfrm>
            <a:prstGeom prst="rect">
              <a:avLst/>
            </a:prstGeom>
            <a:noFill/>
            <a:ln w="28575">
              <a:noFill/>
              <a:miter lim="800000"/>
              <a:headEnd/>
              <a:tailEnd/>
            </a:ln>
          </p:spPr>
          <p:txBody>
            <a:bodyPr anchor="ctr">
              <a:spAutoFit/>
            </a:bodyPr>
            <a:lstStyle/>
            <a:p>
              <a:pPr algn="l"/>
              <a:r>
                <a:rPr lang="en-US" altLang="zh-CN" b="1"/>
                <a:t>T</a:t>
              </a:r>
              <a:r>
                <a:rPr lang="en-US" altLang="zh-CN" b="1" baseline="-25000"/>
                <a:t>3</a:t>
              </a:r>
              <a:endParaRPr lang="en-US" altLang="zh-CN" b="1"/>
            </a:p>
          </p:txBody>
        </p:sp>
        <p:sp>
          <p:nvSpPr>
            <p:cNvPr id="162859" name="Line 38"/>
            <p:cNvSpPr>
              <a:spLocks noChangeShapeType="1"/>
            </p:cNvSpPr>
            <p:nvPr/>
          </p:nvSpPr>
          <p:spPr bwMode="auto">
            <a:xfrm flipH="1">
              <a:off x="4180" y="1465"/>
              <a:ext cx="1111" cy="0"/>
            </a:xfrm>
            <a:prstGeom prst="line">
              <a:avLst/>
            </a:prstGeom>
            <a:noFill/>
            <a:ln w="38100">
              <a:solidFill>
                <a:schemeClr val="tx1"/>
              </a:solidFill>
              <a:round/>
              <a:headEnd/>
              <a:tailEnd/>
            </a:ln>
          </p:spPr>
          <p:txBody>
            <a:bodyPr/>
            <a:lstStyle/>
            <a:p>
              <a:endParaRPr lang="zh-CN" altLang="en-US"/>
            </a:p>
          </p:txBody>
        </p:sp>
        <p:sp>
          <p:nvSpPr>
            <p:cNvPr id="162860" name="Line 39"/>
            <p:cNvSpPr>
              <a:spLocks noChangeShapeType="1"/>
            </p:cNvSpPr>
            <p:nvPr/>
          </p:nvSpPr>
          <p:spPr bwMode="auto">
            <a:xfrm>
              <a:off x="5447" y="1646"/>
              <a:ext cx="0" cy="354"/>
            </a:xfrm>
            <a:prstGeom prst="line">
              <a:avLst/>
            </a:prstGeom>
            <a:noFill/>
            <a:ln w="38100">
              <a:solidFill>
                <a:schemeClr val="tx1"/>
              </a:solidFill>
              <a:round/>
              <a:headEnd/>
              <a:tailEnd/>
            </a:ln>
          </p:spPr>
          <p:txBody>
            <a:bodyPr/>
            <a:lstStyle/>
            <a:p>
              <a:endParaRPr lang="zh-CN" altLang="en-US"/>
            </a:p>
          </p:txBody>
        </p:sp>
        <p:sp>
          <p:nvSpPr>
            <p:cNvPr id="162861" name="Line 40"/>
            <p:cNvSpPr>
              <a:spLocks noChangeShapeType="1"/>
            </p:cNvSpPr>
            <p:nvPr/>
          </p:nvSpPr>
          <p:spPr bwMode="auto">
            <a:xfrm>
              <a:off x="5497" y="1827"/>
              <a:ext cx="0" cy="173"/>
            </a:xfrm>
            <a:prstGeom prst="line">
              <a:avLst/>
            </a:prstGeom>
            <a:noFill/>
            <a:ln w="9525">
              <a:solidFill>
                <a:srgbClr val="FF0000"/>
              </a:solidFill>
              <a:round/>
              <a:headEnd/>
              <a:tailEnd type="triangle" w="med" len="med"/>
            </a:ln>
          </p:spPr>
          <p:txBody>
            <a:bodyPr/>
            <a:lstStyle/>
            <a:p>
              <a:endParaRPr lang="zh-CN" altLang="en-US"/>
            </a:p>
          </p:txBody>
        </p:sp>
        <p:sp>
          <p:nvSpPr>
            <p:cNvPr id="162862" name="Line 41"/>
            <p:cNvSpPr>
              <a:spLocks noChangeShapeType="1"/>
            </p:cNvSpPr>
            <p:nvPr/>
          </p:nvSpPr>
          <p:spPr bwMode="auto">
            <a:xfrm>
              <a:off x="4304" y="1083"/>
              <a:ext cx="0" cy="263"/>
            </a:xfrm>
            <a:prstGeom prst="line">
              <a:avLst/>
            </a:prstGeom>
            <a:noFill/>
            <a:ln w="9525">
              <a:solidFill>
                <a:srgbClr val="FF0000"/>
              </a:solidFill>
              <a:round/>
              <a:headEnd/>
              <a:tailEnd type="triangle" w="med" len="med"/>
            </a:ln>
          </p:spPr>
          <p:txBody>
            <a:bodyPr/>
            <a:lstStyle/>
            <a:p>
              <a:endParaRPr lang="zh-CN" altLang="en-US"/>
            </a:p>
          </p:txBody>
        </p:sp>
        <p:sp>
          <p:nvSpPr>
            <p:cNvPr id="162863" name="Text Box 42"/>
            <p:cNvSpPr txBox="1">
              <a:spLocks noChangeArrowheads="1"/>
            </p:cNvSpPr>
            <p:nvPr/>
          </p:nvSpPr>
          <p:spPr bwMode="auto">
            <a:xfrm>
              <a:off x="5479" y="934"/>
              <a:ext cx="413" cy="288"/>
            </a:xfrm>
            <a:prstGeom prst="rect">
              <a:avLst/>
            </a:prstGeom>
            <a:noFill/>
            <a:ln w="28575">
              <a:noFill/>
              <a:miter lim="800000"/>
              <a:headEnd/>
              <a:tailEnd/>
            </a:ln>
          </p:spPr>
          <p:txBody>
            <a:bodyPr anchor="ctr">
              <a:spAutoFit/>
            </a:bodyPr>
            <a:lstStyle/>
            <a:p>
              <a:pPr algn="l"/>
              <a:r>
                <a:rPr lang="en-US" altLang="zh-CN" b="1" i="1"/>
                <a:t>I</a:t>
              </a:r>
              <a:r>
                <a:rPr lang="en-US" altLang="zh-CN" b="1" baseline="-25000"/>
                <a:t>C3</a:t>
              </a:r>
              <a:endParaRPr lang="en-US" altLang="zh-CN" b="1"/>
            </a:p>
          </p:txBody>
        </p:sp>
        <p:sp>
          <p:nvSpPr>
            <p:cNvPr id="162864" name="Line 43"/>
            <p:cNvSpPr>
              <a:spLocks noChangeShapeType="1"/>
            </p:cNvSpPr>
            <p:nvPr/>
          </p:nvSpPr>
          <p:spPr bwMode="auto">
            <a:xfrm>
              <a:off x="4248" y="1715"/>
              <a:ext cx="0" cy="263"/>
            </a:xfrm>
            <a:prstGeom prst="line">
              <a:avLst/>
            </a:prstGeom>
            <a:noFill/>
            <a:ln w="9525">
              <a:solidFill>
                <a:srgbClr val="FF0000"/>
              </a:solidFill>
              <a:round/>
              <a:headEnd/>
              <a:tailEnd type="triangle" w="med" len="med"/>
            </a:ln>
          </p:spPr>
          <p:txBody>
            <a:bodyPr/>
            <a:lstStyle/>
            <a:p>
              <a:endParaRPr lang="zh-CN" altLang="en-US"/>
            </a:p>
          </p:txBody>
        </p:sp>
      </p:grpSp>
      <p:sp>
        <p:nvSpPr>
          <p:cNvPr id="469036" name="Rectangle 44"/>
          <p:cNvSpPr>
            <a:spLocks noChangeArrowheads="1"/>
          </p:cNvSpPr>
          <p:nvPr/>
        </p:nvSpPr>
        <p:spPr bwMode="auto">
          <a:xfrm>
            <a:off x="323850" y="1484313"/>
            <a:ext cx="5143500" cy="1625600"/>
          </a:xfrm>
          <a:prstGeom prst="rect">
            <a:avLst/>
          </a:prstGeom>
          <a:noFill/>
          <a:ln w="9525">
            <a:noFill/>
            <a:miter lim="800000"/>
            <a:headEnd/>
            <a:tailEnd/>
          </a:ln>
        </p:spPr>
        <p:txBody>
          <a:bodyPr>
            <a:spAutoFit/>
          </a:bodyPr>
          <a:lstStyle/>
          <a:p>
            <a:pPr algn="l">
              <a:lnSpc>
                <a:spcPct val="140000"/>
              </a:lnSpc>
            </a:pPr>
            <a:r>
              <a:rPr lang="zh-CN" altLang="en-US" b="1">
                <a:ea typeface="宋体" pitchFamily="2" charset="-122"/>
              </a:rPr>
              <a:t>威尔逊电流源电路利用电流负反馈原理来进一步提高镜像输出电流的温度稳定性和增大动态输出电阻</a:t>
            </a:r>
          </a:p>
        </p:txBody>
      </p:sp>
      <p:graphicFrame>
        <p:nvGraphicFramePr>
          <p:cNvPr id="469037" name="Object 45"/>
          <p:cNvGraphicFramePr>
            <a:graphicFrameLocks noChangeAspect="1"/>
          </p:cNvGraphicFramePr>
          <p:nvPr/>
        </p:nvGraphicFramePr>
        <p:xfrm>
          <a:off x="827088" y="3213100"/>
          <a:ext cx="4002087" cy="827088"/>
        </p:xfrm>
        <a:graphic>
          <a:graphicData uri="http://schemas.openxmlformats.org/presentationml/2006/ole">
            <mc:AlternateContent xmlns:mc="http://schemas.openxmlformats.org/markup-compatibility/2006">
              <mc:Choice xmlns:v="urn:schemas-microsoft-com:vml" Requires="v">
                <p:oleObj spid="_x0000_s8244" name="公式" r:id="rId5" imgW="1904760" imgH="393480" progId="Equation.3">
                  <p:embed/>
                </p:oleObj>
              </mc:Choice>
              <mc:Fallback>
                <p:oleObj name="公式" r:id="rId5" imgW="1904760" imgH="39348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213100"/>
                        <a:ext cx="4002087"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9038" name="Object 46"/>
          <p:cNvGraphicFramePr>
            <a:graphicFrameLocks noChangeAspect="1"/>
          </p:cNvGraphicFramePr>
          <p:nvPr/>
        </p:nvGraphicFramePr>
        <p:xfrm>
          <a:off x="900113" y="4005263"/>
          <a:ext cx="2527300" cy="914400"/>
        </p:xfrm>
        <a:graphic>
          <a:graphicData uri="http://schemas.openxmlformats.org/presentationml/2006/ole">
            <mc:AlternateContent xmlns:mc="http://schemas.openxmlformats.org/markup-compatibility/2006">
              <mc:Choice xmlns:v="urn:schemas-microsoft-com:vml" Requires="v">
                <p:oleObj spid="_x0000_s8245" name="公式" r:id="rId7" imgW="1193760" imgH="431640" progId="Equation.3">
                  <p:embed/>
                </p:oleObj>
              </mc:Choice>
              <mc:Fallback>
                <p:oleObj name="公式" r:id="rId7" imgW="1193760" imgH="43164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005263"/>
                        <a:ext cx="25273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39" name="Text Box 47"/>
          <p:cNvSpPr txBox="1">
            <a:spLocks noChangeArrowheads="1"/>
          </p:cNvSpPr>
          <p:nvPr/>
        </p:nvSpPr>
        <p:spPr bwMode="auto">
          <a:xfrm>
            <a:off x="395288" y="4941888"/>
            <a:ext cx="4402137" cy="457200"/>
          </a:xfrm>
          <a:prstGeom prst="rect">
            <a:avLst/>
          </a:prstGeom>
          <a:noFill/>
          <a:ln w="9525">
            <a:noFill/>
            <a:miter lim="800000"/>
            <a:headEnd/>
            <a:tailEnd/>
          </a:ln>
        </p:spPr>
        <p:txBody>
          <a:bodyPr>
            <a:spAutoFit/>
          </a:bodyPr>
          <a:lstStyle/>
          <a:p>
            <a:pPr algn="l">
              <a:spcBef>
                <a:spcPct val="50000"/>
              </a:spcBef>
            </a:pPr>
            <a:r>
              <a:rPr lang="en-US" altLang="zh-CN" b="1" i="1">
                <a:ea typeface="宋体" pitchFamily="2" charset="-122"/>
              </a:rPr>
              <a:t>A</a:t>
            </a:r>
            <a:r>
              <a:rPr lang="en-US" altLang="zh-CN" b="1" baseline="-25000">
                <a:ea typeface="宋体" pitchFamily="2" charset="-122"/>
              </a:rPr>
              <a:t>1</a:t>
            </a:r>
            <a:r>
              <a:rPr lang="zh-CN" altLang="en-US" b="1">
                <a:ea typeface="宋体" pitchFamily="2" charset="-122"/>
              </a:rPr>
              <a:t>、</a:t>
            </a:r>
            <a:r>
              <a:rPr lang="en-US" altLang="zh-CN" b="1" i="1">
                <a:ea typeface="宋体" pitchFamily="2" charset="-122"/>
              </a:rPr>
              <a:t>A</a:t>
            </a:r>
            <a:r>
              <a:rPr lang="en-US" altLang="zh-CN" b="1" baseline="-25000">
                <a:ea typeface="宋体" pitchFamily="2" charset="-122"/>
              </a:rPr>
              <a:t>3</a:t>
            </a:r>
            <a:r>
              <a:rPr lang="zh-CN" altLang="en-US" b="1">
                <a:ea typeface="宋体" pitchFamily="2" charset="-122"/>
              </a:rPr>
              <a:t>为</a:t>
            </a:r>
            <a:r>
              <a:rPr lang="en-US" altLang="zh-CN" b="1">
                <a:ea typeface="宋体" pitchFamily="2" charset="-122"/>
              </a:rPr>
              <a:t>T</a:t>
            </a:r>
            <a:r>
              <a:rPr lang="en-US" altLang="zh-CN" b="1" baseline="-25000">
                <a:ea typeface="宋体" pitchFamily="2" charset="-122"/>
              </a:rPr>
              <a:t>1</a:t>
            </a:r>
            <a:r>
              <a:rPr lang="zh-CN" altLang="en-US" b="1">
                <a:ea typeface="宋体" pitchFamily="2" charset="-122"/>
              </a:rPr>
              <a:t>、</a:t>
            </a:r>
            <a:r>
              <a:rPr lang="en-US" altLang="zh-CN" b="1">
                <a:ea typeface="宋体" pitchFamily="2" charset="-122"/>
              </a:rPr>
              <a:t>T</a:t>
            </a:r>
            <a:r>
              <a:rPr lang="en-US" altLang="zh-CN" b="1" baseline="-25000">
                <a:ea typeface="宋体" pitchFamily="2" charset="-122"/>
              </a:rPr>
              <a:t>3</a:t>
            </a:r>
            <a:r>
              <a:rPr lang="zh-CN" altLang="en-US" b="1">
                <a:ea typeface="宋体" pitchFamily="2" charset="-122"/>
              </a:rPr>
              <a:t>得相对结面积</a:t>
            </a:r>
          </a:p>
        </p:txBody>
      </p:sp>
      <p:sp>
        <p:nvSpPr>
          <p:cNvPr id="469040" name="Rectangle 48"/>
          <p:cNvSpPr>
            <a:spLocks noChangeArrowheads="1"/>
          </p:cNvSpPr>
          <p:nvPr/>
        </p:nvSpPr>
        <p:spPr bwMode="auto">
          <a:xfrm>
            <a:off x="827088" y="5445125"/>
            <a:ext cx="7680325" cy="1006475"/>
          </a:xfrm>
          <a:prstGeom prst="rect">
            <a:avLst/>
          </a:prstGeom>
          <a:noFill/>
          <a:ln w="9525">
            <a:noFill/>
            <a:miter lim="800000"/>
            <a:headEnd/>
            <a:tailEnd/>
          </a:ln>
        </p:spPr>
        <p:txBody>
          <a:bodyPr anchor="ctr">
            <a:spAutoFit/>
          </a:bodyPr>
          <a:lstStyle/>
          <a:p>
            <a:pPr algn="l">
              <a:lnSpc>
                <a:spcPct val="150000"/>
              </a:lnSpc>
            </a:pPr>
            <a:r>
              <a:rPr lang="zh-CN" altLang="en-US" sz="2000" b="1">
                <a:ea typeface="宋体" pitchFamily="2" charset="-122"/>
              </a:rPr>
              <a:t>当温度或负载变化使</a:t>
            </a:r>
            <a:r>
              <a:rPr lang="en-US" altLang="zh-CN" sz="2000" b="1" i="1">
                <a:ea typeface="宋体" pitchFamily="2" charset="-122"/>
              </a:rPr>
              <a:t>I</a:t>
            </a:r>
            <a:r>
              <a:rPr lang="en-US" altLang="zh-CN" sz="2000" b="1" baseline="-30000">
                <a:ea typeface="宋体" pitchFamily="2" charset="-122"/>
              </a:rPr>
              <a:t>O</a:t>
            </a:r>
            <a:r>
              <a:rPr lang="en-US" altLang="zh-CN" sz="2000" b="1">
                <a:ea typeface="宋体" pitchFamily="2" charset="-122"/>
              </a:rPr>
              <a:t>(</a:t>
            </a:r>
            <a:r>
              <a:rPr lang="en-US" altLang="zh-CN" sz="2000" b="1" i="1">
                <a:ea typeface="宋体" pitchFamily="2" charset="-122"/>
              </a:rPr>
              <a:t>I</a:t>
            </a:r>
            <a:r>
              <a:rPr lang="en-US" altLang="zh-CN" sz="2000" b="1" baseline="-30000">
                <a:ea typeface="宋体" pitchFamily="2" charset="-122"/>
              </a:rPr>
              <a:t>C2</a:t>
            </a:r>
            <a:r>
              <a:rPr lang="en-US" altLang="zh-CN" sz="2000" b="1">
                <a:ea typeface="宋体" pitchFamily="2" charset="-122"/>
              </a:rPr>
              <a:t>)</a:t>
            </a:r>
            <a:r>
              <a:rPr lang="zh-CN" altLang="en-US" sz="2000" b="1">
                <a:ea typeface="宋体" pitchFamily="2" charset="-122"/>
              </a:rPr>
              <a:t>增大时，</a:t>
            </a:r>
            <a:r>
              <a:rPr lang="en-US" altLang="zh-CN" sz="2000" b="1" i="1">
                <a:ea typeface="宋体" pitchFamily="2" charset="-122"/>
              </a:rPr>
              <a:t>I</a:t>
            </a:r>
            <a:r>
              <a:rPr lang="en-US" altLang="zh-CN" sz="2000" b="1" baseline="-30000">
                <a:ea typeface="宋体" pitchFamily="2" charset="-122"/>
              </a:rPr>
              <a:t>E2</a:t>
            </a:r>
            <a:r>
              <a:rPr lang="zh-CN" altLang="en-US" sz="2000" b="1">
                <a:ea typeface="宋体" pitchFamily="2" charset="-122"/>
              </a:rPr>
              <a:t>随之增大，</a:t>
            </a:r>
            <a:r>
              <a:rPr lang="en-US" altLang="zh-CN" sz="2000" b="1" i="1">
                <a:ea typeface="宋体" pitchFamily="2" charset="-122"/>
              </a:rPr>
              <a:t>I</a:t>
            </a:r>
            <a:r>
              <a:rPr lang="en-US" altLang="zh-CN" sz="2000" b="1" baseline="-30000">
                <a:ea typeface="宋体" pitchFamily="2" charset="-122"/>
              </a:rPr>
              <a:t>C3</a:t>
            </a:r>
            <a:r>
              <a:rPr lang="zh-CN" altLang="en-US" sz="2000" b="1">
                <a:ea typeface="宋体" pitchFamily="2" charset="-122"/>
              </a:rPr>
              <a:t>及其镜像电流</a:t>
            </a:r>
            <a:r>
              <a:rPr lang="en-US" altLang="zh-CN" sz="2000" b="1" i="1">
                <a:ea typeface="宋体" pitchFamily="2" charset="-122"/>
              </a:rPr>
              <a:t>I</a:t>
            </a:r>
            <a:r>
              <a:rPr lang="en-US" altLang="zh-CN" sz="2000" b="1" baseline="-30000">
                <a:ea typeface="宋体" pitchFamily="2" charset="-122"/>
              </a:rPr>
              <a:t>C1</a:t>
            </a:r>
            <a:r>
              <a:rPr lang="zh-CN" altLang="en-US" sz="2000" b="1">
                <a:ea typeface="宋体" pitchFamily="2" charset="-122"/>
              </a:rPr>
              <a:t>亦随之增大，促使</a:t>
            </a:r>
            <a:r>
              <a:rPr lang="en-US" altLang="zh-CN" sz="2000" b="1" i="1">
                <a:ea typeface="宋体" pitchFamily="2" charset="-122"/>
              </a:rPr>
              <a:t>V</a:t>
            </a:r>
            <a:r>
              <a:rPr lang="en-US" altLang="zh-CN" sz="2000" b="1" baseline="-30000">
                <a:ea typeface="宋体" pitchFamily="2" charset="-122"/>
              </a:rPr>
              <a:t>C1</a:t>
            </a:r>
            <a:r>
              <a:rPr lang="en-US" altLang="zh-CN" sz="2000" b="1">
                <a:ea typeface="宋体" pitchFamily="2" charset="-122"/>
              </a:rPr>
              <a:t>(</a:t>
            </a:r>
            <a:r>
              <a:rPr lang="en-US" altLang="zh-CN" sz="2000" b="1" i="1">
                <a:ea typeface="宋体" pitchFamily="2" charset="-122"/>
              </a:rPr>
              <a:t>V</a:t>
            </a:r>
            <a:r>
              <a:rPr lang="en-US" altLang="zh-CN" sz="2000" b="1" baseline="-30000">
                <a:ea typeface="宋体" pitchFamily="2" charset="-122"/>
              </a:rPr>
              <a:t>B2</a:t>
            </a:r>
            <a:r>
              <a:rPr lang="en-US" altLang="zh-CN" sz="2000" b="1">
                <a:ea typeface="宋体" pitchFamily="2" charset="-122"/>
              </a:rPr>
              <a:t>)</a:t>
            </a:r>
            <a:r>
              <a:rPr lang="zh-CN" altLang="en-US" sz="2000" b="1">
                <a:ea typeface="宋体" pitchFamily="2" charset="-122"/>
              </a:rPr>
              <a:t>减小、</a:t>
            </a:r>
            <a:r>
              <a:rPr lang="en-US" altLang="zh-CN" sz="2000" b="1" i="1">
                <a:ea typeface="宋体" pitchFamily="2" charset="-122"/>
              </a:rPr>
              <a:t>I</a:t>
            </a:r>
            <a:r>
              <a:rPr lang="en-US" altLang="zh-CN" sz="2000" b="1" baseline="-30000">
                <a:ea typeface="宋体" pitchFamily="2" charset="-122"/>
              </a:rPr>
              <a:t>B2</a:t>
            </a:r>
            <a:r>
              <a:rPr lang="zh-CN" altLang="en-US" sz="2000" b="1">
                <a:ea typeface="宋体" pitchFamily="2" charset="-122"/>
              </a:rPr>
              <a:t>减小，</a:t>
            </a:r>
            <a:r>
              <a:rPr lang="en-US" altLang="zh-CN" sz="2000" b="1" i="1">
                <a:ea typeface="宋体" pitchFamily="2" charset="-122"/>
              </a:rPr>
              <a:t>I</a:t>
            </a:r>
            <a:r>
              <a:rPr lang="en-US" altLang="zh-CN" sz="2000" b="1" baseline="-30000">
                <a:ea typeface="宋体" pitchFamily="2" charset="-122"/>
              </a:rPr>
              <a:t>O</a:t>
            </a:r>
            <a:r>
              <a:rPr lang="zh-CN" altLang="en-US" sz="2000" b="1">
                <a:ea typeface="宋体" pitchFamily="2" charset="-122"/>
              </a:rPr>
              <a:t>减小，稳定了</a:t>
            </a:r>
            <a:r>
              <a:rPr lang="en-US" altLang="zh-CN" sz="2000" b="1" i="1">
                <a:ea typeface="宋体" pitchFamily="2" charset="-122"/>
              </a:rPr>
              <a:t>I</a:t>
            </a:r>
            <a:r>
              <a:rPr lang="en-US" altLang="zh-CN" sz="2000" b="1" baseline="-30000">
                <a:ea typeface="宋体" pitchFamily="2" charset="-122"/>
              </a:rPr>
              <a:t>O</a:t>
            </a:r>
            <a:endParaRPr lang="en-US" altLang="zh-CN" sz="2000" b="1" i="1">
              <a:ea typeface="宋体" pitchFamily="2" charset="-122"/>
            </a:endParaRPr>
          </a:p>
        </p:txBody>
      </p:sp>
      <p:sp>
        <p:nvSpPr>
          <p:cNvPr id="3" name="灯片编号占位符 2"/>
          <p:cNvSpPr>
            <a:spLocks noGrp="1"/>
          </p:cNvSpPr>
          <p:nvPr>
            <p:ph type="sldNum" sz="quarter" idx="12"/>
          </p:nvPr>
        </p:nvSpPr>
        <p:spPr/>
        <p:txBody>
          <a:bodyPr/>
          <a:lstStyle/>
          <a:p>
            <a:pPr>
              <a:defRPr/>
            </a:pPr>
            <a:fld id="{ADDC9059-AAAA-478D-8CC5-F175A68DAB2C}" type="slidenum">
              <a:rPr lang="zh-CN" altLang="en-US" smtClean="0"/>
              <a:pPr>
                <a:defRPr/>
              </a:pPr>
              <a:t>9</a:t>
            </a:fld>
            <a:endParaRPr lang="zh-CN" altLang="en-US"/>
          </a:p>
        </p:txBody>
      </p:sp>
    </p:spTree>
  </p:cSld>
  <p:clrMapOvr>
    <a:masterClrMapping/>
  </p:clrMapOvr>
  <p:transition>
    <p:zoom dir="in"/>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 calcmode="lin" valueType="num">
                                      <p:cBhvr additive="base">
                                        <p:cTn id="7" dur="500" fill="hold"/>
                                        <p:tgtEl>
                                          <p:spTgt spid="468994"/>
                                        </p:tgtEl>
                                        <p:attrNameLst>
                                          <p:attrName>ppt_x</p:attrName>
                                        </p:attrNameLst>
                                      </p:cBhvr>
                                      <p:tavLst>
                                        <p:tav tm="0">
                                          <p:val>
                                            <p:strVal val="0-#ppt_w/2"/>
                                          </p:val>
                                        </p:tav>
                                        <p:tav tm="100000">
                                          <p:val>
                                            <p:strVal val="#ppt_x"/>
                                          </p:val>
                                        </p:tav>
                                      </p:tavLst>
                                    </p:anim>
                                    <p:anim calcmode="lin" valueType="num">
                                      <p:cBhvr additive="base">
                                        <p:cTn id="8" dur="500" fill="hold"/>
                                        <p:tgtEl>
                                          <p:spTgt spid="468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69036"/>
                                        </p:tgtEl>
                                        <p:attrNameLst>
                                          <p:attrName>style.visibility</p:attrName>
                                        </p:attrNameLst>
                                      </p:cBhvr>
                                      <p:to>
                                        <p:strVal val="visible"/>
                                      </p:to>
                                    </p:set>
                                    <p:anim calcmode="lin" valueType="num">
                                      <p:cBhvr>
                                        <p:cTn id="13" dur="500" fill="hold"/>
                                        <p:tgtEl>
                                          <p:spTgt spid="469036"/>
                                        </p:tgtEl>
                                        <p:attrNameLst>
                                          <p:attrName>ppt_w</p:attrName>
                                        </p:attrNameLst>
                                      </p:cBhvr>
                                      <p:tavLst>
                                        <p:tav tm="0">
                                          <p:val>
                                            <p:fltVal val="0"/>
                                          </p:val>
                                        </p:tav>
                                        <p:tav tm="100000">
                                          <p:val>
                                            <p:strVal val="#ppt_w"/>
                                          </p:val>
                                        </p:tav>
                                      </p:tavLst>
                                    </p:anim>
                                    <p:anim calcmode="lin" valueType="num">
                                      <p:cBhvr>
                                        <p:cTn id="14" dur="500" fill="hold"/>
                                        <p:tgtEl>
                                          <p:spTgt spid="46903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69037"/>
                                        </p:tgtEl>
                                        <p:attrNameLst>
                                          <p:attrName>style.visibility</p:attrName>
                                        </p:attrNameLst>
                                      </p:cBhvr>
                                      <p:to>
                                        <p:strVal val="visible"/>
                                      </p:to>
                                    </p:set>
                                    <p:animEffect transition="in" filter="wipe(up)">
                                      <p:cBhvr>
                                        <p:cTn id="19" dur="500"/>
                                        <p:tgtEl>
                                          <p:spTgt spid="4690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69038"/>
                                        </p:tgtEl>
                                        <p:attrNameLst>
                                          <p:attrName>style.visibility</p:attrName>
                                        </p:attrNameLst>
                                      </p:cBhvr>
                                      <p:to>
                                        <p:strVal val="visible"/>
                                      </p:to>
                                    </p:set>
                                    <p:animEffect transition="in" filter="wipe(up)">
                                      <p:cBhvr>
                                        <p:cTn id="24" dur="500"/>
                                        <p:tgtEl>
                                          <p:spTgt spid="46903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9039"/>
                                        </p:tgtEl>
                                        <p:attrNameLst>
                                          <p:attrName>style.visibility</p:attrName>
                                        </p:attrNameLst>
                                      </p:cBhvr>
                                      <p:to>
                                        <p:strVal val="visible"/>
                                      </p:to>
                                    </p:set>
                                    <p:animEffect transition="in" filter="blinds(horizontal)">
                                      <p:cBhvr>
                                        <p:cTn id="29" dur="500"/>
                                        <p:tgtEl>
                                          <p:spTgt spid="469039"/>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469040"/>
                                        </p:tgtEl>
                                        <p:attrNameLst>
                                          <p:attrName>style.visibility</p:attrName>
                                        </p:attrNameLst>
                                      </p:cBhvr>
                                      <p:to>
                                        <p:strVal val="visible"/>
                                      </p:to>
                                    </p:set>
                                    <p:anim calcmode="lin" valueType="num">
                                      <p:cBhvr>
                                        <p:cTn id="34" dur="500" fill="hold"/>
                                        <p:tgtEl>
                                          <p:spTgt spid="469040"/>
                                        </p:tgtEl>
                                        <p:attrNameLst>
                                          <p:attrName>ppt_w</p:attrName>
                                        </p:attrNameLst>
                                      </p:cBhvr>
                                      <p:tavLst>
                                        <p:tav tm="0">
                                          <p:val>
                                            <p:fltVal val="0"/>
                                          </p:val>
                                        </p:tav>
                                        <p:tav tm="100000">
                                          <p:val>
                                            <p:strVal val="#ppt_w"/>
                                          </p:val>
                                        </p:tav>
                                      </p:tavLst>
                                    </p:anim>
                                    <p:anim calcmode="lin" valueType="num">
                                      <p:cBhvr>
                                        <p:cTn id="35" dur="500" fill="hold"/>
                                        <p:tgtEl>
                                          <p:spTgt spid="469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utoUpdateAnimBg="0"/>
      <p:bldP spid="469036" grpId="0"/>
      <p:bldP spid="469039" grpId="0"/>
      <p:bldP spid="469040" grpId="0"/>
    </p:bldLst>
  </p:timing>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5775</TotalTime>
  <Words>3518</Words>
  <Application>Microsoft Office PowerPoint</Application>
  <PresentationFormat>全屏显示(4:3)</PresentationFormat>
  <Paragraphs>1217</Paragraphs>
  <Slides>53</Slides>
  <Notes>11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2" baseType="lpstr">
      <vt:lpstr>Monotype Sorts</vt:lpstr>
      <vt:lpstr>黑体</vt:lpstr>
      <vt:lpstr>楷体_GB2312</vt:lpstr>
      <vt:lpstr>隶书</vt:lpstr>
      <vt:lpstr>宋体</vt:lpstr>
      <vt:lpstr>微软雅黑</vt:lpstr>
      <vt:lpstr>幼圆</vt:lpstr>
      <vt:lpstr>Arial</vt:lpstr>
      <vt:lpstr>Calibri</vt:lpstr>
      <vt:lpstr>Courier New</vt:lpstr>
      <vt:lpstr>Franklin Gothic Medium</vt:lpstr>
      <vt:lpstr>Monotype Corsiva</vt:lpstr>
      <vt:lpstr>Symbol</vt:lpstr>
      <vt:lpstr>Times New Roman</vt:lpstr>
      <vt:lpstr>Wingdings</vt:lpstr>
      <vt:lpstr>Office 主题​​</vt:lpstr>
      <vt:lpstr>公式</vt:lpstr>
      <vt:lpstr>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fan yp</cp:lastModifiedBy>
  <cp:revision>602</cp:revision>
  <dcterms:created xsi:type="dcterms:W3CDTF">2011-06-03T14:53:06Z</dcterms:created>
  <dcterms:modified xsi:type="dcterms:W3CDTF">2020-11-15T04:44:00Z</dcterms:modified>
</cp:coreProperties>
</file>