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940" r:id="rId2"/>
  </p:sldMasterIdLst>
  <p:notesMasterIdLst>
    <p:notesMasterId r:id="rId11"/>
  </p:notesMasterIdLst>
  <p:sldIdLst>
    <p:sldId id="323" r:id="rId3"/>
    <p:sldId id="284" r:id="rId4"/>
    <p:sldId id="325" r:id="rId5"/>
    <p:sldId id="326" r:id="rId6"/>
    <p:sldId id="327" r:id="rId7"/>
    <p:sldId id="329" r:id="rId8"/>
    <p:sldId id="328" r:id="rId9"/>
    <p:sldId id="33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4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55FB80-FAC1-4F14-A590-C08EDFC03F4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2D5641-A909-406D-B9F7-959D528CC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DF910-2B7F-45F7-AD8A-1F490171CEA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7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D295-B5E5-4C20-AEA7-F1BE79600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56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2B85-6AEF-43C5-8323-E13D3F825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7648-EB7C-414D-B2BA-9486D5E77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4812-34E2-49D4-ACBA-04B65C5FE4E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7A114-38A8-44D6-9211-2FAE1366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8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50-AD64-41F4-8A10-96B59F42D30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88E4-378B-4B1D-911B-85EDC3A0C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4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AEA3-CEC1-4B71-B0BE-9290AEC2750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C852-1672-4A5E-B412-8222BED32E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8C96-DE6C-4DEE-8023-004A3BA752B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6AC9-4EF8-4A81-B01B-7D2DD5CB2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3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4B66-39EC-4CB2-AE05-F7A0E85D31E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F3B1-5AD8-42DA-845F-03FFB803C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8A271-61BC-4332-9D26-C30D8142693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E6362-3D79-420F-B7CC-E5D41750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7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7413-4B03-4A9D-80BD-AC0A94AA1EA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ED45-54C3-4CB9-AE15-5975A1E77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51D8-D531-4C33-8DE5-732DF57CC3F0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950F-563A-4F34-8ACA-46801044E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E7606-A63B-4802-848C-75653809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34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D101-E7FC-4877-89D8-EBE7A87A1FA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4F67-A8D7-469F-899D-0590E47E2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85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BCF4-80D6-4812-B1C5-F3DFEDEC7293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A814-1528-4D44-BE21-392D7E0D4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1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5B52-5DAE-4842-80A0-5EAFE327E93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87C58-EFBD-43F3-B2FF-3CC76401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4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94F5-B74E-41AB-818C-649B5B57E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7C1F1-D04E-4D7B-A872-2B0551747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4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8E6C8-11FA-4538-8972-BD37AD75C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9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135C6-13EE-4EE7-B6CD-26ACCBED3A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2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E955-9459-42F6-858A-96A18EBE4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9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5923-0EEC-477D-924C-CE3650E73D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63766-3D13-49B0-B4E7-441C2CBB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BBF871-88D1-4C97-A8A2-D8406B8D6D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F738C-9EC0-49BF-A197-71E54258231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7D9234-AD68-4A2F-B130-23D9DF30E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444750"/>
            <a:ext cx="8385175" cy="14700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定时器的四种模式及应用 </a:t>
            </a: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91680" y="4221088"/>
            <a:ext cx="54191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§6.3.2  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2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及其应用</a:t>
            </a:r>
            <a:endParaRPr lang="zh-CN" altLang="en-US" sz="32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81236" y="5631631"/>
            <a:ext cx="602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T1)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——16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位计数器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的逻辑电路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4449"/>
            <a:ext cx="8388150" cy="38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6" grpId="0" autoUpdateAnimBg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5322" y="187541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§6.3.2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72880" y="932511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工作特点</a:t>
            </a:r>
            <a:endParaRPr lang="zh-CN" altLang="en-US" sz="2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325322" y="1742728"/>
            <a:ext cx="8415338" cy="5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该模式把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TL0(TL1)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配置成一个可以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自动重装载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计数器。</a:t>
            </a:r>
            <a:endParaRPr lang="zh-CN" altLang="en-US" sz="2000" b="1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5322" y="3361408"/>
            <a:ext cx="8001000" cy="42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在程序初始化时，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由软件赋予</a:t>
            </a:r>
            <a:r>
              <a:rPr lang="zh-CN" altLang="en-US" sz="2800" b="1" u="heavy" dirty="0">
                <a:latin typeface="楷体" panose="02010609060101010101" pitchFamily="49" charset="-122"/>
                <a:ea typeface="楷体" panose="02010609060101010101" pitchFamily="49" charset="-122"/>
              </a:rPr>
              <a:t>相同的初值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25322" y="3897932"/>
            <a:ext cx="8458200" cy="7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用于定时工作方式时，定时时间为：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t=(2</a:t>
            </a:r>
            <a:r>
              <a:rPr lang="en-US" altLang="zh-CN" sz="2000" b="1" baseline="30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)×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振荡周期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×12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28770" y="4646287"/>
            <a:ext cx="8458200" cy="58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用于计数工作方式时，计数长度为：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zh-CN" sz="2000" b="1" baseline="30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en-US" sz="20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b="1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（个外部脉冲）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325322" y="5415120"/>
            <a:ext cx="8458200" cy="69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该模式可省去软件中重装常数的语句，并可产生相当精确的定时时间，适合于作串行口波特率发生器。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5322" y="2102451"/>
            <a:ext cx="8132712" cy="947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计数溢出时，不仅使溢出中断标志位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，而且还自动把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中的内容重新装载到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:TH0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不清零</a:t>
            </a:r>
            <a:r>
              <a:rPr lang="en-US" altLang="zh-CN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用作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位计数器，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用以保存初值。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509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38" grpId="0" build="p" autoUpdateAnimBg="0"/>
      <p:bldP spid="39" grpId="0" build="p" autoUpdateAnimBg="0"/>
      <p:bldP spid="40" grpId="0" build="p" autoUpdateAnimBg="0"/>
      <p:bldP spid="41" grpId="0" build="p" autoUpdateAnimBg="0"/>
      <p:bldP spid="42" grpId="0" build="p" autoUpdateAnimBg="0"/>
      <p:bldP spid="43" grpId="0" uiExpand="1" build="p" autoUpdateAnimBg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4728" y="185739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08781" y="1708150"/>
            <a:ext cx="8095667" cy="1066800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FontTx/>
              <a:buNone/>
            </a:pP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6-2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：当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引脚（定时器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的外部计数输入端）上的电平发生负跳变时， 从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的同步脉冲。用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查询方式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</a:t>
            </a:r>
            <a:r>
              <a:rPr lang="zh-CN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程实现该功能，</a:t>
            </a:r>
            <a:r>
              <a:rPr lang="en-US" altLang="zh-CN" sz="2000" dirty="0" err="1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fosc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=6MHz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7853" y="3861048"/>
            <a:ext cx="8266825" cy="22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800" b="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）确定</a:t>
            </a:r>
            <a:r>
              <a:rPr lang="en-US" altLang="zh-CN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  </a:t>
            </a:r>
            <a:r>
              <a:rPr lang="zh-CN" altLang="zh-CN" b="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</a:t>
            </a:r>
            <a:r>
              <a:rPr lang="zh-CN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控位</a:t>
            </a:r>
            <a:r>
              <a:rPr lang="en-US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GATE=0</a:t>
            </a:r>
            <a:r>
              <a:rPr lang="zh-CN" altLang="en-US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高四位取0，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为模式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M1M0=10</a:t>
            </a:r>
            <a:r>
              <a:rPr lang="zh-CN" altLang="en-US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首先为计数器工作方式（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C/T=1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=0000 0110B=06H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P3.4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引脚上的电平发生负跳变时，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计数器加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，溢出</a:t>
            </a:r>
            <a:r>
              <a:rPr lang="zh-CN" altLang="en-US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    </a:t>
            </a:r>
            <a:r>
              <a:rPr lang="en-US" altLang="zh-CN" b="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然后改变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定时工作方式（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C/T=0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）：（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=02H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当上面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TF0=1</a:t>
            </a:r>
            <a:r>
              <a:rPr lang="zh-CN" altLang="en-US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时使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输出由1变为0。开始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定时，到500</a:t>
            </a:r>
            <a:r>
              <a:rPr lang="en-US" altLang="zh-CN" b="0" dirty="0" err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μs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产生溢出，使</a:t>
            </a:r>
            <a:r>
              <a:rPr lang="en-US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zh-CN" b="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输出恢复高电平，</a:t>
            </a:r>
            <a:r>
              <a:rPr lang="en-US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b="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又恢复外部事件计数方式</a:t>
            </a:r>
            <a:r>
              <a:rPr lang="zh-CN" altLang="zh-CN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1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52" y="2701219"/>
            <a:ext cx="3652038" cy="10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27" y="2496725"/>
            <a:ext cx="4113799" cy="1364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9830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43" grpId="0" build="p" autoUpdateAnimBg="0"/>
      <p:bldP spid="44" grpId="0" autoUpdateAnimBg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71600" y="1628586"/>
            <a:ext cx="7126601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5738">
              <a:spcBef>
                <a:spcPts val="0"/>
              </a:spcBef>
              <a:buFontTx/>
              <a:buNone/>
            </a:pPr>
            <a:r>
              <a:rPr lang="zh-CN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（2）计算</a:t>
            </a:r>
            <a:r>
              <a:rPr lang="en-US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zh-CN" sz="24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zh-CN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工作在外部事件计数方式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题目要求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引脚出现一次外部事件时，引起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所以：设计计数器初值为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，当计数器再加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就溢出了。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即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+1=2</a:t>
            </a:r>
            <a:r>
              <a:rPr lang="en-US" altLang="zh-CN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1=11111111B=0FFH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即：（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=0FFH</a:t>
            </a:r>
            <a:endParaRPr lang="en-US" altLang="zh-CN" sz="2000" b="1" dirty="0" smtClean="0">
              <a:solidFill>
                <a:srgbClr val="66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/>
            <a:r>
              <a:rPr lang="en-US" altLang="zh-CN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T0</a:t>
            </a:r>
            <a:r>
              <a:rPr lang="zh-CN" altLang="en-US" sz="2000" b="1" dirty="0" smtClean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工作在定时工作方式：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因为晶振频率为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6MHz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，定时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500μs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85738" indent="-185738"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所以：</a:t>
            </a:r>
            <a:r>
              <a:rPr lang="en-US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</a:t>
            </a:r>
            <a:r>
              <a:rPr lang="en-US" altLang="en-US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)×2μs=500μs</a:t>
            </a:r>
          </a:p>
          <a:p>
            <a:pPr marL="185738" indent="-185738"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得出：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初值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=6=06H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185738" indent="-185738"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即：（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TL0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=06H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516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8" grpId="0" build="p" autoUpdateAnimBg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1700808"/>
            <a:ext cx="7124328" cy="4709568"/>
          </a:xfrm>
          <a:prstGeom prst="rect">
            <a:avLst/>
          </a:prstGeom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9646"/>
            <a:ext cx="3652038" cy="10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1672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7937" y="1700808"/>
            <a:ext cx="7781056" cy="778768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6-3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：利用定时器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的模式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对外部信号计数。要求每计满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次，将 </a:t>
            </a:r>
            <a:r>
              <a:rPr lang="en-US" altLang="zh-CN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1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端取反。</a:t>
            </a:r>
            <a:endParaRPr lang="zh-CN" altLang="en-US" sz="2000" b="1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7937" y="2479576"/>
            <a:ext cx="774162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）选择模式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 外部信号由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P3.5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）引脚输入，每发生一次</a:t>
            </a:r>
            <a:r>
              <a:rPr lang="zh-CN" altLang="en-US" sz="20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负跳变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计数器加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，每输入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个脉冲，计数器发生溢出中断，中断服务程序将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P1.0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取反一次。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计数工作方式模式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的模式字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=60H</a:t>
            </a:r>
            <a:r>
              <a:rPr lang="zh-CN" altLang="en-US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不用时，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TMOD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的低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位可任取，但不能进入模式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，一般取</a:t>
            </a:r>
            <a:r>
              <a:rPr lang="en-US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67937" y="4951421"/>
            <a:ext cx="8229600" cy="1165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）计算</a:t>
            </a:r>
            <a:r>
              <a:rPr lang="en-US" altLang="zh-CN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  <a:r>
              <a:rPr lang="zh-CN" altLang="en-US" sz="20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的计数初值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 2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100=156=9CH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:TL1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的初值为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9CH</a:t>
            </a:r>
            <a:r>
              <a:rPr lang="zh-CN" altLang="en-US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，重装初值寄存器</a:t>
            </a:r>
            <a:r>
              <a:rPr lang="en-US" altLang="zh-CN" sz="20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TH1=9CH</a:t>
            </a:r>
            <a:r>
              <a:rPr lang="zh-CN" altLang="en-US" sz="1800" dirty="0" smtClean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 smtClean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564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  <p:bldP spid="7" grpId="0" build="p" autoUpdateAnimBg="0" advAuto="0"/>
      <p:bldP spid="10" grpId="0" build="p" autoUpdateAnimBg="0"/>
      <p:bldP spid="11" grpId="0" build="p" autoUpdateAnimBg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6873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ea typeface="楷体" panose="02010609060101010101" pitchFamily="49" charset="-122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6.3.2 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模式 </a:t>
            </a:r>
            <a:r>
              <a:rPr lang="en-US" altLang="zh-CN" sz="3600" dirty="0" smtClean="0">
                <a:solidFill>
                  <a:schemeClr val="tx2"/>
                </a:solidFill>
                <a:ea typeface="楷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chemeClr val="tx2"/>
                </a:solidFill>
                <a:ea typeface="楷体" panose="02010609060101010101" pitchFamily="49" charset="-122"/>
              </a:rPr>
              <a:t>及其应用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853" y="813161"/>
            <a:ext cx="6264275" cy="80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 </a:t>
            </a:r>
            <a:r>
              <a:rPr lang="en-US" altLang="zh-CN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的应用举例</a:t>
            </a:r>
            <a:endParaRPr lang="zh-CN" altLang="en-US" sz="48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2" y="1772816"/>
            <a:ext cx="67918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1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6" grpId="0" autoUpdateAnimBg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6.7|16.7|8.1|9.5|4.7|37.9|3.1|2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|19.4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2.7|10.6|1.2|3.8|0.8|4.2|7.1|9.2|10.1|1.1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.1|24.2|24.7|0.8|18|8.6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3909</TotalTime>
  <Words>694</Words>
  <Application>Microsoft Office PowerPoint</Application>
  <PresentationFormat>全屏显示(4:3)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1_Office 主题</vt:lpstr>
      <vt:lpstr>§6.3  定时器的四种模式及应用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fan yp</cp:lastModifiedBy>
  <cp:revision>459</cp:revision>
  <dcterms:created xsi:type="dcterms:W3CDTF">1601-01-01T00:00:00Z</dcterms:created>
  <dcterms:modified xsi:type="dcterms:W3CDTF">2020-02-24T12:17:13Z</dcterms:modified>
</cp:coreProperties>
</file>