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940" r:id="rId2"/>
  </p:sldMasterIdLst>
  <p:notesMasterIdLst>
    <p:notesMasterId r:id="rId9"/>
  </p:notesMasterIdLst>
  <p:sldIdLst>
    <p:sldId id="323" r:id="rId3"/>
    <p:sldId id="284" r:id="rId4"/>
    <p:sldId id="325" r:id="rId5"/>
    <p:sldId id="326" r:id="rId6"/>
    <p:sldId id="327" r:id="rId7"/>
    <p:sldId id="328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34" autoAdjust="0"/>
  </p:normalViewPr>
  <p:slideViewPr>
    <p:cSldViewPr>
      <p:cViewPr varScale="1">
        <p:scale>
          <a:sx n="87" d="100"/>
          <a:sy n="87" d="100"/>
        </p:scale>
        <p:origin x="135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D55FB80-FAC1-4F14-A590-C08EDFC03F46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2D5641-A909-406D-B9F7-959D528CC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7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EDF910-2B7F-45F7-AD8A-1F490171CEA4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7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ED295-B5E5-4C20-AEA7-F1BE79600B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56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D2B85-6AEF-43C5-8323-E13D3F825C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07648-EB7C-414D-B2BA-9486D5E77C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00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A4812-34E2-49D4-ACBA-04B65C5FE4E9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7A114-38A8-44D6-9211-2FAE13666F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86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BFB50-AD64-41F4-8A10-96B59F42D309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088E4-378B-4B1D-911B-85EDC3A0CB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4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0AEA3-CEC1-4B71-B0BE-9290AEC27503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BC852-1672-4A5E-B412-8222BED32E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7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A8C96-DE6C-4DEE-8023-004A3BA752BF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96AC9-4EF8-4A81-B01B-7D2DD5CB27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34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4B66-39EC-4CB2-AE05-F7A0E85D31E5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EF3B1-5AD8-42DA-845F-03FFB803CB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29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8A271-61BC-4332-9D26-C30D81426936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E6362-3D79-420F-B7CC-E5D41750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72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E7413-4B03-4A9D-80BD-AC0A94AA1EAA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5ED45-54C3-4CB9-AE15-5975A1E77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71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51D8-D531-4C33-8DE5-732DF57CC3F0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950F-563A-4F34-8ACA-46801044E1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9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E7606-A63B-4802-848C-7565380957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434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9D101-E7FC-4877-89D8-EBE7A87A1FAF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14F67-A8D7-469F-899D-0590E47E2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85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BCF4-80D6-4812-B1C5-F3DFEDEC7293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4A814-1528-4D44-BE21-392D7E0D48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11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E5B52-5DAE-4842-80A0-5EAFE327E93B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87C58-EFBD-43F3-B2FF-3CC764010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4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094F5-B74E-41AB-818C-649B5B57ED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52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7C1F1-D04E-4D7B-A872-2B05517476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34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8E6C8-11FA-4538-8972-BD37AD75C3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94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135C6-13EE-4EE7-B6CD-26ACCBED3A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26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FE955-9459-42F6-858A-96A18EBE46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92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95923-0EEC-477D-924C-CE3650E73D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27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63766-3D13-49B0-B4E7-441C2CBB34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39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BBF871-88D1-4C97-A8A2-D8406B8D6D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2F738C-9EC0-49BF-A197-71E54258231C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57D9234-AD68-4A2F-B130-23D9DF30E7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ctrTitle"/>
          </p:nvPr>
        </p:nvSpPr>
        <p:spPr>
          <a:xfrm>
            <a:off x="395288" y="2444750"/>
            <a:ext cx="8385175" cy="1470025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 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定时器的四种模式及应用 </a:t>
            </a:r>
          </a:p>
        </p:txBody>
      </p:sp>
      <p:pic>
        <p:nvPicPr>
          <p:cNvPr id="10244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91680" y="4221088"/>
            <a:ext cx="541914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§6.3.3   </a:t>
            </a:r>
            <a:r>
              <a:rPr lang="zh-CN" altLang="en-US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及其应用</a:t>
            </a:r>
            <a:endParaRPr lang="zh-CN" altLang="en-US" sz="32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§6.3.3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3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51720" y="5556943"/>
            <a:ext cx="45309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——2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计数器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72880" y="932511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zh-CN" altLang="en-US" sz="2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36084"/>
            <a:ext cx="793273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6" grpId="0" autoUpdateAnimBg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5322" y="187541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§6.3.3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3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72880" y="932511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工作特点</a:t>
            </a:r>
            <a:endParaRPr lang="zh-CN" altLang="en-US" sz="2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544016" y="1772816"/>
            <a:ext cx="7701264" cy="44644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4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4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被分成两个相互独立的</a:t>
            </a:r>
            <a:r>
              <a:rPr lang="en-US" altLang="zh-CN" sz="24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位计数器。</a:t>
            </a:r>
            <a:endParaRPr lang="zh-CN" altLang="en-US" sz="2400" b="1" dirty="0" smtClean="0">
              <a:solidFill>
                <a:srgbClr val="CC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49313" lvl="1" indent="-315913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 </a:t>
            </a:r>
            <a:endParaRPr lang="en-US" altLang="zh-CN" sz="2000" b="1" dirty="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1" indent="0"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用原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的各控制位、引脚和中断源，即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C/T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GATE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TF0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P3.4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）引脚，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P3.2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）引脚。</a:t>
            </a:r>
          </a:p>
          <a:p>
            <a:pPr marL="849313" lvl="1" indent="-315913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可工作在定时器方式和计数器方式。其功能和操作与模式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、模式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相同（只是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位）。</a:t>
            </a:r>
          </a:p>
          <a:p>
            <a:pPr marL="849313" lvl="1" indent="-315913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  </a:t>
            </a:r>
            <a:endParaRPr lang="en-US" altLang="zh-CN" sz="2000" b="1" dirty="0" smtClean="0">
              <a:solidFill>
                <a:srgbClr val="CC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1" indent="0"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只可用作简单的内部定时功能。 </a:t>
            </a:r>
          </a:p>
          <a:p>
            <a:pPr marL="849313" lvl="1" indent="-315913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占用了定时器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的控制位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TR1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的中断标志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TF1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，其启动和关闭仅受</a:t>
            </a:r>
            <a:r>
              <a:rPr lang="en-US" altLang="zh-CN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TR1</a:t>
            </a:r>
            <a:r>
              <a:rPr lang="zh-CN" altLang="en-US" sz="2000" b="1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的控制。</a:t>
            </a:r>
            <a:endParaRPr lang="zh-CN" altLang="en-US" sz="2400" b="1" dirty="0">
              <a:solidFill>
                <a:srgbClr val="CC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5092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38" grpId="0" build="p" bldLvl="2" autoUpdateAnimBg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34728" y="185739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6.3.3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3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  <a:r>
              <a:rPr lang="en-US" altLang="zh-CN" sz="28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8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的逻辑电路结构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683568" y="4069176"/>
            <a:ext cx="7992888" cy="20961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无工作模式</a:t>
            </a:r>
            <a:r>
              <a:rPr lang="en-US" altLang="zh-CN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状态。在</a:t>
            </a:r>
            <a:r>
              <a:rPr lang="en-US" altLang="zh-CN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用作模式</a:t>
            </a:r>
            <a:r>
              <a:rPr lang="en-US" altLang="zh-CN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en-US" altLang="zh-CN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仍可设置为模式</a:t>
            </a:r>
            <a:r>
              <a:rPr lang="en-US" altLang="zh-CN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CC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  <a:r>
              <a:rPr lang="en-US" altLang="zh-CN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TR1</a:t>
            </a:r>
            <a:r>
              <a:rPr lang="zh-CN" altLang="en-US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TF1</a:t>
            </a:r>
            <a:r>
              <a:rPr lang="zh-CN" altLang="en-US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被定时器</a:t>
            </a:r>
            <a:r>
              <a:rPr lang="en-US" altLang="zh-CN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占用，计数器开关</a:t>
            </a:r>
            <a:r>
              <a:rPr lang="en-US" altLang="zh-CN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已被接通，此时，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仅用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控制位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C/T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切换其定时或计数器工作方式就可使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</a:t>
            </a:r>
            <a:r>
              <a:rPr lang="zh-CN" altLang="en-US" sz="2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。当计数器溢出时，只能将输出送入串行口或用于不需要中断的场合。一般作波特率发生器</a:t>
            </a:r>
            <a:endParaRPr lang="zh-CN" altLang="en-US" sz="2000" dirty="0">
              <a:solidFill>
                <a:srgbClr val="CC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30" y="1700808"/>
            <a:ext cx="6955954" cy="215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98305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2" grpId="0" autoUpdateAnimBg="0"/>
      <p:bldP spid="43" grpId="0" build="p" bldLvl="2" autoUpdateAnimBg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16873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6.3.3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3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9685" y="1709936"/>
            <a:ext cx="7984763" cy="998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6-4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：设某用户系统已使用了两个外部中断源，并置定时器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工作在模式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，作串行口波特率发生器用。现要求再增加一个外部中断源，并由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P1.0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引脚输出一个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5kHz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的方波。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Fosc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=12MHz.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07853" y="2708920"/>
            <a:ext cx="811053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r>
              <a:rPr lang="zh-CN" altLang="en-US" sz="2000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）工作模式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sz="2800" b="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000" b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2000" b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TL0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作计数用，而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用作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位的定时器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，定时控制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P1.0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引脚输出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5kHz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的方波信号。把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的引脚作附加的外部中断输入端，</a:t>
            </a: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的计数初值为</a:t>
            </a: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FFH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，当检测到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引脚电平出现由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的负跳变时，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产生溢出，申请中断</a:t>
            </a:r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98391" y="4470503"/>
            <a:ext cx="76200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）计算初值</a:t>
            </a:r>
            <a:endParaRPr lang="zh-CN" altLang="en-US" sz="20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的计数初值为</a:t>
            </a: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FFH</a:t>
            </a:r>
            <a:r>
              <a:rPr lang="zh-CN" altLang="en-US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的计数初值</a:t>
            </a:r>
            <a:r>
              <a:rPr lang="en-US" altLang="zh-CN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为：  </a:t>
            </a:r>
            <a:r>
              <a:rPr lang="en-US" altLang="zh-CN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P1.0</a:t>
            </a:r>
            <a:r>
              <a:rPr lang="zh-CN" altLang="en-US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方波周期</a:t>
            </a:r>
            <a:r>
              <a:rPr lang="en-US" altLang="zh-CN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T=1/(5kHz)=0.2ms=200μs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作定时</a:t>
            </a:r>
            <a:r>
              <a:rPr lang="en-US" altLang="zh-CN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100μs</a:t>
            </a:r>
            <a:r>
              <a:rPr lang="zh-CN" altLang="en-US" sz="2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  </a:t>
            </a: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X=256-100 ×12/12=156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35160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autoUpdateAnimBg="0"/>
      <p:bldP spid="8" grpId="0" build="p" autoUpdateAnimBg="0"/>
      <p:bldP spid="13" grpId="0" autoUpdateAnimBg="0"/>
      <p:bldP spid="14" grpId="0" build="p" autoUpdateAnimBg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16873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6.3.3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3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48" y="1700808"/>
            <a:ext cx="68890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013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autoUpdateAnimBg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6.6|1|6|10.4|0.9|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61.2|2.7|16.4|12.5|13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3846</TotalTime>
  <Words>453</Words>
  <Application>Microsoft Office PowerPoint</Application>
  <PresentationFormat>全屏显示(4:3)</PresentationFormat>
  <Paragraphs>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黑体</vt:lpstr>
      <vt:lpstr>楷体</vt:lpstr>
      <vt:lpstr>宋体</vt:lpstr>
      <vt:lpstr>Arial</vt:lpstr>
      <vt:lpstr>Calibri</vt:lpstr>
      <vt:lpstr>Times New Roman</vt:lpstr>
      <vt:lpstr>Verdana</vt:lpstr>
      <vt:lpstr>Wingdings</vt:lpstr>
      <vt:lpstr>Profile</vt:lpstr>
      <vt:lpstr>1_Office 主题</vt:lpstr>
      <vt:lpstr>§6.3  定时器的四种模式及应用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snowyhm</dc:creator>
  <cp:lastModifiedBy>fan yp</cp:lastModifiedBy>
  <cp:revision>448</cp:revision>
  <dcterms:created xsi:type="dcterms:W3CDTF">1601-01-01T00:00:00Z</dcterms:created>
  <dcterms:modified xsi:type="dcterms:W3CDTF">2020-02-24T12:17:32Z</dcterms:modified>
</cp:coreProperties>
</file>