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7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https://www.cnblogs.com/txg198955/p/4072859.html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04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Idx,Ctrs,SumD,D] = kmeans(X,3);…"/>
          <p:cNvSpPr txBox="1">
            <a:spLocks noGrp="1"/>
          </p:cNvSpPr>
          <p:nvPr>
            <p:ph type="subTitle" idx="1"/>
          </p:nvPr>
        </p:nvSpPr>
        <p:spPr>
          <a:xfrm>
            <a:off x="587032" y="1385958"/>
            <a:ext cx="11646005" cy="82229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K-means</a:t>
            </a:r>
            <a:r>
              <a:rPr lang="zh-CN" altLang="en-US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程序基本步骤：</a:t>
            </a: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宋体" panose="02010600030101010101" pitchFamily="2" charset="-122"/>
              </a:rPr>
              <a:t>1 </a:t>
            </a:r>
            <a:r>
              <a:rPr lang="zh-CN" altLang="en-US" dirty="0">
                <a:ea typeface="宋体" panose="02010600030101010101" pitchFamily="2" charset="-122"/>
              </a:rPr>
              <a:t>随机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选择若干样本作为初始的簇的质心</a:t>
            </a:r>
            <a:r>
              <a:rPr lang="zh-CN" altLang="en-US" dirty="0">
                <a:ea typeface="宋体" panose="02010600030101010101" pitchFamily="2" charset="-122"/>
              </a:rPr>
              <a:t>（平均点）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；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ea typeface="宋体" panose="02010600030101010101" pitchFamily="2" charset="-122"/>
              </a:rPr>
              <a:t>repeat </a:t>
            </a:r>
          </a:p>
          <a:p>
            <a:pPr marL="457200" indent="-457200" algn="l" defTabSz="457200">
              <a:buAutoNum type="arabicPlain" startAt="2"/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计算对象与各个簇的质心的距离，将对象划分到距离其最近的簇；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 defTabSz="457200">
              <a:buAutoNum type="arabicPlain" startAt="2"/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重新计算每个新簇的均值；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ea typeface="宋体" panose="02010600030101010101" pitchFamily="2" charset="-122"/>
              </a:rPr>
              <a:t>Until</a:t>
            </a: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簇的质心不再变化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sz="3060" dirty="0">
              <a:sym typeface="Courier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10035" y="424371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66121" y="208419"/>
            <a:ext cx="634116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实验一：基本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均值算法练习</a:t>
            </a:r>
          </a:p>
        </p:txBody>
      </p:sp>
    </p:spTree>
    <p:extLst>
      <p:ext uri="{BB962C8B-B14F-4D97-AF65-F5344CB8AC3E}">
        <p14:creationId xmlns:p14="http://schemas.microsoft.com/office/powerpoint/2010/main" val="32596013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Idx,Ctrs,SumD,D] = kmeans(X,3);…"/>
          <p:cNvSpPr txBox="1">
            <a:spLocks noGrp="1"/>
          </p:cNvSpPr>
          <p:nvPr>
            <p:ph type="subTitle" idx="1"/>
          </p:nvPr>
        </p:nvSpPr>
        <p:spPr>
          <a:xfrm>
            <a:off x="625185" y="1181100"/>
            <a:ext cx="11569700" cy="6756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1 </a:t>
            </a:r>
            <a:r>
              <a:rPr lang="zh-CN" altLang="en-US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读取图像</a:t>
            </a: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from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matplotlib.image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import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imread</a:t>
            </a: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image =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imread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('block.jpg’)</a:t>
            </a: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2 </a:t>
            </a:r>
            <a:r>
              <a:rPr lang="zh-CN" altLang="en-US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聚类</a:t>
            </a: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from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sklearn.cluster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import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Kmeans</a:t>
            </a: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sklearn.cluster.KMeans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n_clusters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= 8,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init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= ‘k-means++’,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n_init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= 10,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max_iter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= 300,tol = 0.0001,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precompute_distances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= ‘auto’, verbose = 0,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random_state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= None,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copy_x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= True,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n_jobs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= None, algorithm = ‘auto’)</a:t>
            </a: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3 </a:t>
            </a:r>
            <a:r>
              <a:rPr lang="zh-CN" altLang="en-US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展示</a:t>
            </a: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import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matplotlib.pyplot</a:t>
            </a:r>
            <a:r>
              <a:rPr lang="en-US" altLang="zh-CN" sz="3060" dirty="0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 as </a:t>
            </a:r>
            <a:r>
              <a:rPr lang="en-US" altLang="zh-CN" sz="3060" dirty="0" err="1">
                <a:solidFill>
                  <a:srgbClr val="333333"/>
                </a:solidFill>
                <a:latin typeface="Courier"/>
                <a:ea typeface="Courier"/>
                <a:cs typeface="Courier"/>
              </a:rPr>
              <a:t>plt</a:t>
            </a: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sz="3060" dirty="0">
              <a:solidFill>
                <a:srgbClr val="333333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10035" y="424371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1054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482B3D-5C9A-46EB-8454-C4FBABF4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00" y="1386324"/>
            <a:ext cx="10800000" cy="69809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181</Words>
  <Application>Microsoft Office PowerPoint</Application>
  <PresentationFormat>自定义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Courier</vt:lpstr>
      <vt:lpstr>Helvetica Light</vt:lpstr>
      <vt:lpstr>Helvetica Neue</vt:lpstr>
      <vt:lpstr>Helvetica Neue Light</vt:lpstr>
      <vt:lpstr>Helvetica Neue Medium</vt:lpstr>
      <vt:lpstr>Helvetica Neue Thin</vt:lpstr>
      <vt:lpstr>宋体</vt:lpstr>
      <vt:lpstr>Arial</vt:lpstr>
      <vt:lpstr>White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USST</dc:creator>
  <cp:lastModifiedBy>PC 03</cp:lastModifiedBy>
  <cp:revision>71</cp:revision>
  <dcterms:modified xsi:type="dcterms:W3CDTF">2022-12-13T00:42:33Z</dcterms:modified>
</cp:coreProperties>
</file>