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"/>
  </p:notesMasterIdLst>
  <p:sldIdLst>
    <p:sldId id="325" r:id="rId2"/>
    <p:sldId id="359" r:id="rId3"/>
    <p:sldId id="363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3481" autoAdjust="0"/>
  </p:normalViewPr>
  <p:slideViewPr>
    <p:cSldViewPr>
      <p:cViewPr varScale="1">
        <p:scale>
          <a:sx n="60" d="100"/>
          <a:sy n="60" d="100"/>
        </p:scale>
        <p:origin x="147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0-05-14T05:20:52.5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5118">
    <iact:property name="dataType"/>
    <iact:actionData xml:id="d0">
      <inkml:trace xmlns:inkml="http://www.w3.org/2003/InkML" xml:id="stk0" contextRef="#ctx0" brushRef="#br0">13838 11337 0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0-05-14T05:21:02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0404">
    <iact:property name="dataType"/>
    <iact:actionData xml:id="d0">
      <inkml:trace xmlns:inkml="http://www.w3.org/2003/InkML" xml:id="stk0" contextRef="#ctx0" brushRef="#br0">15439 11311 0,'53'-27'8,"-27"27"-1,27 0 3,0 0-3,66 0-1,13 0 2,-13 0 5,53 0-7,66 0 5,-66 0-6,53 0 0,-53 0 5,-79 0-1,-40 0-1,0 0-3,0 0 4,0 0 7,39 0-5,-39 0-3,13 0 0,53 0-1,14 0 1,25 0 0,-25 0 1,-1 0-1,-79 0 0,-40 0 0,40 0-3,-26 0 6,-1 0-5,27 0 4,-27 0-5,54 0 3,-27 0 0,39 0 2,-39 0-2,40 0 0,-80 0-2,80 0 4,-41 27-2,-25-27 0,-1 0 0,27 0 1,-39 0-2,38 0 1,1 0-2,14 26 4,-41-26-2,14 0-1,52 0 2,-39 0-2,40 0 2,79 27-1,-119-27 0,119 0-1,-80 0 3,-39 0-3,40 0-2,-1 0 6,1 0-3,-40 0 0,0 0-1,0 0 3,39 0-6,-39 0 7,40 0-4,-80 0 2,40 0-1,0 0-2,13 0 3,-13 0-1,0 0 1,0 0-3,39 40 4,28-40-1,-54 26 0,-13-26-5,-1 0 6,-25 0-4,-1 0 3,1 53-2,-14-53 3,40 0 1,-27 0-6,94 26 1,-68-26 4,41 0-4,-40 0 2,0 0 2,40 0-2,-80 0 0,13 0-2,1 0 4,52 0 6,-26 0-2,-27 0-7,1 0 3,26 0 0,-27 0-4,1 0 0,-14 0 5</inkml:trace>
    </iact:actionData>
  </iact:action>
  <iact:action type="add" startTime="34029">
    <iact:property name="dataType"/>
    <iact:actionData xml:id="d1">
      <inkml:trace xmlns:inkml="http://www.w3.org/2003/InkML" xml:id="stk1" contextRef="#ctx0" brushRef="#br0">4445 13031 0,'40'0'30,"53"0"-18,-1 0-4,27 0-2,53 0 3,-39 0-2,-1 39-1,-13-39 4,53 0-4,0 0 4,-80 0-2,28 0 0,12 0 0,-40 0 0,27 0 0,-52 0 0,52 0 0,13 0 1,-39 0-2,-14 0 2,53 0-2,40 0 2,-53 0-2,93 0 2,26 0-2,-66 0 2,-40 0-2,-79 0 4,106 0-6,-93 0 2,-13 0 2,0 0-2,-27 0 2,14 0 1,26 0-5,-52 0 9,131 0-10,-52 0 4,-1 0 0,-39 0-1,79 0 2,-39 0-1,-40 0 0,0 0 0,0 0 0,0 0-2,-27-13 4,27 13 7,0 0-11,0 0 3,40 0-4,26 0 9,-66 0-12,13-26 12,26 26-10,-39 0 5,40-40-2,-1 40 9,-78 0-7,12 0-4,1 0 7,25-26-5,1 26 2,0 0-2,0 0-1,80 0 4,-81 0-4,41-27 4,-40 27-2,13-53 2,-39 53-5,-14 0 13,13 0 7,27 0-20,40 0 6,-67 0-7,27 0 6,0 0-4,-40 0 5,40 0-4,-26 0 1,-1 0 0,27 0-2,-27-26 10,54 26 17,-54 0-24,54-27-1,12-12 10,-65 39-12,26 0 2,-40 0 0,13-14 1,1 14 3,-1 0 8,1 0-14,52 0 10,-52 0-8,-14 0 8,13 0-9,27 0 2,-26 0 55,26 0-47,-27 0-3,27 0-4,-40 0 4,40 0 4,0 0-1,-27 0-10,1 0 1,-1 0 1,1 0-1,-14 0-5,40 0 10,0 0-7,13 0 9,-53 0-7,14 0 2,-1 0 0,54 0-4,-54 0 4,27 0-5,-27 0 1,14 0 4,26-39-1,-39 39 15,-1 0-18,-13 0 10,14 0-8,-1 0 11,27 0-12,0 0 7,-26 0-4,26 0 16,-40 0 4,13 0-16,1 0-3,-1 0-5,27 0 1,-27 0 3,14 0 17,-13 0-16,-1 0-3,1 0 11,25 0-4,-25 0-2,-14 0-2,40 0-3,-26 0 2,-1 0-4,0 13 0,1-13 4,-14 0 5,14 0 16,-1 0 5,0 0-23</inkml:trace>
    </iact:actionData>
  </iact:action>
  <iact:action type="add" startTime="36780">
    <iact:property name="dataType"/>
    <iact:actionData xml:id="d2">
      <inkml:trace xmlns:inkml="http://www.w3.org/2003/InkML" xml:id="stk2" contextRef="#ctx0" brushRef="#br0">15280 13189 0,'53'0'10,"0"0"-6,13 0 7,13 0-2,-26 0-1,40 0 0,79 0-1,-119 0 2,39 0 0,1 0-2,26 0-2,13 0 6,1 0-4,-14 0-1,-27 0 6,80 0-8,0 0 9,-53 0-8,-26 0 3,79 0 1,-40 0-1,-119 0-1,80 0-1,-14 0 4,-12 0-2,91 0 0,-105 0 0,13 0 1,-13 0-1,0 0 0,0 0 5,-26 0-2,-14 0-4,106 53 2,-27-26-1,41-27 0,-1 0 0,-13 0-3,53 0 6,-79 0-6,-1 0 6,-39 0 2,0 0 9,-26 0-18,78 0 3,-12 0 2,39 26 1,40-26-4,53 0 4,-93 0-3,27 0 3,-26 0-5,-41 0 6,-65 0 3,-1 0-7,-13 0 2,14 0 4,-1 0-3,27 0 7,0 0-10,0 0 1,0 0-1,79 0 3,-39 0-3,-40 0 1,0 0-2,-27 0 5,-13 0-3,14-39-3,26 39 4,79 0 0,-79 0-1,0 0 1,0 0-3,0 0 4,13 0-1,-53 0-2,13 0 0,1 0-1,-1 0 5,54 0 0,-27 0-6,0 0 9,0 0 3,-1 0-6,1 0-6,-26 0 13,-1 0-15,27 0 8,-26 0-5,52 0 4,-53-14 0,1 14-4,-14 0 1,40 0 9,-26 0 10,-1 0 12,0 0-31,1 0 18</inkml:trace>
    </iact:actionData>
  </iact:action>
  <iact:action type="add" startTime="43607">
    <iact:property name="dataType"/>
    <iact:actionData xml:id="d3">
      <inkml:trace xmlns:inkml="http://www.w3.org/2003/InkML" xml:id="stk3" contextRef="#ctx0" brushRef="#br0">20334 14645 0,'13'0'65,"40"0"-59,0 0 0,79 0 4,-79-27-2,79 27 1,-13 0-4,-26 0 6,-1 0-5,1 0 7,-40 0-12,119 0 9,-53 0-2,13 0 1,-79 0-3,79-26 4,-12 26-5,-28 0 5,-39 0-1,0 0-2,40-40 2,-1 40 1,-39 0-4,0 0 3,13 0-2,14 0 3,12 0-4,1 0 3,79 0-2,-80 0 3,67 0-3,-66 0 1,-1 0 1,41 0-2,-81 0 3,1 0-6</inkml:trace>
    </iact:actionData>
  </iact:action>
  <iact:action type="add" startTime="45268">
    <iact:property name="dataType"/>
    <iact:actionData xml:id="d4">
      <inkml:trace xmlns:inkml="http://www.w3.org/2003/InkML" xml:id="stk4" contextRef="#ctx0" brushRef="#br0">5041 16312 0,'53'0'9,"39"0"-1,27 0 2,14 0-4,39 0 0,-1 0 4,-78 0-4,79 0 3,53 0-2,0 0 2,-133 0-3,80 0 5,0 0-5,53 0 4,13 0-2,-13 0-1,0 0 0,13 0 3,-145 0-3,66 0 2,79 0-1,-66 0 0,0 0-1,-119 0 2,0 0-1,0 0 0,13 0-2,13 0 5,53 0-4,-39 0 5,79 0-11,0 0 14,-79 0-10,26 0 5,13 0-4,27 0 2,26 0-1,-66 0 2,13 0-1,-13 0-1,14 0 1,-107 0 1,27 0 4,-40 0-5,14 0 1,-1-27-1,1 27 7,25 0 19,1 0-17,40 0-12,-40 0 12,0 0 0,-27 0-3,1 0 5,-14 0-6,13 0-6,27 0 4,0 0-2,80 0-2,-41 0 1,-39 0 0,40 0 3,-14 0-5,53 0 3,-39 0-3,-40 0 2,0 0 1,-27 0 8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0-05-14T05:21:49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15463">
    <iact:property name="dataType"/>
    <iact:actionData xml:id="d0">
      <inkml:trace xmlns:inkml="http://www.w3.org/2003/InkML" xml:id="stk0" contextRef="#ctx0" brushRef="#br0">7567 12422 0,'119'0'25,"14"0"-16,-41-26-1,27 26-1,93 0 2,-80 0-2,-13 0 3,-52 0-2,-14 0-3,-1 0 1,1 0 13,-26 0-13,-14 0 6,40 0-6,0 0 1,13 0 1,53 0 1,53 0-1,-79 0-1,65 0 2,-25 0-2,78 0 2,-78 0-2,-14 0 2,-27 0-1,-39 0 0,119 0 1,-119 0-2,0 0-1,40 0 4,-40 0-4,0 0 4,-1 0-4,1 0 4,40 0-4,-40 0 5,-27 0-3,54 0-1,-27 0 7,39 0-13,40 0 8,-79 0 1,40 0-4,-40-27 4,-27 27-5,27 0 5,0 0-3,-26 0 16,-1 0 34</inkml:trace>
    </iact:actionData>
  </iact:action>
  <iact:action type="add" startTime="16807">
    <iact:property name="dataType"/>
    <iact:actionData xml:id="d1">
      <inkml:trace xmlns:inkml="http://www.w3.org/2003/InkML" xml:id="stk1" contextRef="#ctx0" brushRef="#br0">7779 16047 0,'0'0'0,"53"0"18,0 0-3,0 0-11,79 0 5,-39 0-1,26 0 4,-27-26-6,-25 26 2,91 0 0,-65 0 3,-40 0-6,0 0 1,79 0 4,-13 0-4,-26 0 5,-1 0-5,1 0 4,0 0-4,-1 0 3,27 0-3,-66 0 4,0 0-3,0 0 0,13 0 3,-53 0-2,14 0-1,-1 0 2,1 0 39,-1 0-41,-13 0 0,14 0 4,26 0 3</inkml:trace>
    </iact:actionData>
  </iact:action>
  <iact:action type="add" startTime="19742">
    <iact:property name="dataType"/>
    <iact:actionData xml:id="d2">
      <inkml:trace xmlns:inkml="http://www.w3.org/2003/InkML" xml:id="stk2" contextRef="#ctx0" brushRef="#br0">12859 7011 0,'53'-26'104,"-53"66"-95,26-14-1,-26 1-2,0 26 2,0-40 2,0 13-1,0 27 0,0-26-3,0-1 3,0 0-2,0 14-1,0-13 4,0-1-3,0 53 3,0-52-4,0 26 3,0 0-2,0-27 0,0 27 2,0 0 0,0 0 5,0-27-4,0 27-2,0 27 0,0-54-2,0 27 7,0-26-7,0 25 2,0 1 1,0 0-3,0 40 3,0-40 3,0 39-4,0-39 1,0-26-2,0 52 2,0-26 14,0-26-22,0 25 12,0 1-8,0-39 3,0 78-1,0-39 3,0 40-3,0-40 2,0 39-2,0-39 0,0 0 2,0 66-1,0-92 1,0 26-5,0-27 7,0 27-2,0-40-1,0 80 0,0-80-4,0 40 9,0-27-6,0 27-1,0 40 1,0-40 1,0 0 6,0 79-12,0-79 8,0 0-2,-13 0-2,13-27 3,0 80 1,-39-40-4,39-39 3,0-14 0,0 79-1,0-78 0,0 12 0,0 1 0,0-1-3,0 1 6,-27 25-3,27 41-1,0-40 4,0 0-6,0-27 5,0 54-3,0-67 2,0 13 29,0 1-6,0-1-18,0 1 101,40-27-89,-14 0-23,1 0 7,26 0-4,-27 0 5,-13 0-3,40 0-1,0 0 4,0 0-6,-26 0 5,25 0 54,1 0 108,-26-13-157,-1-14-14,-26 1 10,27-54-5,-1 54 7,-26-1-9,0-52 6,0-40-4,27 92 7,-27-25-12,0-1 14,0 26-11,0-79 5,26 40-3,-26-26 0,27-27 7,-27 92-7,0-52 2,0-54-1,26 80 1,-26 1 0,0-1 0,0-14-1,0 15 3,0-1-4,40 0 4,-40 26-5,0-52 6,0 26-5,0 27 4,0-27-4,0-40 4,0 67-3,0-14 3,0-13 10,0-13-7,0-14 1,0 14-8,0 53 1,0-40 3,0-39-4,0 39 4,0 26-4,0-26 5,0 0 4,0 0 1,0 27-6,0-1-3,0 14 3,0-13-8,0-27 11,0-79-1,0 79-4,0 0 0,0 0 5,0 0-7,0 0 1,0 27 9,0-27-10,0 26 20,0 1-13,0-14-3,0 14-1,0-27 5,0 26-4,0 1 22,0-1-24,0-52 14,0 52-7,-40-25 52,-26-1-56,0-14 0,39 15 15,-26 25-10,27 1 3,-1 26 8,1-27-18,-14 27 87,14-26-73,-1 26-14,1 0 31,-1 0-26,1 0-6,-27-27 21,40 1-7,-14 26-14,1 0 0,-53-27 17,92-26 222,13 53-223,1-26 1,-27 0 54,0 12-71,0-12 73,13 26-59,13 0-13,1 0 29,-1 0-22,1 0-7,-14 0 10,13 0-13,1 0 0,-1 0 14,27 0 10,-26 0-12,-14 13 4,80 66 42,-93-52-23,0-1-34,52 27 0,-52 0 9,0-26 3,0 52-12,0 14 0,0-40 2,0 39-3,-13 1 4,-53-40-3,66 0 1,0 79-1,0-106 3,-26 54-3,26-54 3,-27 80-2,27-53 2,0 40-6,-26-1 7,26-39-6,-40 13 0,40-13 6,0 0-2,0-27-2,0 27 2,-26 40-2,26-14 7,-27 14-1,-13 0-8,40 79 2,-26-80 5,26 80-7,-26-119 6,26 0-5,0 79 2,0-79-1,-27 13 2,-13-13-3,40 40 5,-26-1-6,26-65 6,0 52-3,-27 14-2,1-40 3,26 39-2,0 41 2,0-120-1,0 40 0,-40 13 0,40 13 0,-53-12 5,14 65 0,39-40-7,-27-39 3,27-26 6,0-1 3,0-13 154,40-13-101,-14 0-46,1-26-10,-14 26-5,14-26-2,-1 26 56,0 0-55,1-53-5,-1 26 31,1 27 19,-14-26-37,14 12 73,-1-12-75,0 0 41,1-1-40,-14 1-2,53-27 13,-52 26 59,12 14-37,0-40-31,-26 27-13,0-1 4,27-52-1,-27 26 7,0-40-14,0-39 7,0 39 0,0-26 1,0 27-1,0-1-1,0 1 1,0-28 0,0 68 1,40-41-4,-40-39 5,0 39 0,0 40-3,0-39 3,0 39-4,0-40 4,0 0-4,0 41-1,0-1 7,0-40 5,0 40-13,0-40 9,0 80-10,26-40 3,-13 27 3,-13-54 1,0 54-4,0-27 5,0 0-7,0-39 7,27 65-4,-1-26 2,-26-39-2,0 12 2,0 14-2,0 13 2,0 0 0,0-66-4,0 66 3,0-13 3,0 53-6,0-14 3,0-25 128,0 91-102,0 54-23,0-1-6,-13 41 5,-27 39-3,40 66-2,-39-53 9,-1 53-12,40-158 8,0 144 0,0-104-3,0 51-2,0 54 5,0 66-3,0-66 2,-40 13-2,40-185 2,0 40 0,0-67-2,0 27 1,-26 40 0,26-67 1,0 54-4,0-27 5,0 0 0,0-27-4,0 53 5,13-92 48,13-13-51,-26-54 4,67-92-3,-67 80-2,79-133 3,-53 93-4,14-107 3,-40 147-3,40-80 3,-1-66-2,-39 13 0,0 132 2,0-79-2,0 0 0,0-53 3,0-13-5,0 66 6,0 0-5,0 0 4,0 119-4,0-79 4,0 106-6,0 39 111,-26 146-105,0 13-3,-54 26 3,80-66-4,0-13 4,-40 14-4,1 105 4,-1 0-1,0 0 0,40-13-8,0 0 12,0-40-10,0-172 8,-52 14-2,52-80 69,-67-172-70,1 79-2,66 27 3,0 27 2,0-80-4,0-53 1,0-13 0,0 13 0,0 132-4,0-65 7,0-28-2,0 14-2,0 119 2,0-39-4,0-1 7,0 40-3,-39-39 6,12 92 45,27 106-50,0 52-1,0-25-2,0 39 2,0-80-2,0 67 3,0 79-3,0-145 1,-26 79-1,26-119-2,0 39 6,-40 1-5,40-80 1,0-145 67,0-93-66,0 53-1,0 40 3,0-40-2,0-53 1,0 0-2,0-13 1,0 66 0,0 53 0,0-14 0,0 107 3,0-1-9,0 107 65,0 131-59,0-118 0,0 66 1,0-67-2,0 80-2,0-79 5,0 119-1,-40 132-1,40 0-2,-39 52 7,39-52-11,0-66 9,-40 13-5</inkml:trace>
    </iact:actionData>
  </iact:action>
  <iact:action type="add" startTime="32974">
    <iact:property name="dataType"/>
    <iact:actionData xml:id="d3">
      <inkml:trace xmlns:inkml="http://www.w3.org/2003/InkML" xml:id="stk3" contextRef="#ctx0" brushRef="#br0">6350 16920 0,'0'79'128,"14"-52"-113,-14-1 105,0 1-105,52-1 2,-25 1 14,-14-1-22,27 54 3,-14-27-3,1-27-1,-1 27-6,-13-27 12,14 1 101,-1-27-56,1 0-45,-1 0 0,27 0-3,0 0-2,27 0-2,-14 0-1,13 0 5,53 0-3,-39 0-4,79 66 5,66-66 0,-53 40-2,-105-40 3,92 0-5,-40 26 7,-79-26-7,39 0 5,-65 0-4,26 0 34,0 0-30,-27 0-4,14 0 3,52 0-1,-25 40 0,-54-40 0,79 0-2,-78 0 4,39 0-5,-1 0 3,1 0 5,-26 0-7,-1 0 1,1 0 3,26 0-5,-27 0 5,14 0-2,26 0-3,-13 0 6,40 0-3,-14 0 0,13 0 0,41 0 0,39 0-2,-53 0 4,-27 0-4,1 0 4,-67 0-3,54 0 2,-54 0 7,-12 0-10,38 26 4,41 1-4,0-27 5,39 26-5,0-26 4,-52 0-4,-14 0 3,53 0-2,-66 0 2,0 0-2,39 0 11,-65 0-11,26 0 2,66 0-2,-27 0-1,41 0 4,39 80-2,-40-80-2,40 0 3,-93 0 1,54 0-3,-41 0 2,-65 0-2,25 0 2,1 0-3,0 0 4,0 0-3,0 0 4,40 0-6,-67-14 4,-13 14-2,14 0 1,-1 0 33,1-26-35,-1 26 10,27-27-9,-26 27 9,-14-26 48,40-27-44,13-40-7,0 67-5,-13-1 2,-27 1 0,1-53 1,-1-27-10,1 93 5,-27-67 3,0-12 0,66-54-1,-66 67 1,40-54 2,-14 67-6,1-26 5,-27 39-4,0-66 3,39-14-1,27-12 0,-66 66-1,0-14 2,27-39-1,52-14-4,-79 27 8,0 26-3,27 1-5,-27-40 7,0 12-6,0 28 5,0-1-4,0 40 4,0 0-4,0-39 4,0 39-2,0 0 0,26-79 0,-26 79 0,0 0-2,0 0 4,0-40-3,0 67 0,0-27 2,0 0 1,0 0-2,0 0-1,27 27 2,-1-1 5,-26-12-7,0 12 1,0-26 2,0 0 1,0 0-6,0 0 3,0-39 6,0 39-4,0 0-2,0-40 0,0 67 0,27-53 0,-27 52 0,0-26 1,0 0-2,0 0 8,0 1-7,0-1 1,0-14-3,0 15 4,0-28-1,0 54-2,0-1-1,0-26 4,0 0 0,0 27-4,0-53 1,0 26 2,0 0-3,0 0 4,0 0-1,0 26-2,0 1 2,0 0-2,0-1-1,0 1 5,0 12 12,0-12-14,-14-53-1,14 52 6,0-26-3,-66-13 1,-26-27 46,65 41-20,27 25-28,0-26 5,-26 27-8,26-1 3</inkml:trace>
    </iact:actionData>
  </iact:action>
  <iact:action type="add" startTime="38350">
    <iact:property name="dataType"/>
    <iact:actionData xml:id="d4">
      <inkml:trace xmlns:inkml="http://www.w3.org/2003/InkML" xml:id="stk4" contextRef="#ctx0" brushRef="#br0">15690 7183 0,'0'-26'78,"106"26"-69,-53 0 6,-27 0 3,1 0-8,12 0-3,-12 0 2,52 0-2,14 0 2,39 0-2,-39 0-1,-40 0 5,0 0-3,-27 0 0,-13 0 1,80 0-3,-14 0 4,-26 0-4,13 0 1,53 0 3,14 0-4,39 26 4,-119-26-4,39 0 5,-65 0-7,-14 0 8,13 0 26,27 0-24,0 0 5</inkml:trace>
    </iact:actionData>
  </iact:action>
  <iact:action type="add" startTime="39864">
    <iact:property name="dataType"/>
    <iact:actionData xml:id="d5">
      <inkml:trace xmlns:inkml="http://www.w3.org/2003/InkML" xml:id="stk5" contextRef="#ctx0" brushRef="#br0">15756 7739 0,'40'0'53,"13"0"-43,13 0-4,-13 0 4,0 0-2,0 0 0,0 0-1,-27 0 2,27 0-1,26 0 6,-52 0-6,26 0 3,0 0-4,0 0 3,0 0-4,13 0 0,92 0 4,-131 0-3,26 0 2,39 0 0,1 0-4,-40 0 3,-27 0 2,54 0 12,-27 0-7,-27 0-6,14 0 1,-14 0 7,1 0-10</inkml:trace>
    </iact:actionData>
  </iact:action>
  <iact:action type="add" startTime="40831">
    <iact:property name="dataType"/>
    <iact:actionData xml:id="d6">
      <inkml:trace xmlns:inkml="http://www.w3.org/2003/InkML" xml:id="stk6" contextRef="#ctx0" brushRef="#br0">15783 8440 0,'53'-39'6,"-27"39"6,80 0-5,-13 0-2,-1 0 8,-39 0-8,0 0 1,40-27 5,-67 27-4,0 0 2,14 0 1,53 0 4,-40 0-9,-27 0 8,27 0-1,-26 0 4,25 0-6,-25-26-2,13 26-1,52 0-1,-39 0 5,-26 0-5,-1 0 3,1-14 16,-1 14 15,14 0-33,-14 0 2,27 0-3,0 0 5,-27 0 11</inkml:trace>
    </iact:actionData>
  </iact:action>
  <iact:action type="add" startTime="42015">
    <iact:property name="dataType"/>
    <iact:actionData xml:id="d7">
      <inkml:trace xmlns:inkml="http://www.w3.org/2003/InkML" xml:id="stk7" contextRef="#ctx0" brushRef="#br0">16074 9181 0,'0'53'37,"79"-53"-27,1 0-1,52 40-2,40-40 1,-40 0-1,-39 0 2,26 0-1,13 0-2,-79 0 4,-27 0 0,27 0-3,-26 0 18,-14 0-18,13 0 18,1 0-2,-1 0-9,1 26-7,-1-26 4,27 27-4</inkml:trace>
    </iact:actionData>
  </iact:action>
  <iact:action type="add" startTime="42888">
    <iact:property name="dataType"/>
    <iact:actionData xml:id="d8">
      <inkml:trace xmlns:inkml="http://www.w3.org/2003/InkML" xml:id="stk8" contextRef="#ctx0" brushRef="#br0">16113 10067 0,'40'0'55,"132"0"-49,0 0 4,-79 0-3,-1 0-1,-65 0 6,-14 0 3,106 0 48,-92 0-22</inkml:trace>
    </iact:actionData>
  </iact:action>
  <iact:action type="add" startTime="43639">
    <iact:property name="dataType"/>
    <iact:actionData xml:id="d9">
      <inkml:trace xmlns:inkml="http://www.w3.org/2003/InkML" xml:id="stk9" contextRef="#ctx0" brushRef="#br0">16484 10702 0,'26'0'15,"-12"0"-7,12 0 1,27 0-1,0 0 0,13-13 1,13 13 0,-26 0-2,119 0 1,-119 0-2,79 0 4,-12 0-2,12 0-3,-79 0 6,0 0-3</inkml:trace>
    </iact:actionData>
  </iact:action>
  <iact:action type="add" startTime="44271">
    <iact:property name="dataType"/>
    <iact:actionData xml:id="d10">
      <inkml:trace xmlns:inkml="http://www.w3.org/2003/InkML" xml:id="stk10" contextRef="#ctx0" brushRef="#br0">16233 10861 0,'79'0'86,"0"0"-77,54 27-2,-1-27 3,-40 0-3,28 0 2,-28 0-2,1 0 2,26 0-3,-27 26 4,41-26-5,-80 0 10,-27 0-12,53 0 10,-52 0-9</inkml:trace>
    </iact:actionData>
  </iact:action>
  <iact:action type="add" startTime="46111">
    <iact:property name="dataType"/>
    <iact:actionData xml:id="d11">
      <inkml:trace xmlns:inkml="http://www.w3.org/2003/InkML" xml:id="stk11" contextRef="#ctx0" brushRef="#br0">21762 7223 0,'0'-26'59,"14"26"-54,38 0 4,1 0-1,-39 0 0,12 0-1,53-27 3,-52 27-4,-1 0 3,27 0-2,-26 0-1,-1 0 4,-13 0-4,14-26 5,-1 26-5,1 0 3,-1 0 0,1 0-1,26-27 7,-40 27 0,79 0-4,-39 0 1,-26-53-4,-1 53 2,-12-26 63,12-1-59,0 27 11,1-13-12,-1 13 61,27-26-57,-26-1 79,-14 1 16,-13-1-38,26-26-63,-26 27 80,0 0 563,53-27-638,-53 39 0,27-38-7,-27-15 9,0 54-13,26-40 6,-26 27 3,27-27-5,-27-40-1,39 40 9,-12-13-12,-27 40 4,0-14 17,26-53-12,14-12-5,-40 91 8,26-39-4,-26 1-12,0-15 6,0 54 1,0-40 4,27-13-7,-27 13 3,0 27-1,0-14 4,26 14 3,-26-1-6,27-26 11,-27 0-12,0 27 7,0-1-4,0 1 12,0 13-5,0-40 5,0 26-11,0-26-3,0 27 14,0-1-13,0 14 31,0-40 4,0 27-33,0-1-3,0-52 4,0 53 10,0-1-9,0 1-2,0-14 35,-27-53 81,1 67-52,-1-27-37,14 27-23,-13-1 68,-1 27 29,1 0-89,-27 0 25,0 0-38,0 0-2,0 0-4,-39 0 7,-1 0-2,-26 0-1,-13 0-1,39 0-2,-26 0 5,66 0 1,0 0-4,27 0 6,-1 0-6,1 0 12,-27 0-14,0 0 3,0 0 2,-79 0-1,79 0-2,-27 0-1,-52 0 3,79 0 8,27 0-10,-27 0 1,26 0 2,-26 0-2,-26 0 1,26 0-2,-13 0 2,-53 0 0,26 0-3,40 0 1,1 0 2,-1 0-2,26 0 2,1 0-2,-1 0 1,1 0 6,-14 0 7,14 0-6,-1 0 88,1 0-96,-1 13 2,14-13-2,-13 0 2,-1 0 2,1 0-6,-1 0 16,1 0-10,12 0 3,-38 0-3,-1 0-4,-40 0 0,40 0 2,0 0-2,-13 27 5,13-27-6,27 0 7,-1 0 0,14 0-8,-13 0 6,-27 0-9,-40 0 11,0 0-7,1 0 4,-27 0-8,-14 0 11,14 0-6,66 0 1,1 0 0,25 0 1,1 0-5,-27 0 37,26 0-24,1 0-8</inkml:trace>
    </iact:actionData>
  </iact:action>
  <iact:action type="add" startTime="51029">
    <iact:property name="dataType"/>
    <iact:actionData xml:id="d12">
      <inkml:trace xmlns:inkml="http://www.w3.org/2003/InkML" xml:id="stk12" contextRef="#ctx0" brushRef="#br0">7263 8017 0,'13'0'63,"40"0"-55,-39 0 0,38 0 2,1 0-2,-26 0 0,-1 0 0,1 0 1,26 0-4,0 0 12,-1 0-5,-25 0-6,26 0 2,66 0-1,-93 0 2,27 0-1,-26 0 1,-14 0-2,13 0 1,1 0-3,26 0 3,-27 0 3,1 0-6,-14 0 102,13 0-83</inkml:trace>
    </iact:actionData>
  </iact:action>
  <iact:action type="add" startTime="52080">
    <iact:property name="dataType"/>
    <iact:actionData xml:id="d13">
      <inkml:trace xmlns:inkml="http://www.w3.org/2003/InkML" xml:id="stk13" contextRef="#ctx0" brushRef="#br0">7237 8639 0,'13'0'61,"66"0"-50,-26 0-4,-26 0 1,-1 0 1,27 0-4,0 0 5,-27 0-2,27 0 0,-39 0-2,38 0 5,81 0-2,-80 0-3,39 0 1,1 0 2,-14 0-3,14 0 3,-1 0-2,-39 0 3,80 0-2,-80 0 1,0 0-3,-1 0 3,-25 0-2</inkml:trace>
    </iact:actionData>
  </iact:action>
  <iact:action type="add" startTime="52894">
    <iact:property name="dataType"/>
    <iact:actionData xml:id="d14">
      <inkml:trace xmlns:inkml="http://www.w3.org/2003/InkML" xml:id="stk14" contextRef="#ctx0" brushRef="#br0">7316 9115 0,'53'0'23,"40"0"-13,-67 0-2,27 0-2,0 0 2,0 0 0,39 0 1,-39 0 0,40 0-2,0 0 2,-14 0-3,-26 0 4,79 0-2,-79 0 0,-27 0-1,27 0 2,-26 0 39,26 0-42,0-27 2,-27 27 5,1 0-8,-14-13 7</inkml:trace>
    </iact:actionData>
  </iact:action>
  <iact:action type="add" startTime="54038">
    <iact:property name="dataType"/>
    <iact:actionData xml:id="d15">
      <inkml:trace xmlns:inkml="http://www.w3.org/2003/InkML" xml:id="stk15" contextRef="#ctx0" brushRef="#br0">22106 7752 0,'0'-53'63,"0"27"-47,0-1 3,106 27-14,-53 0 5,0 0-2,40 0 0,-41 0-1,1 0 0,0 0 3,-26 0-1,26 0-2,0-26 3,-27 26-4,0 0 4,1 0-4,26-26 4,-40 26-3,14 0 7</inkml:trace>
    </iact:actionData>
  </iact:action>
  <iact:action type="add" startTime="54982">
    <iact:property name="dataType"/>
    <iact:actionData xml:id="d16">
      <inkml:trace xmlns:inkml="http://www.w3.org/2003/InkML" xml:id="stk16" contextRef="#ctx0" brushRef="#br0">22067 8414 0,'105'0'79,"28"0"-69,-80 0-1,0 0-3,-1 0 1,-25 0 3,52 0-5,14 0 6,-1 0-3,1 0 0,-40 0 0,66 0 0,-92 0 0,25 0 0,1 0 0,-26 0 1,-1 0 4,1 0-3,-14 0 22</inkml:trace>
    </iact:actionData>
  </iact:action>
  <iact:action type="add" startTime="61097">
    <iact:property name="dataType"/>
    <iact:actionData xml:id="d17">
      <inkml:trace xmlns:inkml="http://www.w3.org/2003/InkML" xml:id="stk17" contextRef="#ctx0" brushRef="#br0">4789 16192 0,'27'-13'61,"-14"-13"-49,13 26 4,27 0-10,-26-27-1,52 27 3,53 0 0,-39-26 3,-80 26-3,40 0-1,-26 0 4,-1 0-6,27 0 28,0 0-25,0 0 6,0 0 2,13-40-6,-53 40 4</inkml:trace>
    </iact:actionData>
  </iact:action>
  <iact:action type="add" startTime="62360">
    <iact:property name="dataType"/>
    <iact:actionData xml:id="d18">
      <inkml:trace xmlns:inkml="http://www.w3.org/2003/InkML" xml:id="stk18" contextRef="#ctx0" brushRef="#br0">4922 15505 0,'13'0'93,"13"0"-80,27 0-9,-40 0 7,40 0-5,0 0 4,0 0 5,-26 0-10,-1 0 8,27 0-7,0 0 4,-27 0-7,1 0 12,52 0-14,-52 0 16,-1 0-8,-13 0-1,14 0 6,-1 0-5,1 0 0,-1 0 6</inkml:trace>
    </iact:actionData>
  </iact:action>
  <iact:action type="add" startTime="64614">
    <iact:property name="dataType"/>
    <iact:actionData xml:id="d19">
      <inkml:trace xmlns:inkml="http://www.w3.org/2003/InkML" xml:id="stk19" contextRef="#ctx0" brushRef="#br0">3308 16060 0,'-93'27'33,"40"39"-18,-39 26 2,25-25-2,67-54 8,-53 106-8,53-27-2,-39-25-5,39-54-2,0 40 1,-27 39 2,27-39 5,0 0-6,0-26 8,-26-1-5,26 1-4,0 52 12,0-26 5,0-27-8,0 1 0,0-1-10</inkml:trace>
    </iact:actionData>
  </iact:action>
  <iact:action type="add" startTime="68495">
    <iact:property name="dataType"/>
    <iact:actionData xml:id="d20">
      <inkml:trace xmlns:inkml="http://www.w3.org/2003/InkML" xml:id="stk20" contextRef="#ctx0" brushRef="#br0">18257 16947 0,'-27'0'72,"27"105"-56,0-52-2,0-26 0,0 12-12,0 28 8,0 52-2,0-93-1,0 27 9,0-27 10,0 54 35,0-54-45,-13-12-6,13 12-3,-27 0 51,27 1-53,0-1 3,-26 1 4</inkml:trace>
    </iact:actionData>
  </iact:action>
  <iact:action type="add" startTime="69542">
    <iact:property name="dataType"/>
    <iact:actionData xml:id="d21">
      <inkml:trace xmlns:inkml="http://www.w3.org/2003/InkML" xml:id="stk21" contextRef="#ctx0" brushRef="#br0">20691 17079 0,'0'13'89,"0"14"-82,0 25 2,0 1-2,0 0 2,0 40 1,0 39-4,0-52 1,-13 52 3,13-40-4,-27 1 5,27 0-5,0-40 2,-40 39 0,40-65 1,0 52-2,-26 14 33,-1-67 26,1 1-43,0-1-8,12-13 32,-39 40-40,27-53 1,-27 27 1,-79-27-2,79 0 2,0 0 3,-40 0-8,-26 0 5,27 39 2,-1-39-6,-39 0 4,39 27-1,1-27-2,-80 0 3,-53 0-1,0 0 0,-13 0-2,13 0 4,0 0-3,40 0 3,66 0-3,26 0-1,40 0 4,27 0 17,-1 0-20,-26 0 1,0 0 0,0 0 0,0 0 1,1 0-2,-41 0-1,66 0 9,14 0-6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E8D24B-5D93-412C-ADBE-28D9F1D73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994D-8B2A-4224-826A-2DB873D40A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AD4EC8-601A-40F8-96DB-DD95FBDCE126}" type="datetimeFigureOut">
              <a:rPr lang="zh-CN" altLang="en-US"/>
              <a:pPr>
                <a:defRPr/>
              </a:pPr>
              <a:t>2020-05-14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FF728EA-137A-44BB-9CBF-3429B2D92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AC9FA2-C227-4849-AC6B-4BC9EA56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A6D86-CC38-48B9-B138-81C810710B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09F73-96F8-42D5-931C-C347260A9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271E14-6B9D-4176-8684-F8FB1DDCA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FCD85B9-0D4F-4055-A63A-0AE837948F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643E9065-BF3B-4FBB-B083-C34484EE2B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804C7384-C13E-4BFD-BFFA-3D22B42BE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5B3793-8687-4EA6-8AA6-F1382C1BA6EB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B71BBE2-8127-4E65-999F-B07D7815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45E7-C0E0-4A63-A8DF-CF86B7610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41DC7-46A3-4654-B7F6-6E8B3F715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F738-21CD-4DE7-9653-104819AD2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B184-9550-44DC-9DA6-D9CE5B22EC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7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4A6519-9BAD-469B-9F1D-478A99CE0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0DDFA4-D6FB-43D5-B528-3F4233694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3C656AE-3F61-4A11-9CF9-A51A01AD1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647B8-935F-455A-BA06-C6A9B824FA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4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887F1A-C3DA-46AA-B24D-6FFCF34C2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434190-5226-4CA4-ABD9-6278BD3637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38BC48-50CA-401E-9C71-BB9741044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968EF-25C4-49FC-B1AB-C3BCF15A0A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56CEE0-7A75-4535-A403-098759D7E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4803AD6-F1A9-46D2-9AF1-3A5697CAA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15AEB33-F50B-4DB3-8CD6-37F951A4E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780A-55FE-499A-B0B1-4E2A475D50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81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BC3B66-5099-4BC4-8674-85434D71F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CB58485-0017-4121-8141-B307403D9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FCC6467-725D-429E-87BB-A9695DC28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22242-DBE6-47D1-AD0F-4F5F4450D7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5E87CA-191E-496F-963A-B64DB11A8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ADED03-5E32-4DBB-B4F6-0DA81F209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F81EB67-575E-449E-83FF-A01B81305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FE118-2711-491E-ADC4-CFB73AAC4F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8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9D572-7538-441F-BAB6-9B7D94AC3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0B920-149F-4A90-AF4E-B08A5DEE5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6A82B-AABC-4C40-BE5C-9B05A991B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86B31-FB77-4C4D-8F9F-7FD1C22D56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390C76-95EA-4BE0-AA1A-491BF4787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31597CD-50ED-44AD-9318-2D0B6CF8A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1848F4D-8B5D-4533-A834-A207FDB93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0EBC-74E1-48A8-8ADD-924793D243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5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000964-E48B-47DB-AE32-A964E5253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6BAEEAC-5456-4B73-9066-C9F980254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44799C-C89C-4F92-BA7E-AEB09AF1B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FE36-48AC-4857-882A-DB81B0812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9DEF78-BC8C-4D2E-8D70-CE813A115D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273B50B-3232-4C06-9EFD-0135F9EF2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CEEE9FB-1CF5-4FA9-AFE9-2C60BD2A5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53E4-1FE2-45C8-9FE5-F8C4F1F98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4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C0A93F-78E0-4993-8884-35C78EFF1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6F272A1-7144-41DB-8DDA-1DF8DD174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13FA48-A989-40AF-A6E6-E8238BDCB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325C5-57F9-44B4-AB7E-6C5DC7B762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8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888FCC-98B8-4BDF-B6DC-3AB04D620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845513-0B80-4F7C-913A-EFA004466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E1615C1-5DFF-4D43-BCC2-C5AFC2A2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43625755-FD0B-468A-B374-EF15FFC2D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A0CCECF-4473-45E8-8BB2-F7E5F38F6E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9FB4135E-1E81-4C70-BA8A-80D8320195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32AEA3EF-55AF-45E2-9C8D-C18F628CA9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57C434-227C-4190-9D77-5C1519050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11/relationships/inkAction" Target="../ink/inkAction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microsoft.com/office/2011/relationships/inkAction" Target="../ink/inkAction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microsoft.com/office/2011/relationships/inkAction" Target="../ink/inkAction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A224FD2-D77D-4A0B-B4CB-4AC61EA4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id="{029C71CF-3C3C-4F0C-B9BA-4067D5DC76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扩展数据存储器</a:t>
            </a:r>
          </a:p>
        </p:txBody>
      </p:sp>
      <p:pic>
        <p:nvPicPr>
          <p:cNvPr id="4608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074FFF85-BE69-4A10-B3AC-C595A127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13D30C3-30E7-43C9-B6F9-E84C51C108B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81680" y="4081320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13D30C3-30E7-43C9-B6F9-E84C51C10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5840" y="4017960"/>
                <a:ext cx="3168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2CF0A6BB-F0FE-429B-BFCD-DE0840695A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0"/>
    </mc:Choice>
    <mc:Fallback>
      <p:transition spd="slow" advTm="5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B8A96C1-CE7A-449E-BA8C-521CCFA64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扩展数据存储器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594D4-B920-4616-A4CF-055265651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032750" cy="4535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由于新型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系列单片机已有不同大小容量的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可供用户选择，因此扩展片外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的介绍内容简略。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实现方法：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扩展数据存储器空间地址，由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口提供高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位地址，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口分时提供低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位地址和用作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位双向数据总线。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片外数据存储器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89C51/S51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RD(P3.7)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WR(P3.6)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信号控制。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E9F1C4-D60F-4FE1-B86D-DD1DF2A49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20763"/>
            <a:ext cx="8001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CN" altLang="en-US" sz="2800" kern="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8133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3D6D938C-755C-40EB-89B2-594B92CE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B994D11-A23F-4991-B935-F6070B1813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00200" y="4062240"/>
              <a:ext cx="6901200" cy="1810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B994D11-A23F-4991-B935-F6070B1813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4360" y="3998880"/>
                <a:ext cx="6932520" cy="19371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3CF9B22B-7452-417B-8D4A-71C4C3F0F5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Tm="476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0832">
            <a:extLst>
              <a:ext uri="{FF2B5EF4-FFF2-40B4-BE49-F238E27FC236}">
                <a16:creationId xmlns:a16="http://schemas.microsoft.com/office/drawing/2014/main" id="{485AAE86-5D83-401B-A3F3-D860F864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352"/>
            <a:ext cx="7992888" cy="634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142E8A-3351-4549-BEEB-34C67A5B82EE}"/>
              </a:ext>
            </a:extLst>
          </p:cNvPr>
          <p:cNvSpPr/>
          <p:nvPr/>
        </p:nvSpPr>
        <p:spPr>
          <a:xfrm>
            <a:off x="3637461" y="404664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示例：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89C51/S51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扩展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 KB RAM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A9CFE23-095F-46D3-B705-937CB9DF788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8880" y="1643040"/>
              <a:ext cx="7339320" cy="5043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A9CFE23-095F-46D3-B705-937CB9DF78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040" y="1579680"/>
                <a:ext cx="7370640" cy="51706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47792C30-0E49-419A-83B3-A1766DF26F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0243"/>
      </p:ext>
    </p:extLst>
  </p:cSld>
  <p:clrMapOvr>
    <a:masterClrMapping/>
  </p:clrMapOvr>
  <p:transition spd="slow" advTm="769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3688</TotalTime>
  <Words>104</Words>
  <Application>Microsoft Office PowerPoint</Application>
  <PresentationFormat>全屏显示(4:3)</PresentationFormat>
  <Paragraphs>8</Paragraphs>
  <Slides>3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楷体</vt:lpstr>
      <vt:lpstr>宋体</vt:lpstr>
      <vt:lpstr>Calibri</vt:lpstr>
      <vt:lpstr>Times New Roman</vt:lpstr>
      <vt:lpstr>Verdana</vt:lpstr>
      <vt:lpstr>Wingdings</vt:lpstr>
      <vt:lpstr>Profile</vt:lpstr>
      <vt:lpstr>8.3 扩展数据存储器</vt:lpstr>
      <vt:lpstr>8.3  扩展数据存储器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Yobs</cp:lastModifiedBy>
  <cp:revision>516</cp:revision>
  <dcterms:created xsi:type="dcterms:W3CDTF">1601-01-01T00:00:00Z</dcterms:created>
  <dcterms:modified xsi:type="dcterms:W3CDTF">2020-05-14T05:26:21Z</dcterms:modified>
</cp:coreProperties>
</file>