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390" r:id="rId4"/>
    <p:sldId id="391" r:id="rId5"/>
    <p:sldId id="256" r:id="rId6"/>
    <p:sldId id="257" r:id="rId7"/>
    <p:sldId id="333" r:id="rId8"/>
    <p:sldId id="334" r:id="rId9"/>
    <p:sldId id="258" r:id="rId10"/>
    <p:sldId id="259" r:id="rId11"/>
    <p:sldId id="260" r:id="rId12"/>
    <p:sldId id="262" r:id="rId13"/>
    <p:sldId id="263" r:id="rId14"/>
    <p:sldId id="264" r:id="rId15"/>
    <p:sldId id="265" r:id="rId16"/>
    <p:sldId id="266" r:id="rId17"/>
    <p:sldId id="267" r:id="rId18"/>
    <p:sldId id="268" r:id="rId19"/>
    <p:sldId id="330" r:id="rId20"/>
    <p:sldId id="282" r:id="rId21"/>
    <p:sldId id="283" r:id="rId22"/>
    <p:sldId id="284" r:id="rId23"/>
    <p:sldId id="285" r:id="rId24"/>
    <p:sldId id="286" r:id="rId25"/>
    <p:sldId id="287" r:id="rId26"/>
    <p:sldId id="305" r:id="rId27"/>
    <p:sldId id="288" r:id="rId28"/>
    <p:sldId id="289" r:id="rId29"/>
    <p:sldId id="307" r:id="rId30"/>
    <p:sldId id="306" r:id="rId31"/>
    <p:sldId id="291" r:id="rId32"/>
    <p:sldId id="292" r:id="rId33"/>
    <p:sldId id="293" r:id="rId34"/>
    <p:sldId id="308" r:id="rId35"/>
    <p:sldId id="303" r:id="rId36"/>
    <p:sldId id="309" r:id="rId37"/>
    <p:sldId id="310" r:id="rId38"/>
    <p:sldId id="311" r:id="rId39"/>
    <p:sldId id="312" r:id="rId40"/>
    <p:sldId id="397" r:id="rId41"/>
    <p:sldId id="314" r:id="rId42"/>
    <p:sldId id="317" r:id="rId43"/>
    <p:sldId id="398" r:id="rId44"/>
    <p:sldId id="399" r:id="rId45"/>
    <p:sldId id="395" r:id="rId46"/>
    <p:sldId id="396" r:id="rId47"/>
    <p:sldId id="332" r:id="rId48"/>
    <p:sldId id="302" r:id="rId49"/>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Tx/>
      <a:buNone/>
      <a:defRPr sz="2400" b="1" i="0" u="none" kern="1200" baseline="0">
        <a:solidFill>
          <a:srgbClr val="0000FF"/>
        </a:solidFill>
        <a:latin typeface="Times New Roman" panose="02020603050405020304" pitchFamily="18"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Tx/>
      <a:buNone/>
      <a:defRPr sz="2400" b="1" i="0" u="none" kern="1200" baseline="0">
        <a:solidFill>
          <a:srgbClr val="0000FF"/>
        </a:solidFill>
        <a:latin typeface="Times New Roman" panose="02020603050405020304" pitchFamily="18"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sz="2400" b="1" i="0" u="none" kern="1200" baseline="0">
        <a:solidFill>
          <a:srgbClr val="0000FF"/>
        </a:solidFill>
        <a:latin typeface="Times New Roman" panose="02020603050405020304" pitchFamily="18"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sz="2400" b="1" i="0" u="none" kern="1200" baseline="0">
        <a:solidFill>
          <a:srgbClr val="0000FF"/>
        </a:solidFill>
        <a:latin typeface="Times New Roman" panose="02020603050405020304" pitchFamily="18"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sz="2400" b="1" i="0" u="none" kern="1200" baseline="0">
        <a:solidFill>
          <a:srgbClr val="0000FF"/>
        </a:solidFill>
        <a:latin typeface="Times New Roman" panose="02020603050405020304" pitchFamily="18"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Tx/>
      <a:buNone/>
      <a:defRPr sz="2400" b="1" i="0" u="none" kern="1200" baseline="0">
        <a:solidFill>
          <a:srgbClr val="0000FF"/>
        </a:solidFill>
        <a:latin typeface="Times New Roman" panose="02020603050405020304" pitchFamily="18"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Tx/>
      <a:buNone/>
      <a:defRPr sz="2400" b="1" i="0" u="none" kern="1200" baseline="0">
        <a:solidFill>
          <a:srgbClr val="0000FF"/>
        </a:solidFill>
        <a:latin typeface="Times New Roman" panose="02020603050405020304" pitchFamily="18"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Tx/>
      <a:buNone/>
      <a:defRPr sz="2400" b="1" i="0" u="none" kern="1200" baseline="0">
        <a:solidFill>
          <a:srgbClr val="0000FF"/>
        </a:solidFill>
        <a:latin typeface="Times New Roman" panose="02020603050405020304" pitchFamily="18"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Tx/>
      <a:buNone/>
      <a:defRPr sz="2400" b="1" i="0" u="none" kern="1200" baseline="0">
        <a:solidFill>
          <a:srgbClr val="0000FF"/>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00FF"/>
    <a:srgbClr val="00CC00"/>
    <a:srgbClr val="9900FF"/>
    <a:srgbClr val="0000FF"/>
    <a:srgbClr val="0A0A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horzBarState="maximized">
    <p:restoredLeft sz="15044"/>
    <p:restoredTop sz="90928"/>
  </p:normalViewPr>
  <p:slideViewPr>
    <p:cSldViewPr showGuides="1">
      <p:cViewPr>
        <p:scale>
          <a:sx n="75" d="100"/>
          <a:sy n="75" d="100"/>
        </p:scale>
        <p:origin x="-1362" y="-444"/>
      </p:cViewPr>
      <p:guideLst>
        <p:guide orient="horz" pos="2154"/>
        <p:guide pos="2889"/>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586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57345"/>
          <p:cNvGrpSpPr/>
          <p:nvPr/>
        </p:nvGrpSpPr>
        <p:grpSpPr>
          <a:xfrm>
            <a:off x="0" y="0"/>
            <a:ext cx="8805863" cy="6858000"/>
            <a:chOff x="0" y="0"/>
            <a:chExt cx="5547" cy="4320"/>
          </a:xfrm>
        </p:grpSpPr>
        <p:grpSp>
          <p:nvGrpSpPr>
            <p:cNvPr id="2051" name="组合 57346"/>
            <p:cNvGrpSpPr/>
            <p:nvPr userDrawn="1"/>
          </p:nvGrpSpPr>
          <p:grpSpPr>
            <a:xfrm rot="-215207">
              <a:off x="3690" y="234"/>
              <a:ext cx="1857" cy="3625"/>
              <a:chOff x="3010" y="778"/>
              <a:chExt cx="1857" cy="3625"/>
            </a:xfrm>
          </p:grpSpPr>
          <p:sp>
            <p:nvSpPr>
              <p:cNvPr id="2052" name="任意多边形 57347"/>
              <p:cNvSpPr/>
              <p:nvPr userDrawn="1"/>
            </p:nvSpPr>
            <p:spPr>
              <a:xfrm rot="-9414770" flipV="1">
                <a:off x="3534" y="778"/>
                <a:ext cx="1333" cy="1485"/>
              </a:xfrm>
              <a:custGeom>
                <a:avLst/>
                <a:gdLst/>
                <a:ahLst/>
                <a:cxnLst/>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w="9525">
                <a:noFill/>
              </a:ln>
            </p:spPr>
            <p:txBody>
              <a:bodyPr/>
              <a:p>
                <a:endParaRPr lang="zh-CN" altLang="en-US"/>
              </a:p>
            </p:txBody>
          </p:sp>
          <p:sp>
            <p:nvSpPr>
              <p:cNvPr id="2053" name="任意多边形 57348"/>
              <p:cNvSpPr/>
              <p:nvPr userDrawn="1"/>
            </p:nvSpPr>
            <p:spPr>
              <a:xfrm rot="-9414770" flipV="1">
                <a:off x="4029" y="1802"/>
                <a:ext cx="571" cy="531"/>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w="9525">
                <a:noFill/>
              </a:ln>
            </p:spPr>
            <p:txBody>
              <a:bodyPr/>
              <a:p>
                <a:endParaRPr lang="zh-CN" altLang="en-US"/>
              </a:p>
            </p:txBody>
          </p:sp>
          <p:sp>
            <p:nvSpPr>
              <p:cNvPr id="2054" name="任意多边形 57349"/>
              <p:cNvSpPr/>
              <p:nvPr userDrawn="1"/>
            </p:nvSpPr>
            <p:spPr>
              <a:xfrm rot="-9414770" flipV="1">
                <a:off x="3639" y="2167"/>
                <a:ext cx="277" cy="249"/>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w="9525">
                <a:noFill/>
              </a:ln>
            </p:spPr>
            <p:txBody>
              <a:bodyPr/>
              <a:p>
                <a:endParaRPr lang="zh-CN" altLang="en-US"/>
              </a:p>
            </p:txBody>
          </p:sp>
          <p:sp>
            <p:nvSpPr>
              <p:cNvPr id="2055" name="任意多边形 57350"/>
              <p:cNvSpPr/>
              <p:nvPr userDrawn="1"/>
            </p:nvSpPr>
            <p:spPr>
              <a:xfrm rot="-9414770" flipV="1">
                <a:off x="3979" y="977"/>
                <a:ext cx="245" cy="347"/>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w="9525">
                <a:noFill/>
              </a:ln>
            </p:spPr>
            <p:txBody>
              <a:bodyPr/>
              <a:p>
                <a:endParaRPr lang="zh-CN" altLang="en-US"/>
              </a:p>
            </p:txBody>
          </p:sp>
          <p:sp>
            <p:nvSpPr>
              <p:cNvPr id="2056" name="任意多边形 57351"/>
              <p:cNvSpPr/>
              <p:nvPr userDrawn="1"/>
            </p:nvSpPr>
            <p:spPr>
              <a:xfrm rot="-9414770" flipV="1">
                <a:off x="3845" y="2207"/>
                <a:ext cx="103" cy="209"/>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w="9525">
                <a:noFill/>
              </a:ln>
            </p:spPr>
            <p:txBody>
              <a:bodyPr/>
              <a:p>
                <a:endParaRPr lang="zh-CN" altLang="en-US"/>
              </a:p>
            </p:txBody>
          </p:sp>
          <p:sp>
            <p:nvSpPr>
              <p:cNvPr id="2057" name="任意多边形 57352"/>
              <p:cNvSpPr/>
              <p:nvPr userDrawn="1"/>
            </p:nvSpPr>
            <p:spPr>
              <a:xfrm rot="-9414770" flipV="1">
                <a:off x="3895" y="1325"/>
                <a:ext cx="120" cy="90"/>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w="9525">
                <a:noFill/>
              </a:ln>
            </p:spPr>
            <p:txBody>
              <a:bodyPr/>
              <a:p>
                <a:endParaRPr lang="zh-CN" altLang="en-US"/>
              </a:p>
            </p:txBody>
          </p:sp>
          <p:sp>
            <p:nvSpPr>
              <p:cNvPr id="2058" name="任意多边形 57353"/>
              <p:cNvSpPr/>
              <p:nvPr userDrawn="1"/>
            </p:nvSpPr>
            <p:spPr>
              <a:xfrm rot="-9414770" flipV="1">
                <a:off x="3010" y="2344"/>
                <a:ext cx="330" cy="2059"/>
              </a:xfrm>
              <a:custGeom>
                <a:avLst/>
                <a:gdLst/>
                <a:ahLst/>
                <a:cxnLst/>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w="9525">
                <a:noFill/>
              </a:ln>
            </p:spPr>
            <p:txBody>
              <a:bodyPr/>
              <a:p>
                <a:endParaRPr lang="zh-CN" altLang="en-US"/>
              </a:p>
            </p:txBody>
          </p:sp>
        </p:grpSp>
        <p:sp>
          <p:nvSpPr>
            <p:cNvPr id="2059" name="任意多边形 57354"/>
            <p:cNvSpPr/>
            <p:nvPr userDrawn="1"/>
          </p:nvSpPr>
          <p:spPr>
            <a:xfrm rot="373331" flipH="1">
              <a:off x="22" y="1957"/>
              <a:ext cx="323" cy="649"/>
            </a:xfrm>
            <a:custGeom>
              <a:avLst/>
              <a:gdLst/>
              <a:ahLst/>
              <a:cxnLst/>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w="9525">
              <a:noFill/>
            </a:ln>
          </p:spPr>
          <p:txBody>
            <a:bodyPr/>
            <a:p>
              <a:endParaRPr lang="zh-CN" altLang="en-US"/>
            </a:p>
          </p:txBody>
        </p:sp>
        <p:sp>
          <p:nvSpPr>
            <p:cNvPr id="2060" name="任意多边形 57355"/>
            <p:cNvSpPr/>
            <p:nvPr userDrawn="1"/>
          </p:nvSpPr>
          <p:spPr>
            <a:xfrm>
              <a:off x="168" y="1260"/>
              <a:ext cx="1259" cy="1532"/>
            </a:xfrm>
            <a:custGeom>
              <a:avLst/>
              <a:gdLst/>
              <a:ahLst/>
              <a:cxnLst/>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w="9525">
              <a:noFill/>
            </a:ln>
          </p:spPr>
          <p:txBody>
            <a:bodyPr/>
            <a:p>
              <a:endParaRPr lang="zh-CN" altLang="en-US"/>
            </a:p>
          </p:txBody>
        </p:sp>
        <p:sp>
          <p:nvSpPr>
            <p:cNvPr id="2061" name="任意多边形 57356"/>
            <p:cNvSpPr/>
            <p:nvPr userDrawn="1"/>
          </p:nvSpPr>
          <p:spPr>
            <a:xfrm>
              <a:off x="0" y="2610"/>
              <a:ext cx="801" cy="459"/>
            </a:xfrm>
            <a:custGeom>
              <a:avLst/>
              <a:gdLst/>
              <a:ahLst/>
              <a:cxnLst/>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w="9525">
              <a:noFill/>
            </a:ln>
          </p:spPr>
          <p:txBody>
            <a:bodyPr/>
            <a:p>
              <a:endParaRPr lang="zh-CN" altLang="en-US"/>
            </a:p>
          </p:txBody>
        </p:sp>
        <p:sp>
          <p:nvSpPr>
            <p:cNvPr id="2062" name="任意多边形 57357"/>
            <p:cNvSpPr/>
            <p:nvPr userDrawn="1"/>
          </p:nvSpPr>
          <p:spPr>
            <a:xfrm rot="373331" flipH="1">
              <a:off x="898" y="2855"/>
              <a:ext cx="354" cy="464"/>
            </a:xfrm>
            <a:custGeom>
              <a:avLst/>
              <a:gdLst/>
              <a:ahLst/>
              <a:cxnLst/>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w="9525">
              <a:noFill/>
            </a:ln>
          </p:spPr>
          <p:txBody>
            <a:bodyPr/>
            <a:p>
              <a:endParaRPr lang="zh-CN" altLang="en-US"/>
            </a:p>
          </p:txBody>
        </p:sp>
        <p:sp>
          <p:nvSpPr>
            <p:cNvPr id="2063" name="任意多边形 57358"/>
            <p:cNvSpPr/>
            <p:nvPr userDrawn="1"/>
          </p:nvSpPr>
          <p:spPr>
            <a:xfrm rot="373331" flipH="1">
              <a:off x="799" y="2979"/>
              <a:ext cx="87" cy="274"/>
            </a:xfrm>
            <a:custGeom>
              <a:avLst/>
              <a:gdLst/>
              <a:ahLst/>
              <a:cxnLst/>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w="9525">
              <a:noFill/>
            </a:ln>
          </p:spPr>
          <p:txBody>
            <a:bodyPr/>
            <a:p>
              <a:endParaRPr lang="zh-CN" altLang="en-US"/>
            </a:p>
          </p:txBody>
        </p:sp>
        <p:sp>
          <p:nvSpPr>
            <p:cNvPr id="2064" name="任意多边形 57359"/>
            <p:cNvSpPr/>
            <p:nvPr userDrawn="1"/>
          </p:nvSpPr>
          <p:spPr>
            <a:xfrm>
              <a:off x="1190" y="3273"/>
              <a:ext cx="1108" cy="1047"/>
            </a:xfrm>
            <a:custGeom>
              <a:avLst/>
              <a:gdLst/>
              <a:ahLst/>
              <a:cxnLst/>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w="9525">
              <a:noFill/>
            </a:ln>
          </p:spPr>
          <p:txBody>
            <a:bodyPr/>
            <a:p>
              <a:endParaRPr lang="zh-CN" altLang="en-US"/>
            </a:p>
          </p:txBody>
        </p:sp>
        <p:grpSp>
          <p:nvGrpSpPr>
            <p:cNvPr id="2065" name="组合 57360"/>
            <p:cNvGrpSpPr/>
            <p:nvPr userDrawn="1"/>
          </p:nvGrpSpPr>
          <p:grpSpPr>
            <a:xfrm rot="3220060">
              <a:off x="2631" y="754"/>
              <a:ext cx="569" cy="637"/>
              <a:chOff x="1727" y="866"/>
              <a:chExt cx="129" cy="157"/>
            </a:xfrm>
          </p:grpSpPr>
          <p:sp>
            <p:nvSpPr>
              <p:cNvPr id="2066" name="任意多边形 57361"/>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2067" name="任意多边形 57362"/>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2068" name="任意多边形 57363"/>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2069" name="组合 57364"/>
            <p:cNvGrpSpPr/>
            <p:nvPr userDrawn="1"/>
          </p:nvGrpSpPr>
          <p:grpSpPr>
            <a:xfrm rot="-6691250">
              <a:off x="3634" y="130"/>
              <a:ext cx="356" cy="607"/>
              <a:chOff x="1727" y="866"/>
              <a:chExt cx="129" cy="157"/>
            </a:xfrm>
          </p:grpSpPr>
          <p:sp>
            <p:nvSpPr>
              <p:cNvPr id="2070" name="任意多边形 57365"/>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2071" name="任意多边形 57366"/>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2072" name="任意多边形 57367"/>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2073" name="组合 57368"/>
            <p:cNvGrpSpPr/>
            <p:nvPr userDrawn="1"/>
          </p:nvGrpSpPr>
          <p:grpSpPr>
            <a:xfrm rot="8524840">
              <a:off x="668" y="3321"/>
              <a:ext cx="501" cy="502"/>
              <a:chOff x="1727" y="866"/>
              <a:chExt cx="129" cy="157"/>
            </a:xfrm>
          </p:grpSpPr>
          <p:sp>
            <p:nvSpPr>
              <p:cNvPr id="2074" name="任意多边形 57369"/>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2075" name="任意多边形 57370"/>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2076" name="任意多边形 57371"/>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2077" name="组合 57372"/>
            <p:cNvGrpSpPr/>
            <p:nvPr userDrawn="1"/>
          </p:nvGrpSpPr>
          <p:grpSpPr>
            <a:xfrm rot="4106450" flipH="1">
              <a:off x="391" y="259"/>
              <a:ext cx="709" cy="892"/>
              <a:chOff x="1727" y="866"/>
              <a:chExt cx="129" cy="157"/>
            </a:xfrm>
          </p:grpSpPr>
          <p:sp>
            <p:nvSpPr>
              <p:cNvPr id="2078" name="任意多边形 57373"/>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2079" name="任意多边形 57374"/>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2080" name="任意多边形 57375"/>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2081" name="组合 57376"/>
            <p:cNvGrpSpPr/>
            <p:nvPr userDrawn="1"/>
          </p:nvGrpSpPr>
          <p:grpSpPr>
            <a:xfrm rot="10015322" flipH="1">
              <a:off x="4625" y="2382"/>
              <a:ext cx="709" cy="892"/>
              <a:chOff x="1727" y="866"/>
              <a:chExt cx="129" cy="157"/>
            </a:xfrm>
          </p:grpSpPr>
          <p:sp>
            <p:nvSpPr>
              <p:cNvPr id="2082" name="任意多边形 57377"/>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2083" name="任意多边形 57378"/>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2084" name="任意多边形 57379"/>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2085" name="任意多边形 57380"/>
            <p:cNvSpPr/>
            <p:nvPr userDrawn="1"/>
          </p:nvSpPr>
          <p:spPr>
            <a:xfrm>
              <a:off x="1217" y="2"/>
              <a:ext cx="862" cy="886"/>
            </a:xfrm>
            <a:custGeom>
              <a:avLst/>
              <a:gdLst/>
              <a:ahLst/>
              <a:cxnLst/>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w="9525">
              <a:noFill/>
            </a:ln>
          </p:spPr>
          <p:txBody>
            <a:bodyPr/>
            <a:p>
              <a:endParaRPr lang="zh-CN" altLang="en-US"/>
            </a:p>
          </p:txBody>
        </p:sp>
        <p:sp>
          <p:nvSpPr>
            <p:cNvPr id="2086" name="任意多边形 57381"/>
            <p:cNvSpPr/>
            <p:nvPr userDrawn="1"/>
          </p:nvSpPr>
          <p:spPr>
            <a:xfrm rot="9832527" flipV="1">
              <a:off x="2158" y="102"/>
              <a:ext cx="681" cy="593"/>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ln>
          </p:spPr>
          <p:txBody>
            <a:bodyPr/>
            <a:p>
              <a:endParaRPr lang="zh-CN" altLang="en-US"/>
            </a:p>
          </p:txBody>
        </p:sp>
        <p:sp>
          <p:nvSpPr>
            <p:cNvPr id="2087" name="任意多边形 57382"/>
            <p:cNvSpPr/>
            <p:nvPr userDrawn="1"/>
          </p:nvSpPr>
          <p:spPr>
            <a:xfrm rot="9832527" flipV="1">
              <a:off x="1997" y="858"/>
              <a:ext cx="330" cy="278"/>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ln>
          </p:spPr>
          <p:txBody>
            <a:bodyPr/>
            <a:p>
              <a:endParaRPr lang="zh-CN" altLang="en-US"/>
            </a:p>
          </p:txBody>
        </p:sp>
        <p:sp>
          <p:nvSpPr>
            <p:cNvPr id="2088" name="任意多边形 57383"/>
            <p:cNvSpPr/>
            <p:nvPr userDrawn="1"/>
          </p:nvSpPr>
          <p:spPr>
            <a:xfrm rot="9832527" flipV="1">
              <a:off x="2224" y="808"/>
              <a:ext cx="123" cy="233"/>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ln>
          </p:spPr>
          <p:txBody>
            <a:bodyPr/>
            <a:p>
              <a:endParaRPr lang="zh-CN" altLang="en-US"/>
            </a:p>
          </p:txBody>
        </p:sp>
        <p:sp>
          <p:nvSpPr>
            <p:cNvPr id="2089" name="任意多边形 57384"/>
            <p:cNvSpPr/>
            <p:nvPr userDrawn="1"/>
          </p:nvSpPr>
          <p:spPr>
            <a:xfrm>
              <a:off x="1603" y="0"/>
              <a:ext cx="124" cy="121"/>
            </a:xfrm>
            <a:custGeom>
              <a:avLst/>
              <a:gdLst/>
              <a:ahLst/>
              <a:cxnLst/>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w="9525">
              <a:noFill/>
            </a:ln>
          </p:spPr>
          <p:txBody>
            <a:bodyPr/>
            <a:p>
              <a:endParaRPr lang="zh-CN" altLang="en-US"/>
            </a:p>
          </p:txBody>
        </p:sp>
        <p:sp>
          <p:nvSpPr>
            <p:cNvPr id="2090" name="任意多边形 57385"/>
            <p:cNvSpPr/>
            <p:nvPr userDrawn="1"/>
          </p:nvSpPr>
          <p:spPr>
            <a:xfrm rot="9832527" flipV="1">
              <a:off x="2173" y="1238"/>
              <a:ext cx="393" cy="2300"/>
            </a:xfrm>
            <a:custGeom>
              <a:avLst/>
              <a:gdLst/>
              <a:ahLst/>
              <a:cxnLst/>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w="9525">
              <a:noFill/>
            </a:ln>
          </p:spPr>
          <p:txBody>
            <a:bodyPr/>
            <a:p>
              <a:endParaRPr lang="zh-CN" altLang="en-US"/>
            </a:p>
          </p:txBody>
        </p:sp>
        <p:sp>
          <p:nvSpPr>
            <p:cNvPr id="2091" name="任意多边形 57386"/>
            <p:cNvSpPr/>
            <p:nvPr userDrawn="1"/>
          </p:nvSpPr>
          <p:spPr>
            <a:xfrm>
              <a:off x="0" y="1848"/>
              <a:ext cx="36" cy="132"/>
            </a:xfrm>
            <a:custGeom>
              <a:avLst/>
              <a:gdLst/>
              <a:ahLst/>
              <a:cxnLst/>
              <a:pathLst>
                <a:path w="36" h="132">
                  <a:moveTo>
                    <a:pt x="0" y="0"/>
                  </a:moveTo>
                  <a:lnTo>
                    <a:pt x="36" y="12"/>
                  </a:lnTo>
                  <a:lnTo>
                    <a:pt x="0" y="132"/>
                  </a:lnTo>
                  <a:lnTo>
                    <a:pt x="0" y="0"/>
                  </a:lnTo>
                  <a:close/>
                </a:path>
              </a:pathLst>
            </a:custGeom>
            <a:solidFill>
              <a:schemeClr val="folHlink"/>
            </a:solidFill>
            <a:ln w="9525">
              <a:noFill/>
            </a:ln>
          </p:spPr>
          <p:txBody>
            <a:bodyPr/>
            <a:p>
              <a:endParaRPr lang="zh-CN" altLang="en-US"/>
            </a:p>
          </p:txBody>
        </p:sp>
      </p:grpSp>
      <p:sp>
        <p:nvSpPr>
          <p:cNvPr id="57391" name="标题 57390"/>
          <p:cNvSpPr>
            <a:spLocks noGrp="1"/>
          </p:cNvSpPr>
          <p:nvPr>
            <p:ph type="ctrTitle"/>
          </p:nvPr>
        </p:nvSpPr>
        <p:spPr>
          <a:xfrm>
            <a:off x="2455863" y="596900"/>
            <a:ext cx="6192837" cy="3581400"/>
          </a:xfrm>
          <a:prstGeom prst="rect">
            <a:avLst/>
          </a:prstGeom>
          <a:noFill/>
          <a:ln w="9525">
            <a:noFill/>
          </a:ln>
        </p:spPr>
        <p:txBody>
          <a:bodyPr anchor="b"/>
          <a:lstStyle>
            <a:lvl1pPr lvl="0">
              <a:defRPr sz="5200" b="1"/>
            </a:lvl1pPr>
          </a:lstStyle>
          <a:p>
            <a:pPr lvl="0" fontAlgn="base"/>
            <a:r>
              <a:rPr lang="zh-CN" altLang="en-US" strike="noStrike" noProof="1" dirty="0"/>
              <a:t>单击此处编辑母版标题样式</a:t>
            </a:r>
            <a:endParaRPr lang="zh-CN" altLang="en-US" strike="noStrike" noProof="1" dirty="0"/>
          </a:p>
        </p:txBody>
      </p:sp>
      <p:sp>
        <p:nvSpPr>
          <p:cNvPr id="57392" name="副标题 57391"/>
          <p:cNvSpPr>
            <a:spLocks noGrp="1"/>
          </p:cNvSpPr>
          <p:nvPr>
            <p:ph type="subTitle" idx="1"/>
          </p:nvPr>
        </p:nvSpPr>
        <p:spPr>
          <a:xfrm>
            <a:off x="2489200" y="4279900"/>
            <a:ext cx="6146800" cy="1485900"/>
          </a:xfrm>
          <a:prstGeom prst="rect">
            <a:avLst/>
          </a:prstGeom>
          <a:noFill/>
          <a:ln w="9525">
            <a:noFill/>
          </a:ln>
        </p:spPr>
        <p:txBody>
          <a:bodyPr anchor="t"/>
          <a:lstStyle>
            <a:lvl1pPr marL="0" lvl="0" indent="0" algn="ctr">
              <a:buNone/>
              <a:defRPr b="1">
                <a:effectLst>
                  <a:outerShdw blurRad="38100" dist="38100" dir="2700000">
                    <a:srgbClr val="C0C0C0"/>
                  </a:outerShdw>
                </a:effectLst>
              </a:defRPr>
            </a:lvl1pPr>
            <a:lvl2pPr marL="457200" lvl="1" indent="0" algn="ctr">
              <a:buNone/>
              <a:defRPr b="1">
                <a:effectLst>
                  <a:outerShdw blurRad="38100" dist="38100" dir="2700000">
                    <a:srgbClr val="C0C0C0"/>
                  </a:outerShdw>
                </a:effectLst>
              </a:defRPr>
            </a:lvl2pPr>
            <a:lvl3pPr marL="914400" lvl="2" indent="0" algn="ctr">
              <a:buNone/>
              <a:defRPr b="1">
                <a:effectLst>
                  <a:outerShdw blurRad="38100" dist="38100" dir="2700000">
                    <a:srgbClr val="C0C0C0"/>
                  </a:outerShdw>
                </a:effectLst>
              </a:defRPr>
            </a:lvl3pPr>
            <a:lvl4pPr marL="1371600" lvl="3" indent="0" algn="ctr">
              <a:buNone/>
              <a:defRPr b="1">
                <a:effectLst>
                  <a:outerShdw blurRad="38100" dist="38100" dir="2700000">
                    <a:srgbClr val="C0C0C0"/>
                  </a:outerShdw>
                </a:effectLst>
              </a:defRPr>
            </a:lvl4pPr>
            <a:lvl5pPr marL="1828800" lvl="4" indent="0" algn="ctr">
              <a:buNone/>
              <a:defRPr b="1">
                <a:effectLst>
                  <a:outerShdw blurRad="38100" dist="38100" dir="2700000">
                    <a:srgbClr val="C0C0C0"/>
                  </a:outerShdw>
                </a:effectLst>
              </a:defRPr>
            </a:lvl5pPr>
          </a:lstStyle>
          <a:p>
            <a:pPr lvl="0" fontAlgn="base"/>
            <a:r>
              <a:rPr lang="zh-CN" altLang="en-US" strike="noStrike" noProof="1" dirty="0"/>
              <a:t>单击此处编辑母版副标题样式</a:t>
            </a:r>
            <a:endParaRPr lang="zh-CN" altLang="en-US" strike="noStrike" noProof="1" dirty="0"/>
          </a:p>
        </p:txBody>
      </p:sp>
      <p:sp>
        <p:nvSpPr>
          <p:cNvPr id="57388" name="日期占位符 57387"/>
          <p:cNvSpPr>
            <a:spLocks noGrp="1"/>
          </p:cNvSpPr>
          <p:nvPr>
            <p:ph type="dt" sz="half" idx="2"/>
          </p:nvPr>
        </p:nvSpPr>
        <p:spPr>
          <a:xfrm>
            <a:off x="457200" y="6248400"/>
            <a:ext cx="2133600" cy="457200"/>
          </a:xfrm>
          <a:prstGeom prst="rect">
            <a:avLst/>
          </a:prstGeom>
          <a:noFill/>
          <a:ln w="9525">
            <a:noFill/>
          </a:ln>
        </p:spPr>
        <p:txBody>
          <a:bodyPr anchor="t"/>
          <a:p>
            <a:pPr fontAlgn="base"/>
            <a:endParaRPr lang="zh-CN" altLang="en-US" strike="noStrike" noProof="1" dirty="0">
              <a:latin typeface="Verdana" panose="020B0604030504040204" pitchFamily="34" charset="0"/>
            </a:endParaRPr>
          </a:p>
        </p:txBody>
      </p:sp>
      <p:sp>
        <p:nvSpPr>
          <p:cNvPr id="57389" name="页脚占位符 57388"/>
          <p:cNvSpPr>
            <a:spLocks noGrp="1"/>
          </p:cNvSpPr>
          <p:nvPr>
            <p:ph type="ftr" sz="quarter" idx="3"/>
          </p:nvPr>
        </p:nvSpPr>
        <p:spPr>
          <a:xfrm>
            <a:off x="3124200" y="6248400"/>
            <a:ext cx="2895600" cy="457200"/>
          </a:xfrm>
          <a:prstGeom prst="rect">
            <a:avLst/>
          </a:prstGeom>
          <a:noFill/>
          <a:ln w="9525">
            <a:noFill/>
          </a:ln>
        </p:spPr>
        <p:txBody>
          <a:bodyPr anchor="t"/>
          <a:p>
            <a:pPr fontAlgn="base"/>
            <a:endParaRPr lang="zh-CN" strike="noStrike" noProof="1" dirty="0">
              <a:latin typeface="Verdana" panose="020B0604030504040204" pitchFamily="34" charset="0"/>
            </a:endParaRPr>
          </a:p>
        </p:txBody>
      </p:sp>
      <p:sp>
        <p:nvSpPr>
          <p:cNvPr id="57390" name="灯片编号占位符 57389"/>
          <p:cNvSpPr>
            <a:spLocks noGrp="1"/>
          </p:cNvSpPr>
          <p:nvPr>
            <p:ph type="sldNum" sz="quarter" idx="4"/>
          </p:nvPr>
        </p:nvSpPr>
        <p:spPr>
          <a:xfrm>
            <a:off x="6553200" y="6243638"/>
            <a:ext cx="2133600" cy="457200"/>
          </a:xfrm>
          <a:prstGeom prst="rect">
            <a:avLst/>
          </a:prstGeom>
          <a:noFill/>
          <a:ln w="9525">
            <a:noFill/>
          </a:ln>
        </p:spPr>
        <p:txBody>
          <a:bodyPr anchor="t"/>
          <a:p>
            <a:pPr fontAlgn="base"/>
            <a:fld id="{9A0DB2DC-4C9A-4742-B13C-FB6460FD3503}" type="slidenum">
              <a:rPr lang="zh-CN" strike="noStrike" noProof="1" dirty="0">
                <a:latin typeface="Verdana" panose="020B0604030504040204" pitchFamily="34" charset="0"/>
                <a:ea typeface="宋体" panose="02010600030101010101" pitchFamily="2" charset="-122"/>
                <a:cs typeface="+mn-ea"/>
              </a:rPr>
            </a:fld>
            <a:endParaRPr lang="zh-CN" strike="noStrike" noProof="1" dirty="0">
              <a:latin typeface="Verdana" panose="020B0604030504040204" pitchFamily="34"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243638"/>
            <a:ext cx="2133600" cy="457200"/>
          </a:xfrm>
          <a:prstGeom prst="rect">
            <a:avLst/>
          </a:prstGeom>
          <a:noFill/>
          <a:ln w="9525">
            <a:noFill/>
          </a:ln>
        </p:spPr>
        <p:txBody>
          <a:bodyPr/>
          <a:lstStyle/>
          <a:p>
            <a:pPr fontAlgn="base"/>
            <a:endParaRPr lang="zh-CN" altLang="en-US" strike="noStrike" noProof="1" dirty="0"/>
          </a:p>
        </p:txBody>
      </p:sp>
      <p:sp>
        <p:nvSpPr>
          <p:cNvPr id="5" name="页脚占位符 4"/>
          <p:cNvSpPr>
            <a:spLocks noGrp="1"/>
          </p:cNvSpPr>
          <p:nvPr>
            <p:ph type="ftr" sz="quarter" idx="11"/>
          </p:nvPr>
        </p:nvSpPr>
        <p:spPr>
          <a:xfrm>
            <a:off x="3124200" y="6248400"/>
            <a:ext cx="2895600" cy="457200"/>
          </a:xfrm>
          <a:prstGeom prst="rect">
            <a:avLst/>
          </a:prstGeom>
          <a:noFill/>
          <a:ln w="9525">
            <a:noFill/>
          </a:ln>
        </p:spPr>
        <p:txBody>
          <a:bodyPr/>
          <a:lstStyle/>
          <a:p>
            <a:pPr fontAlgn="base"/>
            <a:endParaRPr lang="zh-CN" strike="noStrike" noProof="1" dirty="0"/>
          </a:p>
        </p:txBody>
      </p:sp>
      <p:sp>
        <p:nvSpPr>
          <p:cNvPr id="6" name="灯片编号占位符 5"/>
          <p:cNvSpPr>
            <a:spLocks noGrp="1"/>
          </p:cNvSpPr>
          <p:nvPr>
            <p:ph type="sldNum" sz="quarter" idx="12"/>
          </p:nvPr>
        </p:nvSpPr>
        <p:spPr>
          <a:xfrm>
            <a:off x="6553200" y="6243638"/>
            <a:ext cx="2133600" cy="457200"/>
          </a:xfrm>
          <a:prstGeom prst="rect">
            <a:avLst/>
          </a:prstGeom>
          <a:noFill/>
          <a:ln w="9525">
            <a:noFill/>
          </a:ln>
        </p:spPr>
        <p:txBody>
          <a:bodyPr/>
          <a:lstStyle/>
          <a:p>
            <a:pPr fontAlgn="base"/>
            <a:fld id="{9A0DB2DC-4C9A-4742-B13C-FB6460FD3503}" type="slidenum">
              <a:rPr lang="zh-CN" strike="noStrike" noProof="1" dirty="0">
                <a:latin typeface="Verdana" panose="020B060403050404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5828" y="103188"/>
            <a:ext cx="2060972" cy="59531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42913" y="103188"/>
            <a:ext cx="6063439" cy="59531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243638"/>
            <a:ext cx="2133600" cy="457200"/>
          </a:xfrm>
          <a:prstGeom prst="rect">
            <a:avLst/>
          </a:prstGeom>
          <a:noFill/>
          <a:ln w="9525">
            <a:noFill/>
          </a:ln>
        </p:spPr>
        <p:txBody>
          <a:bodyPr/>
          <a:lstStyle/>
          <a:p>
            <a:pPr fontAlgn="base"/>
            <a:endParaRPr lang="zh-CN" altLang="en-US" strike="noStrike" noProof="1" dirty="0"/>
          </a:p>
        </p:txBody>
      </p:sp>
      <p:sp>
        <p:nvSpPr>
          <p:cNvPr id="5" name="页脚占位符 4"/>
          <p:cNvSpPr>
            <a:spLocks noGrp="1"/>
          </p:cNvSpPr>
          <p:nvPr>
            <p:ph type="ftr" sz="quarter" idx="11"/>
          </p:nvPr>
        </p:nvSpPr>
        <p:spPr>
          <a:xfrm>
            <a:off x="3124200" y="6248400"/>
            <a:ext cx="2895600" cy="457200"/>
          </a:xfrm>
          <a:prstGeom prst="rect">
            <a:avLst/>
          </a:prstGeom>
          <a:noFill/>
          <a:ln w="9525">
            <a:noFill/>
          </a:ln>
        </p:spPr>
        <p:txBody>
          <a:bodyPr/>
          <a:lstStyle/>
          <a:p>
            <a:pPr fontAlgn="base"/>
            <a:endParaRPr lang="zh-CN" strike="noStrike" noProof="1" dirty="0"/>
          </a:p>
        </p:txBody>
      </p:sp>
      <p:sp>
        <p:nvSpPr>
          <p:cNvPr id="6" name="灯片编号占位符 5"/>
          <p:cNvSpPr>
            <a:spLocks noGrp="1"/>
          </p:cNvSpPr>
          <p:nvPr>
            <p:ph type="sldNum" sz="quarter" idx="12"/>
          </p:nvPr>
        </p:nvSpPr>
        <p:spPr>
          <a:xfrm>
            <a:off x="6553200" y="6243638"/>
            <a:ext cx="2133600" cy="457200"/>
          </a:xfrm>
          <a:prstGeom prst="rect">
            <a:avLst/>
          </a:prstGeom>
          <a:noFill/>
          <a:ln w="9525">
            <a:noFill/>
          </a:ln>
        </p:spPr>
        <p:txBody>
          <a:bodyPr/>
          <a:lstStyle/>
          <a:p>
            <a:pPr fontAlgn="base"/>
            <a:fld id="{9A0DB2DC-4C9A-4742-B13C-FB6460FD3503}" type="slidenum">
              <a:rPr lang="zh-CN" strike="noStrike" noProof="1" dirty="0">
                <a:latin typeface="Verdana" panose="020B060403050404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57345"/>
          <p:cNvGrpSpPr/>
          <p:nvPr/>
        </p:nvGrpSpPr>
        <p:grpSpPr>
          <a:xfrm>
            <a:off x="0" y="0"/>
            <a:ext cx="8805863" cy="6858000"/>
            <a:chOff x="0" y="0"/>
            <a:chExt cx="5547" cy="4320"/>
          </a:xfrm>
        </p:grpSpPr>
        <p:grpSp>
          <p:nvGrpSpPr>
            <p:cNvPr id="2051" name="组合 57346"/>
            <p:cNvGrpSpPr/>
            <p:nvPr userDrawn="1"/>
          </p:nvGrpSpPr>
          <p:grpSpPr>
            <a:xfrm rot="-215207">
              <a:off x="3690" y="234"/>
              <a:ext cx="1857" cy="3625"/>
              <a:chOff x="3010" y="778"/>
              <a:chExt cx="1857" cy="3625"/>
            </a:xfrm>
          </p:grpSpPr>
          <p:sp>
            <p:nvSpPr>
              <p:cNvPr id="2052" name="任意多边形 57347"/>
              <p:cNvSpPr/>
              <p:nvPr userDrawn="1"/>
            </p:nvSpPr>
            <p:spPr>
              <a:xfrm rot="-9414770" flipV="1">
                <a:off x="3534" y="778"/>
                <a:ext cx="1333" cy="1485"/>
              </a:xfrm>
              <a:custGeom>
                <a:avLst/>
                <a:gdLst/>
                <a:ahLst/>
                <a:cxnLst/>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w="9525">
                <a:noFill/>
              </a:ln>
            </p:spPr>
            <p:txBody>
              <a:bodyPr/>
              <a:p>
                <a:endParaRPr lang="zh-CN" altLang="en-US"/>
              </a:p>
            </p:txBody>
          </p:sp>
          <p:sp>
            <p:nvSpPr>
              <p:cNvPr id="2053" name="任意多边形 57348"/>
              <p:cNvSpPr/>
              <p:nvPr userDrawn="1"/>
            </p:nvSpPr>
            <p:spPr>
              <a:xfrm rot="-9414770" flipV="1">
                <a:off x="4029" y="1802"/>
                <a:ext cx="571" cy="531"/>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w="9525">
                <a:noFill/>
              </a:ln>
            </p:spPr>
            <p:txBody>
              <a:bodyPr/>
              <a:p>
                <a:endParaRPr lang="zh-CN" altLang="en-US"/>
              </a:p>
            </p:txBody>
          </p:sp>
          <p:sp>
            <p:nvSpPr>
              <p:cNvPr id="2054" name="任意多边形 57349"/>
              <p:cNvSpPr/>
              <p:nvPr userDrawn="1"/>
            </p:nvSpPr>
            <p:spPr>
              <a:xfrm rot="-9414770" flipV="1">
                <a:off x="3639" y="2167"/>
                <a:ext cx="277" cy="249"/>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w="9525">
                <a:noFill/>
              </a:ln>
            </p:spPr>
            <p:txBody>
              <a:bodyPr/>
              <a:p>
                <a:endParaRPr lang="zh-CN" altLang="en-US"/>
              </a:p>
            </p:txBody>
          </p:sp>
          <p:sp>
            <p:nvSpPr>
              <p:cNvPr id="2055" name="任意多边形 57350"/>
              <p:cNvSpPr/>
              <p:nvPr userDrawn="1"/>
            </p:nvSpPr>
            <p:spPr>
              <a:xfrm rot="-9414770" flipV="1">
                <a:off x="3979" y="977"/>
                <a:ext cx="245" cy="347"/>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w="9525">
                <a:noFill/>
              </a:ln>
            </p:spPr>
            <p:txBody>
              <a:bodyPr/>
              <a:p>
                <a:endParaRPr lang="zh-CN" altLang="en-US"/>
              </a:p>
            </p:txBody>
          </p:sp>
          <p:sp>
            <p:nvSpPr>
              <p:cNvPr id="2056" name="任意多边形 57351"/>
              <p:cNvSpPr/>
              <p:nvPr userDrawn="1"/>
            </p:nvSpPr>
            <p:spPr>
              <a:xfrm rot="-9414770" flipV="1">
                <a:off x="3845" y="2207"/>
                <a:ext cx="103" cy="209"/>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w="9525">
                <a:noFill/>
              </a:ln>
            </p:spPr>
            <p:txBody>
              <a:bodyPr/>
              <a:p>
                <a:endParaRPr lang="zh-CN" altLang="en-US"/>
              </a:p>
            </p:txBody>
          </p:sp>
          <p:sp>
            <p:nvSpPr>
              <p:cNvPr id="2057" name="任意多边形 57352"/>
              <p:cNvSpPr/>
              <p:nvPr userDrawn="1"/>
            </p:nvSpPr>
            <p:spPr>
              <a:xfrm rot="-9414770" flipV="1">
                <a:off x="3895" y="1325"/>
                <a:ext cx="120" cy="90"/>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w="9525">
                <a:noFill/>
              </a:ln>
            </p:spPr>
            <p:txBody>
              <a:bodyPr/>
              <a:p>
                <a:endParaRPr lang="zh-CN" altLang="en-US"/>
              </a:p>
            </p:txBody>
          </p:sp>
          <p:sp>
            <p:nvSpPr>
              <p:cNvPr id="2058" name="任意多边形 57353"/>
              <p:cNvSpPr/>
              <p:nvPr userDrawn="1"/>
            </p:nvSpPr>
            <p:spPr>
              <a:xfrm rot="-9414770" flipV="1">
                <a:off x="3010" y="2344"/>
                <a:ext cx="330" cy="2059"/>
              </a:xfrm>
              <a:custGeom>
                <a:avLst/>
                <a:gdLst/>
                <a:ahLst/>
                <a:cxnLst/>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w="9525">
                <a:noFill/>
              </a:ln>
            </p:spPr>
            <p:txBody>
              <a:bodyPr/>
              <a:p>
                <a:endParaRPr lang="zh-CN" altLang="en-US"/>
              </a:p>
            </p:txBody>
          </p:sp>
        </p:grpSp>
        <p:sp>
          <p:nvSpPr>
            <p:cNvPr id="2059" name="任意多边形 57354"/>
            <p:cNvSpPr/>
            <p:nvPr userDrawn="1"/>
          </p:nvSpPr>
          <p:spPr>
            <a:xfrm rot="373331" flipH="1">
              <a:off x="22" y="1957"/>
              <a:ext cx="323" cy="649"/>
            </a:xfrm>
            <a:custGeom>
              <a:avLst/>
              <a:gdLst/>
              <a:ahLst/>
              <a:cxnLst/>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w="9525">
              <a:noFill/>
            </a:ln>
          </p:spPr>
          <p:txBody>
            <a:bodyPr/>
            <a:p>
              <a:endParaRPr lang="zh-CN" altLang="en-US"/>
            </a:p>
          </p:txBody>
        </p:sp>
        <p:sp>
          <p:nvSpPr>
            <p:cNvPr id="2060" name="任意多边形 57355"/>
            <p:cNvSpPr/>
            <p:nvPr userDrawn="1"/>
          </p:nvSpPr>
          <p:spPr>
            <a:xfrm>
              <a:off x="168" y="1260"/>
              <a:ext cx="1259" cy="1532"/>
            </a:xfrm>
            <a:custGeom>
              <a:avLst/>
              <a:gdLst/>
              <a:ahLst/>
              <a:cxnLst/>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w="9525">
              <a:noFill/>
            </a:ln>
          </p:spPr>
          <p:txBody>
            <a:bodyPr/>
            <a:p>
              <a:endParaRPr lang="zh-CN" altLang="en-US"/>
            </a:p>
          </p:txBody>
        </p:sp>
        <p:sp>
          <p:nvSpPr>
            <p:cNvPr id="2061" name="任意多边形 57356"/>
            <p:cNvSpPr/>
            <p:nvPr userDrawn="1"/>
          </p:nvSpPr>
          <p:spPr>
            <a:xfrm>
              <a:off x="0" y="2610"/>
              <a:ext cx="801" cy="459"/>
            </a:xfrm>
            <a:custGeom>
              <a:avLst/>
              <a:gdLst/>
              <a:ahLst/>
              <a:cxnLst/>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w="9525">
              <a:noFill/>
            </a:ln>
          </p:spPr>
          <p:txBody>
            <a:bodyPr/>
            <a:p>
              <a:endParaRPr lang="zh-CN" altLang="en-US"/>
            </a:p>
          </p:txBody>
        </p:sp>
        <p:sp>
          <p:nvSpPr>
            <p:cNvPr id="2062" name="任意多边形 57357"/>
            <p:cNvSpPr/>
            <p:nvPr userDrawn="1"/>
          </p:nvSpPr>
          <p:spPr>
            <a:xfrm rot="373331" flipH="1">
              <a:off x="898" y="2855"/>
              <a:ext cx="354" cy="464"/>
            </a:xfrm>
            <a:custGeom>
              <a:avLst/>
              <a:gdLst/>
              <a:ahLst/>
              <a:cxnLst/>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w="9525">
              <a:noFill/>
            </a:ln>
          </p:spPr>
          <p:txBody>
            <a:bodyPr/>
            <a:p>
              <a:endParaRPr lang="zh-CN" altLang="en-US"/>
            </a:p>
          </p:txBody>
        </p:sp>
        <p:sp>
          <p:nvSpPr>
            <p:cNvPr id="2063" name="任意多边形 57358"/>
            <p:cNvSpPr/>
            <p:nvPr userDrawn="1"/>
          </p:nvSpPr>
          <p:spPr>
            <a:xfrm rot="373331" flipH="1">
              <a:off x="799" y="2979"/>
              <a:ext cx="87" cy="274"/>
            </a:xfrm>
            <a:custGeom>
              <a:avLst/>
              <a:gdLst/>
              <a:ahLst/>
              <a:cxnLst/>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w="9525">
              <a:noFill/>
            </a:ln>
          </p:spPr>
          <p:txBody>
            <a:bodyPr/>
            <a:p>
              <a:endParaRPr lang="zh-CN" altLang="en-US"/>
            </a:p>
          </p:txBody>
        </p:sp>
        <p:sp>
          <p:nvSpPr>
            <p:cNvPr id="2064" name="任意多边形 57359"/>
            <p:cNvSpPr/>
            <p:nvPr userDrawn="1"/>
          </p:nvSpPr>
          <p:spPr>
            <a:xfrm>
              <a:off x="1190" y="3273"/>
              <a:ext cx="1108" cy="1047"/>
            </a:xfrm>
            <a:custGeom>
              <a:avLst/>
              <a:gdLst/>
              <a:ahLst/>
              <a:cxnLst/>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w="9525">
              <a:noFill/>
            </a:ln>
          </p:spPr>
          <p:txBody>
            <a:bodyPr/>
            <a:p>
              <a:endParaRPr lang="zh-CN" altLang="en-US"/>
            </a:p>
          </p:txBody>
        </p:sp>
        <p:grpSp>
          <p:nvGrpSpPr>
            <p:cNvPr id="2065" name="组合 57360"/>
            <p:cNvGrpSpPr/>
            <p:nvPr userDrawn="1"/>
          </p:nvGrpSpPr>
          <p:grpSpPr>
            <a:xfrm rot="3220060">
              <a:off x="2631" y="754"/>
              <a:ext cx="569" cy="637"/>
              <a:chOff x="1727" y="866"/>
              <a:chExt cx="129" cy="157"/>
            </a:xfrm>
          </p:grpSpPr>
          <p:sp>
            <p:nvSpPr>
              <p:cNvPr id="2066" name="任意多边形 57361"/>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2067" name="任意多边形 57362"/>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2068" name="任意多边形 57363"/>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2069" name="组合 57364"/>
            <p:cNvGrpSpPr/>
            <p:nvPr userDrawn="1"/>
          </p:nvGrpSpPr>
          <p:grpSpPr>
            <a:xfrm rot="-6691250">
              <a:off x="3634" y="130"/>
              <a:ext cx="356" cy="607"/>
              <a:chOff x="1727" y="866"/>
              <a:chExt cx="129" cy="157"/>
            </a:xfrm>
          </p:grpSpPr>
          <p:sp>
            <p:nvSpPr>
              <p:cNvPr id="2070" name="任意多边形 57365"/>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2071" name="任意多边形 57366"/>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2072" name="任意多边形 57367"/>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2073" name="组合 57368"/>
            <p:cNvGrpSpPr/>
            <p:nvPr userDrawn="1"/>
          </p:nvGrpSpPr>
          <p:grpSpPr>
            <a:xfrm rot="8524840">
              <a:off x="668" y="3321"/>
              <a:ext cx="501" cy="502"/>
              <a:chOff x="1727" y="866"/>
              <a:chExt cx="129" cy="157"/>
            </a:xfrm>
          </p:grpSpPr>
          <p:sp>
            <p:nvSpPr>
              <p:cNvPr id="2074" name="任意多边形 57369"/>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2075" name="任意多边形 57370"/>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2076" name="任意多边形 57371"/>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2077" name="组合 57372"/>
            <p:cNvGrpSpPr/>
            <p:nvPr userDrawn="1"/>
          </p:nvGrpSpPr>
          <p:grpSpPr>
            <a:xfrm rot="4106450" flipH="1">
              <a:off x="391" y="259"/>
              <a:ext cx="709" cy="892"/>
              <a:chOff x="1727" y="866"/>
              <a:chExt cx="129" cy="157"/>
            </a:xfrm>
          </p:grpSpPr>
          <p:sp>
            <p:nvSpPr>
              <p:cNvPr id="2078" name="任意多边形 57373"/>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2079" name="任意多边形 57374"/>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2080" name="任意多边形 57375"/>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2081" name="组合 57376"/>
            <p:cNvGrpSpPr/>
            <p:nvPr userDrawn="1"/>
          </p:nvGrpSpPr>
          <p:grpSpPr>
            <a:xfrm rot="10015322" flipH="1">
              <a:off x="4625" y="2382"/>
              <a:ext cx="709" cy="892"/>
              <a:chOff x="1727" y="866"/>
              <a:chExt cx="129" cy="157"/>
            </a:xfrm>
          </p:grpSpPr>
          <p:sp>
            <p:nvSpPr>
              <p:cNvPr id="2082" name="任意多边形 57377"/>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2083" name="任意多边形 57378"/>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2084" name="任意多边形 57379"/>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2085" name="任意多边形 57380"/>
            <p:cNvSpPr/>
            <p:nvPr userDrawn="1"/>
          </p:nvSpPr>
          <p:spPr>
            <a:xfrm>
              <a:off x="1217" y="2"/>
              <a:ext cx="862" cy="886"/>
            </a:xfrm>
            <a:custGeom>
              <a:avLst/>
              <a:gdLst/>
              <a:ahLst/>
              <a:cxnLst/>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w="9525">
              <a:noFill/>
            </a:ln>
          </p:spPr>
          <p:txBody>
            <a:bodyPr/>
            <a:p>
              <a:endParaRPr lang="zh-CN" altLang="en-US"/>
            </a:p>
          </p:txBody>
        </p:sp>
        <p:sp>
          <p:nvSpPr>
            <p:cNvPr id="2086" name="任意多边形 57381"/>
            <p:cNvSpPr/>
            <p:nvPr userDrawn="1"/>
          </p:nvSpPr>
          <p:spPr>
            <a:xfrm rot="9832527" flipV="1">
              <a:off x="2158" y="102"/>
              <a:ext cx="681" cy="593"/>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ln>
          </p:spPr>
          <p:txBody>
            <a:bodyPr/>
            <a:p>
              <a:endParaRPr lang="zh-CN" altLang="en-US"/>
            </a:p>
          </p:txBody>
        </p:sp>
        <p:sp>
          <p:nvSpPr>
            <p:cNvPr id="2087" name="任意多边形 57382"/>
            <p:cNvSpPr/>
            <p:nvPr userDrawn="1"/>
          </p:nvSpPr>
          <p:spPr>
            <a:xfrm rot="9832527" flipV="1">
              <a:off x="1997" y="858"/>
              <a:ext cx="330" cy="278"/>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ln>
          </p:spPr>
          <p:txBody>
            <a:bodyPr/>
            <a:p>
              <a:endParaRPr lang="zh-CN" altLang="en-US"/>
            </a:p>
          </p:txBody>
        </p:sp>
        <p:sp>
          <p:nvSpPr>
            <p:cNvPr id="2088" name="任意多边形 57383"/>
            <p:cNvSpPr/>
            <p:nvPr userDrawn="1"/>
          </p:nvSpPr>
          <p:spPr>
            <a:xfrm rot="9832527" flipV="1">
              <a:off x="2224" y="808"/>
              <a:ext cx="123" cy="233"/>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ln>
          </p:spPr>
          <p:txBody>
            <a:bodyPr/>
            <a:p>
              <a:endParaRPr lang="zh-CN" altLang="en-US"/>
            </a:p>
          </p:txBody>
        </p:sp>
        <p:sp>
          <p:nvSpPr>
            <p:cNvPr id="2089" name="任意多边形 57384"/>
            <p:cNvSpPr/>
            <p:nvPr userDrawn="1"/>
          </p:nvSpPr>
          <p:spPr>
            <a:xfrm>
              <a:off x="1603" y="0"/>
              <a:ext cx="124" cy="121"/>
            </a:xfrm>
            <a:custGeom>
              <a:avLst/>
              <a:gdLst/>
              <a:ahLst/>
              <a:cxnLst/>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w="9525">
              <a:noFill/>
            </a:ln>
          </p:spPr>
          <p:txBody>
            <a:bodyPr/>
            <a:p>
              <a:endParaRPr lang="zh-CN" altLang="en-US"/>
            </a:p>
          </p:txBody>
        </p:sp>
        <p:sp>
          <p:nvSpPr>
            <p:cNvPr id="2090" name="任意多边形 57385"/>
            <p:cNvSpPr/>
            <p:nvPr userDrawn="1"/>
          </p:nvSpPr>
          <p:spPr>
            <a:xfrm rot="9832527" flipV="1">
              <a:off x="2173" y="1238"/>
              <a:ext cx="393" cy="2300"/>
            </a:xfrm>
            <a:custGeom>
              <a:avLst/>
              <a:gdLst/>
              <a:ahLst/>
              <a:cxnLst/>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w="9525">
              <a:noFill/>
            </a:ln>
          </p:spPr>
          <p:txBody>
            <a:bodyPr/>
            <a:p>
              <a:endParaRPr lang="zh-CN" altLang="en-US"/>
            </a:p>
          </p:txBody>
        </p:sp>
        <p:sp>
          <p:nvSpPr>
            <p:cNvPr id="2091" name="任意多边形 57386"/>
            <p:cNvSpPr/>
            <p:nvPr userDrawn="1"/>
          </p:nvSpPr>
          <p:spPr>
            <a:xfrm>
              <a:off x="0" y="1848"/>
              <a:ext cx="36" cy="132"/>
            </a:xfrm>
            <a:custGeom>
              <a:avLst/>
              <a:gdLst/>
              <a:ahLst/>
              <a:cxnLst/>
              <a:pathLst>
                <a:path w="36" h="132">
                  <a:moveTo>
                    <a:pt x="0" y="0"/>
                  </a:moveTo>
                  <a:lnTo>
                    <a:pt x="36" y="12"/>
                  </a:lnTo>
                  <a:lnTo>
                    <a:pt x="0" y="132"/>
                  </a:lnTo>
                  <a:lnTo>
                    <a:pt x="0" y="0"/>
                  </a:lnTo>
                  <a:close/>
                </a:path>
              </a:pathLst>
            </a:custGeom>
            <a:solidFill>
              <a:schemeClr val="folHlink"/>
            </a:solidFill>
            <a:ln w="9525">
              <a:noFill/>
            </a:ln>
          </p:spPr>
          <p:txBody>
            <a:bodyPr/>
            <a:p>
              <a:endParaRPr lang="zh-CN" altLang="en-US"/>
            </a:p>
          </p:txBody>
        </p:sp>
      </p:grpSp>
      <p:sp>
        <p:nvSpPr>
          <p:cNvPr id="57391" name="标题 57390"/>
          <p:cNvSpPr>
            <a:spLocks noGrp="1"/>
          </p:cNvSpPr>
          <p:nvPr>
            <p:ph type="ctrTitle"/>
          </p:nvPr>
        </p:nvSpPr>
        <p:spPr>
          <a:xfrm>
            <a:off x="2455863" y="596900"/>
            <a:ext cx="6192837" cy="3581400"/>
          </a:xfrm>
          <a:prstGeom prst="rect">
            <a:avLst/>
          </a:prstGeom>
          <a:noFill/>
          <a:ln w="9525">
            <a:noFill/>
          </a:ln>
        </p:spPr>
        <p:txBody>
          <a:bodyPr anchor="b"/>
          <a:lstStyle>
            <a:lvl1pPr lvl="0">
              <a:defRPr sz="5200" b="1"/>
            </a:lvl1pPr>
          </a:lstStyle>
          <a:p>
            <a:pPr lvl="0" fontAlgn="base"/>
            <a:r>
              <a:rPr lang="zh-CN" altLang="en-US" strike="noStrike" noProof="1" dirty="0"/>
              <a:t>单击此处编辑母版标题样式</a:t>
            </a:r>
            <a:endParaRPr lang="zh-CN" altLang="en-US" strike="noStrike" noProof="1" dirty="0"/>
          </a:p>
        </p:txBody>
      </p:sp>
      <p:sp>
        <p:nvSpPr>
          <p:cNvPr id="57392" name="副标题 57391"/>
          <p:cNvSpPr>
            <a:spLocks noGrp="1"/>
          </p:cNvSpPr>
          <p:nvPr>
            <p:ph type="subTitle" idx="1"/>
          </p:nvPr>
        </p:nvSpPr>
        <p:spPr>
          <a:xfrm>
            <a:off x="2489200" y="4279900"/>
            <a:ext cx="6146800" cy="1485900"/>
          </a:xfrm>
          <a:prstGeom prst="rect">
            <a:avLst/>
          </a:prstGeom>
          <a:noFill/>
          <a:ln w="9525">
            <a:noFill/>
          </a:ln>
        </p:spPr>
        <p:txBody>
          <a:bodyPr anchor="t"/>
          <a:lstStyle>
            <a:lvl1pPr marL="0" lvl="0" indent="0" algn="ctr">
              <a:buNone/>
              <a:defRPr b="1">
                <a:effectLst>
                  <a:outerShdw blurRad="38100" dist="38100" dir="2700000">
                    <a:srgbClr val="C0C0C0"/>
                  </a:outerShdw>
                </a:effectLst>
              </a:defRPr>
            </a:lvl1pPr>
            <a:lvl2pPr marL="457200" lvl="1" indent="0" algn="ctr">
              <a:buNone/>
              <a:defRPr b="1">
                <a:effectLst>
                  <a:outerShdw blurRad="38100" dist="38100" dir="2700000">
                    <a:srgbClr val="C0C0C0"/>
                  </a:outerShdw>
                </a:effectLst>
              </a:defRPr>
            </a:lvl2pPr>
            <a:lvl3pPr marL="914400" lvl="2" indent="0" algn="ctr">
              <a:buNone/>
              <a:defRPr b="1">
                <a:effectLst>
                  <a:outerShdw blurRad="38100" dist="38100" dir="2700000">
                    <a:srgbClr val="C0C0C0"/>
                  </a:outerShdw>
                </a:effectLst>
              </a:defRPr>
            </a:lvl3pPr>
            <a:lvl4pPr marL="1371600" lvl="3" indent="0" algn="ctr">
              <a:buNone/>
              <a:defRPr b="1">
                <a:effectLst>
                  <a:outerShdw blurRad="38100" dist="38100" dir="2700000">
                    <a:srgbClr val="C0C0C0"/>
                  </a:outerShdw>
                </a:effectLst>
              </a:defRPr>
            </a:lvl4pPr>
            <a:lvl5pPr marL="1828800" lvl="4" indent="0" algn="ctr">
              <a:buNone/>
              <a:defRPr b="1">
                <a:effectLst>
                  <a:outerShdw blurRad="38100" dist="38100" dir="2700000">
                    <a:srgbClr val="C0C0C0"/>
                  </a:outerShdw>
                </a:effectLst>
              </a:defRPr>
            </a:lvl5pPr>
          </a:lstStyle>
          <a:p>
            <a:pPr lvl="0" fontAlgn="base"/>
            <a:r>
              <a:rPr lang="zh-CN" altLang="en-US" strike="noStrike" noProof="1" dirty="0"/>
              <a:t>单击此处编辑母版副标题样式</a:t>
            </a:r>
            <a:endParaRPr lang="zh-CN" altLang="en-US" strike="noStrike" noProof="1" dirty="0"/>
          </a:p>
        </p:txBody>
      </p:sp>
      <p:sp>
        <p:nvSpPr>
          <p:cNvPr id="57388" name="日期占位符 57387"/>
          <p:cNvSpPr>
            <a:spLocks noGrp="1"/>
          </p:cNvSpPr>
          <p:nvPr>
            <p:ph type="dt" sz="half" idx="2"/>
          </p:nvPr>
        </p:nvSpPr>
        <p:spPr>
          <a:xfrm>
            <a:off x="457200" y="6248400"/>
            <a:ext cx="2133600" cy="457200"/>
          </a:xfrm>
          <a:prstGeom prst="rect">
            <a:avLst/>
          </a:prstGeom>
          <a:noFill/>
          <a:ln w="9525">
            <a:noFill/>
          </a:ln>
        </p:spPr>
        <p:txBody>
          <a:bodyPr anchor="t"/>
          <a:p>
            <a:pPr fontAlgn="base"/>
            <a:endParaRPr lang="zh-CN" altLang="en-US" strike="noStrike" noProof="1" dirty="0">
              <a:latin typeface="Verdana" panose="020B0604030504040204" pitchFamily="34" charset="0"/>
            </a:endParaRPr>
          </a:p>
        </p:txBody>
      </p:sp>
      <p:sp>
        <p:nvSpPr>
          <p:cNvPr id="57389" name="页脚占位符 57388"/>
          <p:cNvSpPr>
            <a:spLocks noGrp="1"/>
          </p:cNvSpPr>
          <p:nvPr>
            <p:ph type="ftr" sz="quarter" idx="3"/>
          </p:nvPr>
        </p:nvSpPr>
        <p:spPr>
          <a:xfrm>
            <a:off x="3124200" y="6248400"/>
            <a:ext cx="2895600" cy="457200"/>
          </a:xfrm>
          <a:prstGeom prst="rect">
            <a:avLst/>
          </a:prstGeom>
          <a:noFill/>
          <a:ln w="9525">
            <a:noFill/>
          </a:ln>
        </p:spPr>
        <p:txBody>
          <a:bodyPr anchor="t"/>
          <a:p>
            <a:pPr fontAlgn="base"/>
            <a:endParaRPr lang="zh-CN" strike="noStrike" noProof="1" dirty="0">
              <a:latin typeface="Verdana" panose="020B0604030504040204" pitchFamily="34" charset="0"/>
            </a:endParaRPr>
          </a:p>
        </p:txBody>
      </p:sp>
      <p:sp>
        <p:nvSpPr>
          <p:cNvPr id="57390" name="灯片编号占位符 57389"/>
          <p:cNvSpPr>
            <a:spLocks noGrp="1"/>
          </p:cNvSpPr>
          <p:nvPr>
            <p:ph type="sldNum" sz="quarter" idx="4"/>
          </p:nvPr>
        </p:nvSpPr>
        <p:spPr>
          <a:xfrm>
            <a:off x="6553200" y="6243638"/>
            <a:ext cx="2133600" cy="457200"/>
          </a:xfrm>
          <a:prstGeom prst="rect">
            <a:avLst/>
          </a:prstGeom>
          <a:noFill/>
          <a:ln w="9525">
            <a:noFill/>
          </a:ln>
        </p:spPr>
        <p:txBody>
          <a:bodyPr anchor="t"/>
          <a:p>
            <a:pPr fontAlgn="base"/>
            <a:fld id="{9A0DB2DC-4C9A-4742-B13C-FB6460FD3503}" type="slidenum">
              <a:rPr lang="zh-CN" strike="noStrike" noProof="1" dirty="0">
                <a:latin typeface="Verdana" panose="020B0604030504040204" pitchFamily="34" charset="0"/>
                <a:ea typeface="宋体" panose="02010600030101010101" pitchFamily="2" charset="-122"/>
                <a:cs typeface="+mn-ea"/>
              </a:rPr>
            </a:fld>
            <a:endParaRPr lang="zh-CN" strike="noStrike" noProof="1" dirty="0">
              <a:latin typeface="Verdana" panose="020B0604030504040204" pitchFamily="34" charset="0"/>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243638"/>
            <a:ext cx="2133600" cy="457200"/>
          </a:xfrm>
          <a:prstGeom prst="rect">
            <a:avLst/>
          </a:prstGeom>
          <a:noFill/>
          <a:ln w="9525">
            <a:noFill/>
          </a:ln>
        </p:spPr>
        <p:txBody>
          <a:bodyPr/>
          <a:lstStyle/>
          <a:p>
            <a:pPr fontAlgn="base"/>
            <a:endParaRPr lang="zh-CN" altLang="en-US" strike="noStrike" noProof="1" dirty="0"/>
          </a:p>
        </p:txBody>
      </p:sp>
      <p:sp>
        <p:nvSpPr>
          <p:cNvPr id="5" name="页脚占位符 4"/>
          <p:cNvSpPr>
            <a:spLocks noGrp="1"/>
          </p:cNvSpPr>
          <p:nvPr>
            <p:ph type="ftr" sz="quarter" idx="11"/>
          </p:nvPr>
        </p:nvSpPr>
        <p:spPr>
          <a:xfrm>
            <a:off x="3124200" y="6248400"/>
            <a:ext cx="2895600" cy="457200"/>
          </a:xfrm>
          <a:prstGeom prst="rect">
            <a:avLst/>
          </a:prstGeom>
          <a:noFill/>
          <a:ln w="9525">
            <a:noFill/>
          </a:ln>
        </p:spPr>
        <p:txBody>
          <a:bodyPr/>
          <a:lstStyle/>
          <a:p>
            <a:pPr fontAlgn="base"/>
            <a:endParaRPr lang="zh-CN" strike="noStrike" noProof="1" dirty="0"/>
          </a:p>
        </p:txBody>
      </p:sp>
      <p:sp>
        <p:nvSpPr>
          <p:cNvPr id="6" name="灯片编号占位符 5"/>
          <p:cNvSpPr>
            <a:spLocks noGrp="1"/>
          </p:cNvSpPr>
          <p:nvPr>
            <p:ph type="sldNum" sz="quarter" idx="12"/>
          </p:nvPr>
        </p:nvSpPr>
        <p:spPr>
          <a:xfrm>
            <a:off x="6553200" y="6243638"/>
            <a:ext cx="2133600" cy="457200"/>
          </a:xfrm>
          <a:prstGeom prst="rect">
            <a:avLst/>
          </a:prstGeom>
          <a:noFill/>
          <a:ln w="9525">
            <a:noFill/>
          </a:ln>
        </p:spPr>
        <p:txBody>
          <a:bodyPr/>
          <a:lstStyle/>
          <a:p>
            <a:pPr fontAlgn="base"/>
            <a:fld id="{9A0DB2DC-4C9A-4742-B13C-FB6460FD3503}" type="slidenum">
              <a:rPr lang="zh-CN" strike="noStrike" noProof="1" dirty="0">
                <a:latin typeface="Verdana" panose="020B060403050404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457200" y="6243638"/>
            <a:ext cx="2133600" cy="457200"/>
          </a:xfrm>
          <a:prstGeom prst="rect">
            <a:avLst/>
          </a:prstGeom>
          <a:noFill/>
          <a:ln w="9525">
            <a:noFill/>
          </a:ln>
        </p:spPr>
        <p:txBody>
          <a:bodyPr/>
          <a:lstStyle/>
          <a:p>
            <a:pPr fontAlgn="base"/>
            <a:endParaRPr lang="zh-CN" altLang="en-US" strike="noStrike" noProof="1" dirty="0"/>
          </a:p>
        </p:txBody>
      </p:sp>
      <p:sp>
        <p:nvSpPr>
          <p:cNvPr id="5" name="页脚占位符 4"/>
          <p:cNvSpPr>
            <a:spLocks noGrp="1"/>
          </p:cNvSpPr>
          <p:nvPr>
            <p:ph type="ftr" sz="quarter" idx="11"/>
          </p:nvPr>
        </p:nvSpPr>
        <p:spPr>
          <a:xfrm>
            <a:off x="3124200" y="6248400"/>
            <a:ext cx="2895600" cy="457200"/>
          </a:xfrm>
          <a:prstGeom prst="rect">
            <a:avLst/>
          </a:prstGeom>
          <a:noFill/>
          <a:ln w="9525">
            <a:noFill/>
          </a:ln>
        </p:spPr>
        <p:txBody>
          <a:bodyPr/>
          <a:lstStyle/>
          <a:p>
            <a:pPr fontAlgn="base"/>
            <a:endParaRPr lang="zh-CN" strike="noStrike" noProof="1" dirty="0"/>
          </a:p>
        </p:txBody>
      </p:sp>
      <p:sp>
        <p:nvSpPr>
          <p:cNvPr id="6" name="灯片编号占位符 5"/>
          <p:cNvSpPr>
            <a:spLocks noGrp="1"/>
          </p:cNvSpPr>
          <p:nvPr>
            <p:ph type="sldNum" sz="quarter" idx="12"/>
          </p:nvPr>
        </p:nvSpPr>
        <p:spPr>
          <a:xfrm>
            <a:off x="6553200" y="6243638"/>
            <a:ext cx="2133600" cy="457200"/>
          </a:xfrm>
          <a:prstGeom prst="rect">
            <a:avLst/>
          </a:prstGeom>
          <a:noFill/>
          <a:ln w="9525">
            <a:noFill/>
          </a:ln>
        </p:spPr>
        <p:txBody>
          <a:bodyPr/>
          <a:lstStyle/>
          <a:p>
            <a:pPr fontAlgn="base"/>
            <a:fld id="{9A0DB2DC-4C9A-4742-B13C-FB6460FD3503}" type="slidenum">
              <a:rPr lang="zh-CN" strike="noStrike" noProof="1" dirty="0">
                <a:latin typeface="Verdana" panose="020B060403050404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4561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4561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57200" y="6243638"/>
            <a:ext cx="2133600" cy="457200"/>
          </a:xfrm>
          <a:prstGeom prst="rect">
            <a:avLst/>
          </a:prstGeom>
          <a:noFill/>
          <a:ln w="9525">
            <a:noFill/>
          </a:ln>
        </p:spPr>
        <p:txBody>
          <a:bodyPr/>
          <a:lstStyle/>
          <a:p>
            <a:pPr fontAlgn="base"/>
            <a:endParaRPr lang="zh-CN" altLang="en-US" strike="noStrike" noProof="1" dirty="0"/>
          </a:p>
        </p:txBody>
      </p:sp>
      <p:sp>
        <p:nvSpPr>
          <p:cNvPr id="6" name="页脚占位符 5"/>
          <p:cNvSpPr>
            <a:spLocks noGrp="1"/>
          </p:cNvSpPr>
          <p:nvPr>
            <p:ph type="ftr" sz="quarter" idx="11"/>
          </p:nvPr>
        </p:nvSpPr>
        <p:spPr>
          <a:xfrm>
            <a:off x="3124200" y="6248400"/>
            <a:ext cx="2895600" cy="457200"/>
          </a:xfrm>
          <a:prstGeom prst="rect">
            <a:avLst/>
          </a:prstGeom>
          <a:noFill/>
          <a:ln w="9525">
            <a:noFill/>
          </a:ln>
        </p:spPr>
        <p:txBody>
          <a:bodyPr/>
          <a:lstStyle/>
          <a:p>
            <a:pPr fontAlgn="base"/>
            <a:endParaRPr lang="zh-CN" strike="noStrike" noProof="1" dirty="0"/>
          </a:p>
        </p:txBody>
      </p:sp>
      <p:sp>
        <p:nvSpPr>
          <p:cNvPr id="7" name="灯片编号占位符 6"/>
          <p:cNvSpPr>
            <a:spLocks noGrp="1"/>
          </p:cNvSpPr>
          <p:nvPr>
            <p:ph type="sldNum" sz="quarter" idx="12"/>
          </p:nvPr>
        </p:nvSpPr>
        <p:spPr>
          <a:xfrm>
            <a:off x="6553200" y="6243638"/>
            <a:ext cx="2133600" cy="457200"/>
          </a:xfrm>
          <a:prstGeom prst="rect">
            <a:avLst/>
          </a:prstGeom>
          <a:noFill/>
          <a:ln w="9525">
            <a:noFill/>
          </a:ln>
        </p:spPr>
        <p:txBody>
          <a:bodyPr/>
          <a:lstStyle/>
          <a:p>
            <a:pPr fontAlgn="base"/>
            <a:fld id="{9A0DB2DC-4C9A-4742-B13C-FB6460FD3503}" type="slidenum">
              <a:rPr lang="zh-CN" strike="noStrike" noProof="1" dirty="0">
                <a:latin typeface="Verdana" panose="020B060403050404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457200" y="6243638"/>
            <a:ext cx="2133600" cy="457200"/>
          </a:xfrm>
          <a:prstGeom prst="rect">
            <a:avLst/>
          </a:prstGeom>
          <a:noFill/>
          <a:ln w="9525">
            <a:noFill/>
          </a:ln>
        </p:spPr>
        <p:txBody>
          <a:bodyPr/>
          <a:lstStyle/>
          <a:p>
            <a:pPr fontAlgn="base"/>
            <a:endParaRPr lang="zh-CN" altLang="en-US" strike="noStrike" noProof="1" dirty="0"/>
          </a:p>
        </p:txBody>
      </p:sp>
      <p:sp>
        <p:nvSpPr>
          <p:cNvPr id="8" name="页脚占位符 7"/>
          <p:cNvSpPr>
            <a:spLocks noGrp="1"/>
          </p:cNvSpPr>
          <p:nvPr>
            <p:ph type="ftr" sz="quarter" idx="11"/>
          </p:nvPr>
        </p:nvSpPr>
        <p:spPr>
          <a:xfrm>
            <a:off x="3124200" y="6248400"/>
            <a:ext cx="2895600" cy="457200"/>
          </a:xfrm>
          <a:prstGeom prst="rect">
            <a:avLst/>
          </a:prstGeom>
          <a:noFill/>
          <a:ln w="9525">
            <a:noFill/>
          </a:ln>
        </p:spPr>
        <p:txBody>
          <a:bodyPr/>
          <a:lstStyle/>
          <a:p>
            <a:pPr fontAlgn="base"/>
            <a:endParaRPr lang="zh-CN" strike="noStrike" noProof="1" dirty="0"/>
          </a:p>
        </p:txBody>
      </p:sp>
      <p:sp>
        <p:nvSpPr>
          <p:cNvPr id="9" name="灯片编号占位符 8"/>
          <p:cNvSpPr>
            <a:spLocks noGrp="1"/>
          </p:cNvSpPr>
          <p:nvPr>
            <p:ph type="sldNum" sz="quarter" idx="12"/>
          </p:nvPr>
        </p:nvSpPr>
        <p:spPr>
          <a:xfrm>
            <a:off x="6553200" y="6243638"/>
            <a:ext cx="2133600" cy="457200"/>
          </a:xfrm>
          <a:prstGeom prst="rect">
            <a:avLst/>
          </a:prstGeom>
          <a:noFill/>
          <a:ln w="9525">
            <a:noFill/>
          </a:ln>
        </p:spPr>
        <p:txBody>
          <a:bodyPr/>
          <a:lstStyle/>
          <a:p>
            <a:pPr fontAlgn="base"/>
            <a:fld id="{9A0DB2DC-4C9A-4742-B13C-FB6460FD3503}" type="slidenum">
              <a:rPr lang="zh-CN" strike="noStrike" noProof="1" dirty="0">
                <a:latin typeface="Verdana" panose="020B060403050404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243638"/>
            <a:ext cx="2133600" cy="457200"/>
          </a:xfrm>
          <a:prstGeom prst="rect">
            <a:avLst/>
          </a:prstGeom>
          <a:noFill/>
          <a:ln w="9525">
            <a:noFill/>
          </a:ln>
        </p:spPr>
        <p:txBody>
          <a:bodyPr/>
          <a:lstStyle/>
          <a:p>
            <a:pPr fontAlgn="base"/>
            <a:endParaRPr lang="zh-CN" altLang="en-US" strike="noStrike" noProof="1" dirty="0"/>
          </a:p>
        </p:txBody>
      </p:sp>
      <p:sp>
        <p:nvSpPr>
          <p:cNvPr id="4" name="页脚占位符 3"/>
          <p:cNvSpPr>
            <a:spLocks noGrp="1"/>
          </p:cNvSpPr>
          <p:nvPr>
            <p:ph type="ftr" sz="quarter" idx="11"/>
          </p:nvPr>
        </p:nvSpPr>
        <p:spPr>
          <a:xfrm>
            <a:off x="3124200" y="6248400"/>
            <a:ext cx="2895600" cy="457200"/>
          </a:xfrm>
          <a:prstGeom prst="rect">
            <a:avLst/>
          </a:prstGeom>
          <a:noFill/>
          <a:ln w="9525">
            <a:noFill/>
          </a:ln>
        </p:spPr>
        <p:txBody>
          <a:bodyPr/>
          <a:lstStyle/>
          <a:p>
            <a:pPr fontAlgn="base"/>
            <a:endParaRPr lang="zh-CN" strike="noStrike" noProof="1" dirty="0"/>
          </a:p>
        </p:txBody>
      </p:sp>
      <p:sp>
        <p:nvSpPr>
          <p:cNvPr id="5" name="灯片编号占位符 4"/>
          <p:cNvSpPr>
            <a:spLocks noGrp="1"/>
          </p:cNvSpPr>
          <p:nvPr>
            <p:ph type="sldNum" sz="quarter" idx="12"/>
          </p:nvPr>
        </p:nvSpPr>
        <p:spPr>
          <a:xfrm>
            <a:off x="6553200" y="6243638"/>
            <a:ext cx="2133600" cy="457200"/>
          </a:xfrm>
          <a:prstGeom prst="rect">
            <a:avLst/>
          </a:prstGeom>
          <a:noFill/>
          <a:ln w="9525">
            <a:noFill/>
          </a:ln>
        </p:spPr>
        <p:txBody>
          <a:bodyPr/>
          <a:lstStyle/>
          <a:p>
            <a:pPr fontAlgn="base"/>
            <a:fld id="{9A0DB2DC-4C9A-4742-B13C-FB6460FD3503}" type="slidenum">
              <a:rPr lang="zh-CN" strike="noStrike" noProof="1" dirty="0">
                <a:latin typeface="Verdana" panose="020B060403050404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1">
              <a:rPr lang="zh-CN" altLang="en-US" strike="noStrike" noProof="1" dirty="0">
                <a:latin typeface="Verdana" panose="020B0604030504040204" pitchFamily="34" charset="0"/>
                <a:ea typeface="宋体" panose="02010600030101010101" pitchFamily="2" charset="-122"/>
                <a:cs typeface="+mn-ea"/>
              </a:rPr>
            </a:fld>
            <a:endParaRPr lang="zh-CN" altLang="en-US" strike="noStrike" noProof="1" dirty="0"/>
          </a:p>
        </p:txBody>
      </p:sp>
      <p:sp>
        <p:nvSpPr>
          <p:cNvPr id="3" name="页脚占位符 2"/>
          <p:cNvSpPr>
            <a:spLocks noGrp="1"/>
          </p:cNvSpPr>
          <p:nvPr>
            <p:ph type="ftr" sz="quarter" idx="11"/>
          </p:nvPr>
        </p:nvSpPr>
        <p:spPr/>
        <p:txBody>
          <a:bodyPr/>
          <a:p>
            <a:pPr lvl="0" fontAlgn="base"/>
            <a:endParaRPr lang="zh-CN"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strike="noStrike" noProof="1" dirty="0">
                <a:latin typeface="Verdana" panose="020B060403050404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457200" y="6243638"/>
            <a:ext cx="2133600" cy="457200"/>
          </a:xfrm>
          <a:prstGeom prst="rect">
            <a:avLst/>
          </a:prstGeom>
          <a:noFill/>
          <a:ln w="9525">
            <a:noFill/>
          </a:ln>
        </p:spPr>
        <p:txBody>
          <a:bodyPr/>
          <a:lstStyle/>
          <a:p>
            <a:pPr fontAlgn="base"/>
            <a:endParaRPr lang="zh-CN" altLang="en-US" strike="noStrike" noProof="1" dirty="0"/>
          </a:p>
        </p:txBody>
      </p:sp>
      <p:sp>
        <p:nvSpPr>
          <p:cNvPr id="6" name="页脚占位符 5"/>
          <p:cNvSpPr>
            <a:spLocks noGrp="1"/>
          </p:cNvSpPr>
          <p:nvPr>
            <p:ph type="ftr" sz="quarter" idx="11"/>
          </p:nvPr>
        </p:nvSpPr>
        <p:spPr>
          <a:xfrm>
            <a:off x="3124200" y="6248400"/>
            <a:ext cx="2895600" cy="457200"/>
          </a:xfrm>
          <a:prstGeom prst="rect">
            <a:avLst/>
          </a:prstGeom>
          <a:noFill/>
          <a:ln w="9525">
            <a:noFill/>
          </a:ln>
        </p:spPr>
        <p:txBody>
          <a:bodyPr/>
          <a:lstStyle/>
          <a:p>
            <a:pPr fontAlgn="base"/>
            <a:endParaRPr lang="zh-CN" strike="noStrike" noProof="1" dirty="0"/>
          </a:p>
        </p:txBody>
      </p:sp>
      <p:sp>
        <p:nvSpPr>
          <p:cNvPr id="7" name="灯片编号占位符 6"/>
          <p:cNvSpPr>
            <a:spLocks noGrp="1"/>
          </p:cNvSpPr>
          <p:nvPr>
            <p:ph type="sldNum" sz="quarter" idx="12"/>
          </p:nvPr>
        </p:nvSpPr>
        <p:spPr>
          <a:xfrm>
            <a:off x="6553200" y="6243638"/>
            <a:ext cx="2133600" cy="457200"/>
          </a:xfrm>
          <a:prstGeom prst="rect">
            <a:avLst/>
          </a:prstGeom>
          <a:noFill/>
          <a:ln w="9525">
            <a:noFill/>
          </a:ln>
        </p:spPr>
        <p:txBody>
          <a:bodyPr/>
          <a:lstStyle/>
          <a:p>
            <a:pPr fontAlgn="base"/>
            <a:fld id="{9A0DB2DC-4C9A-4742-B13C-FB6460FD3503}" type="slidenum">
              <a:rPr lang="zh-CN" strike="noStrike" noProof="1" dirty="0">
                <a:latin typeface="Verdana" panose="020B060403050404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243638"/>
            <a:ext cx="2133600" cy="457200"/>
          </a:xfrm>
          <a:prstGeom prst="rect">
            <a:avLst/>
          </a:prstGeom>
          <a:noFill/>
          <a:ln w="9525">
            <a:noFill/>
          </a:ln>
        </p:spPr>
        <p:txBody>
          <a:bodyPr/>
          <a:lstStyle/>
          <a:p>
            <a:pPr fontAlgn="base"/>
            <a:endParaRPr lang="zh-CN" altLang="en-US" strike="noStrike" noProof="1" dirty="0"/>
          </a:p>
        </p:txBody>
      </p:sp>
      <p:sp>
        <p:nvSpPr>
          <p:cNvPr id="5" name="页脚占位符 4"/>
          <p:cNvSpPr>
            <a:spLocks noGrp="1"/>
          </p:cNvSpPr>
          <p:nvPr>
            <p:ph type="ftr" sz="quarter" idx="11"/>
          </p:nvPr>
        </p:nvSpPr>
        <p:spPr>
          <a:xfrm>
            <a:off x="3124200" y="6248400"/>
            <a:ext cx="2895600" cy="457200"/>
          </a:xfrm>
          <a:prstGeom prst="rect">
            <a:avLst/>
          </a:prstGeom>
          <a:noFill/>
          <a:ln w="9525">
            <a:noFill/>
          </a:ln>
        </p:spPr>
        <p:txBody>
          <a:bodyPr/>
          <a:lstStyle/>
          <a:p>
            <a:pPr fontAlgn="base"/>
            <a:endParaRPr lang="zh-CN" strike="noStrike" noProof="1" dirty="0"/>
          </a:p>
        </p:txBody>
      </p:sp>
      <p:sp>
        <p:nvSpPr>
          <p:cNvPr id="6" name="灯片编号占位符 5"/>
          <p:cNvSpPr>
            <a:spLocks noGrp="1"/>
          </p:cNvSpPr>
          <p:nvPr>
            <p:ph type="sldNum" sz="quarter" idx="12"/>
          </p:nvPr>
        </p:nvSpPr>
        <p:spPr>
          <a:xfrm>
            <a:off x="6553200" y="6243638"/>
            <a:ext cx="2133600" cy="457200"/>
          </a:xfrm>
          <a:prstGeom prst="rect">
            <a:avLst/>
          </a:prstGeom>
          <a:noFill/>
          <a:ln w="9525">
            <a:noFill/>
          </a:ln>
        </p:spPr>
        <p:txBody>
          <a:bodyPr/>
          <a:lstStyle/>
          <a:p>
            <a:pPr fontAlgn="base"/>
            <a:fld id="{9A0DB2DC-4C9A-4742-B13C-FB6460FD3503}" type="slidenum">
              <a:rPr lang="zh-CN" strike="noStrike" noProof="1" dirty="0">
                <a:latin typeface="Verdana" panose="020B060403050404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457200" y="6243638"/>
            <a:ext cx="2133600" cy="457200"/>
          </a:xfrm>
          <a:prstGeom prst="rect">
            <a:avLst/>
          </a:prstGeom>
          <a:noFill/>
          <a:ln w="9525">
            <a:noFill/>
          </a:ln>
        </p:spPr>
        <p:txBody>
          <a:bodyPr/>
          <a:lstStyle/>
          <a:p>
            <a:pPr fontAlgn="base"/>
            <a:endParaRPr lang="zh-CN" altLang="en-US" strike="noStrike" noProof="1" dirty="0"/>
          </a:p>
        </p:txBody>
      </p:sp>
      <p:sp>
        <p:nvSpPr>
          <p:cNvPr id="6" name="页脚占位符 5"/>
          <p:cNvSpPr>
            <a:spLocks noGrp="1"/>
          </p:cNvSpPr>
          <p:nvPr>
            <p:ph type="ftr" sz="quarter" idx="11"/>
          </p:nvPr>
        </p:nvSpPr>
        <p:spPr>
          <a:xfrm>
            <a:off x="3124200" y="6248400"/>
            <a:ext cx="2895600" cy="457200"/>
          </a:xfrm>
          <a:prstGeom prst="rect">
            <a:avLst/>
          </a:prstGeom>
          <a:noFill/>
          <a:ln w="9525">
            <a:noFill/>
          </a:ln>
        </p:spPr>
        <p:txBody>
          <a:bodyPr/>
          <a:lstStyle/>
          <a:p>
            <a:pPr fontAlgn="base"/>
            <a:endParaRPr lang="zh-CN" strike="noStrike" noProof="1" dirty="0"/>
          </a:p>
        </p:txBody>
      </p:sp>
      <p:sp>
        <p:nvSpPr>
          <p:cNvPr id="7" name="灯片编号占位符 6"/>
          <p:cNvSpPr>
            <a:spLocks noGrp="1"/>
          </p:cNvSpPr>
          <p:nvPr>
            <p:ph type="sldNum" sz="quarter" idx="12"/>
          </p:nvPr>
        </p:nvSpPr>
        <p:spPr>
          <a:xfrm>
            <a:off x="6553200" y="6243638"/>
            <a:ext cx="2133600" cy="457200"/>
          </a:xfrm>
          <a:prstGeom prst="rect">
            <a:avLst/>
          </a:prstGeom>
          <a:noFill/>
          <a:ln w="9525">
            <a:noFill/>
          </a:ln>
        </p:spPr>
        <p:txBody>
          <a:bodyPr/>
          <a:lstStyle/>
          <a:p>
            <a:pPr fontAlgn="base"/>
            <a:fld id="{9A0DB2DC-4C9A-4742-B13C-FB6460FD3503}" type="slidenum">
              <a:rPr lang="zh-CN" strike="noStrike" noProof="1" dirty="0">
                <a:latin typeface="Verdana" panose="020B060403050404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243638"/>
            <a:ext cx="2133600" cy="457200"/>
          </a:xfrm>
          <a:prstGeom prst="rect">
            <a:avLst/>
          </a:prstGeom>
          <a:noFill/>
          <a:ln w="9525">
            <a:noFill/>
          </a:ln>
        </p:spPr>
        <p:txBody>
          <a:bodyPr/>
          <a:lstStyle/>
          <a:p>
            <a:pPr fontAlgn="base"/>
            <a:endParaRPr lang="zh-CN" altLang="en-US" strike="noStrike" noProof="1" dirty="0"/>
          </a:p>
        </p:txBody>
      </p:sp>
      <p:sp>
        <p:nvSpPr>
          <p:cNvPr id="5" name="页脚占位符 4"/>
          <p:cNvSpPr>
            <a:spLocks noGrp="1"/>
          </p:cNvSpPr>
          <p:nvPr>
            <p:ph type="ftr" sz="quarter" idx="11"/>
          </p:nvPr>
        </p:nvSpPr>
        <p:spPr>
          <a:xfrm>
            <a:off x="3124200" y="6248400"/>
            <a:ext cx="2895600" cy="457200"/>
          </a:xfrm>
          <a:prstGeom prst="rect">
            <a:avLst/>
          </a:prstGeom>
          <a:noFill/>
          <a:ln w="9525">
            <a:noFill/>
          </a:ln>
        </p:spPr>
        <p:txBody>
          <a:bodyPr/>
          <a:lstStyle/>
          <a:p>
            <a:pPr fontAlgn="base"/>
            <a:endParaRPr lang="zh-CN" strike="noStrike" noProof="1" dirty="0"/>
          </a:p>
        </p:txBody>
      </p:sp>
      <p:sp>
        <p:nvSpPr>
          <p:cNvPr id="6" name="灯片编号占位符 5"/>
          <p:cNvSpPr>
            <a:spLocks noGrp="1"/>
          </p:cNvSpPr>
          <p:nvPr>
            <p:ph type="sldNum" sz="quarter" idx="12"/>
          </p:nvPr>
        </p:nvSpPr>
        <p:spPr>
          <a:xfrm>
            <a:off x="6553200" y="6243638"/>
            <a:ext cx="2133600" cy="457200"/>
          </a:xfrm>
          <a:prstGeom prst="rect">
            <a:avLst/>
          </a:prstGeom>
          <a:noFill/>
          <a:ln w="9525">
            <a:noFill/>
          </a:ln>
        </p:spPr>
        <p:txBody>
          <a:bodyPr/>
          <a:lstStyle/>
          <a:p>
            <a:pPr fontAlgn="base"/>
            <a:fld id="{9A0DB2DC-4C9A-4742-B13C-FB6460FD3503}" type="slidenum">
              <a:rPr lang="zh-CN" strike="noStrike" noProof="1" dirty="0">
                <a:latin typeface="Verdana" panose="020B060403050404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5828" y="103188"/>
            <a:ext cx="2060972" cy="59531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42913" y="103188"/>
            <a:ext cx="6063439" cy="59531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243638"/>
            <a:ext cx="2133600" cy="457200"/>
          </a:xfrm>
          <a:prstGeom prst="rect">
            <a:avLst/>
          </a:prstGeom>
          <a:noFill/>
          <a:ln w="9525">
            <a:noFill/>
          </a:ln>
        </p:spPr>
        <p:txBody>
          <a:bodyPr/>
          <a:lstStyle/>
          <a:p>
            <a:pPr fontAlgn="base"/>
            <a:endParaRPr lang="zh-CN" altLang="en-US" strike="noStrike" noProof="1" dirty="0"/>
          </a:p>
        </p:txBody>
      </p:sp>
      <p:sp>
        <p:nvSpPr>
          <p:cNvPr id="5" name="页脚占位符 4"/>
          <p:cNvSpPr>
            <a:spLocks noGrp="1"/>
          </p:cNvSpPr>
          <p:nvPr>
            <p:ph type="ftr" sz="quarter" idx="11"/>
          </p:nvPr>
        </p:nvSpPr>
        <p:spPr>
          <a:xfrm>
            <a:off x="3124200" y="6248400"/>
            <a:ext cx="2895600" cy="457200"/>
          </a:xfrm>
          <a:prstGeom prst="rect">
            <a:avLst/>
          </a:prstGeom>
          <a:noFill/>
          <a:ln w="9525">
            <a:noFill/>
          </a:ln>
        </p:spPr>
        <p:txBody>
          <a:bodyPr/>
          <a:lstStyle/>
          <a:p>
            <a:pPr fontAlgn="base"/>
            <a:endParaRPr lang="zh-CN" strike="noStrike" noProof="1" dirty="0"/>
          </a:p>
        </p:txBody>
      </p:sp>
      <p:sp>
        <p:nvSpPr>
          <p:cNvPr id="6" name="灯片编号占位符 5"/>
          <p:cNvSpPr>
            <a:spLocks noGrp="1"/>
          </p:cNvSpPr>
          <p:nvPr>
            <p:ph type="sldNum" sz="quarter" idx="12"/>
          </p:nvPr>
        </p:nvSpPr>
        <p:spPr>
          <a:xfrm>
            <a:off x="6553200" y="6243638"/>
            <a:ext cx="2133600" cy="457200"/>
          </a:xfrm>
          <a:prstGeom prst="rect">
            <a:avLst/>
          </a:prstGeom>
          <a:noFill/>
          <a:ln w="9525">
            <a:noFill/>
          </a:ln>
        </p:spPr>
        <p:txBody>
          <a:bodyPr/>
          <a:lstStyle/>
          <a:p>
            <a:pPr fontAlgn="base"/>
            <a:fld id="{9A0DB2DC-4C9A-4742-B13C-FB6460FD3503}" type="slidenum">
              <a:rPr lang="zh-CN" strike="noStrike" noProof="1" dirty="0">
                <a:latin typeface="Verdana" panose="020B060403050404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457200" y="6243638"/>
            <a:ext cx="2133600" cy="457200"/>
          </a:xfrm>
          <a:prstGeom prst="rect">
            <a:avLst/>
          </a:prstGeom>
          <a:noFill/>
          <a:ln w="9525">
            <a:noFill/>
          </a:ln>
        </p:spPr>
        <p:txBody>
          <a:bodyPr/>
          <a:lstStyle/>
          <a:p>
            <a:pPr fontAlgn="base"/>
            <a:endParaRPr lang="zh-CN" altLang="en-US" strike="noStrike" noProof="1" dirty="0"/>
          </a:p>
        </p:txBody>
      </p:sp>
      <p:sp>
        <p:nvSpPr>
          <p:cNvPr id="5" name="页脚占位符 4"/>
          <p:cNvSpPr>
            <a:spLocks noGrp="1"/>
          </p:cNvSpPr>
          <p:nvPr>
            <p:ph type="ftr" sz="quarter" idx="11"/>
          </p:nvPr>
        </p:nvSpPr>
        <p:spPr>
          <a:xfrm>
            <a:off x="3124200" y="6248400"/>
            <a:ext cx="2895600" cy="457200"/>
          </a:xfrm>
          <a:prstGeom prst="rect">
            <a:avLst/>
          </a:prstGeom>
          <a:noFill/>
          <a:ln w="9525">
            <a:noFill/>
          </a:ln>
        </p:spPr>
        <p:txBody>
          <a:bodyPr/>
          <a:lstStyle/>
          <a:p>
            <a:pPr fontAlgn="base"/>
            <a:endParaRPr lang="zh-CN" strike="noStrike" noProof="1" dirty="0"/>
          </a:p>
        </p:txBody>
      </p:sp>
      <p:sp>
        <p:nvSpPr>
          <p:cNvPr id="6" name="灯片编号占位符 5"/>
          <p:cNvSpPr>
            <a:spLocks noGrp="1"/>
          </p:cNvSpPr>
          <p:nvPr>
            <p:ph type="sldNum" sz="quarter" idx="12"/>
          </p:nvPr>
        </p:nvSpPr>
        <p:spPr>
          <a:xfrm>
            <a:off x="6553200" y="6243638"/>
            <a:ext cx="2133600" cy="457200"/>
          </a:xfrm>
          <a:prstGeom prst="rect">
            <a:avLst/>
          </a:prstGeom>
          <a:noFill/>
          <a:ln w="9525">
            <a:noFill/>
          </a:ln>
        </p:spPr>
        <p:txBody>
          <a:bodyPr/>
          <a:lstStyle/>
          <a:p>
            <a:pPr fontAlgn="base"/>
            <a:fld id="{9A0DB2DC-4C9A-4742-B13C-FB6460FD3503}" type="slidenum">
              <a:rPr lang="zh-CN" strike="noStrike" noProof="1" dirty="0">
                <a:latin typeface="Verdana" panose="020B060403050404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4561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4561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57200" y="6243638"/>
            <a:ext cx="2133600" cy="457200"/>
          </a:xfrm>
          <a:prstGeom prst="rect">
            <a:avLst/>
          </a:prstGeom>
          <a:noFill/>
          <a:ln w="9525">
            <a:noFill/>
          </a:ln>
        </p:spPr>
        <p:txBody>
          <a:bodyPr/>
          <a:lstStyle/>
          <a:p>
            <a:pPr fontAlgn="base"/>
            <a:endParaRPr lang="zh-CN" altLang="en-US" strike="noStrike" noProof="1" dirty="0"/>
          </a:p>
        </p:txBody>
      </p:sp>
      <p:sp>
        <p:nvSpPr>
          <p:cNvPr id="6" name="页脚占位符 5"/>
          <p:cNvSpPr>
            <a:spLocks noGrp="1"/>
          </p:cNvSpPr>
          <p:nvPr>
            <p:ph type="ftr" sz="quarter" idx="11"/>
          </p:nvPr>
        </p:nvSpPr>
        <p:spPr>
          <a:xfrm>
            <a:off x="3124200" y="6248400"/>
            <a:ext cx="2895600" cy="457200"/>
          </a:xfrm>
          <a:prstGeom prst="rect">
            <a:avLst/>
          </a:prstGeom>
          <a:noFill/>
          <a:ln w="9525">
            <a:noFill/>
          </a:ln>
        </p:spPr>
        <p:txBody>
          <a:bodyPr/>
          <a:lstStyle/>
          <a:p>
            <a:pPr fontAlgn="base"/>
            <a:endParaRPr lang="zh-CN" strike="noStrike" noProof="1" dirty="0"/>
          </a:p>
        </p:txBody>
      </p:sp>
      <p:sp>
        <p:nvSpPr>
          <p:cNvPr id="7" name="灯片编号占位符 6"/>
          <p:cNvSpPr>
            <a:spLocks noGrp="1"/>
          </p:cNvSpPr>
          <p:nvPr>
            <p:ph type="sldNum" sz="quarter" idx="12"/>
          </p:nvPr>
        </p:nvSpPr>
        <p:spPr>
          <a:xfrm>
            <a:off x="6553200" y="6243638"/>
            <a:ext cx="2133600" cy="457200"/>
          </a:xfrm>
          <a:prstGeom prst="rect">
            <a:avLst/>
          </a:prstGeom>
          <a:noFill/>
          <a:ln w="9525">
            <a:noFill/>
          </a:ln>
        </p:spPr>
        <p:txBody>
          <a:bodyPr/>
          <a:lstStyle/>
          <a:p>
            <a:pPr fontAlgn="base"/>
            <a:fld id="{9A0DB2DC-4C9A-4742-B13C-FB6460FD3503}" type="slidenum">
              <a:rPr lang="zh-CN" strike="noStrike" noProof="1" dirty="0">
                <a:latin typeface="Verdana" panose="020B060403050404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457200" y="6243638"/>
            <a:ext cx="2133600" cy="457200"/>
          </a:xfrm>
          <a:prstGeom prst="rect">
            <a:avLst/>
          </a:prstGeom>
          <a:noFill/>
          <a:ln w="9525">
            <a:noFill/>
          </a:ln>
        </p:spPr>
        <p:txBody>
          <a:bodyPr/>
          <a:lstStyle/>
          <a:p>
            <a:pPr fontAlgn="base"/>
            <a:endParaRPr lang="zh-CN" altLang="en-US" strike="noStrike" noProof="1" dirty="0"/>
          </a:p>
        </p:txBody>
      </p:sp>
      <p:sp>
        <p:nvSpPr>
          <p:cNvPr id="8" name="页脚占位符 7"/>
          <p:cNvSpPr>
            <a:spLocks noGrp="1"/>
          </p:cNvSpPr>
          <p:nvPr>
            <p:ph type="ftr" sz="quarter" idx="11"/>
          </p:nvPr>
        </p:nvSpPr>
        <p:spPr>
          <a:xfrm>
            <a:off x="3124200" y="6248400"/>
            <a:ext cx="2895600" cy="457200"/>
          </a:xfrm>
          <a:prstGeom prst="rect">
            <a:avLst/>
          </a:prstGeom>
          <a:noFill/>
          <a:ln w="9525">
            <a:noFill/>
          </a:ln>
        </p:spPr>
        <p:txBody>
          <a:bodyPr/>
          <a:lstStyle/>
          <a:p>
            <a:pPr fontAlgn="base"/>
            <a:endParaRPr lang="zh-CN" strike="noStrike" noProof="1" dirty="0"/>
          </a:p>
        </p:txBody>
      </p:sp>
      <p:sp>
        <p:nvSpPr>
          <p:cNvPr id="9" name="灯片编号占位符 8"/>
          <p:cNvSpPr>
            <a:spLocks noGrp="1"/>
          </p:cNvSpPr>
          <p:nvPr>
            <p:ph type="sldNum" sz="quarter" idx="12"/>
          </p:nvPr>
        </p:nvSpPr>
        <p:spPr>
          <a:xfrm>
            <a:off x="6553200" y="6243638"/>
            <a:ext cx="2133600" cy="457200"/>
          </a:xfrm>
          <a:prstGeom prst="rect">
            <a:avLst/>
          </a:prstGeom>
          <a:noFill/>
          <a:ln w="9525">
            <a:noFill/>
          </a:ln>
        </p:spPr>
        <p:txBody>
          <a:bodyPr/>
          <a:lstStyle/>
          <a:p>
            <a:pPr fontAlgn="base"/>
            <a:fld id="{9A0DB2DC-4C9A-4742-B13C-FB6460FD3503}" type="slidenum">
              <a:rPr lang="zh-CN" strike="noStrike" noProof="1" dirty="0">
                <a:latin typeface="Verdana" panose="020B060403050404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243638"/>
            <a:ext cx="2133600" cy="457200"/>
          </a:xfrm>
          <a:prstGeom prst="rect">
            <a:avLst/>
          </a:prstGeom>
          <a:noFill/>
          <a:ln w="9525">
            <a:noFill/>
          </a:ln>
        </p:spPr>
        <p:txBody>
          <a:bodyPr/>
          <a:lstStyle/>
          <a:p>
            <a:pPr fontAlgn="base"/>
            <a:endParaRPr lang="zh-CN" altLang="en-US" strike="noStrike" noProof="1" dirty="0"/>
          </a:p>
        </p:txBody>
      </p:sp>
      <p:sp>
        <p:nvSpPr>
          <p:cNvPr id="4" name="页脚占位符 3"/>
          <p:cNvSpPr>
            <a:spLocks noGrp="1"/>
          </p:cNvSpPr>
          <p:nvPr>
            <p:ph type="ftr" sz="quarter" idx="11"/>
          </p:nvPr>
        </p:nvSpPr>
        <p:spPr>
          <a:xfrm>
            <a:off x="3124200" y="6248400"/>
            <a:ext cx="2895600" cy="457200"/>
          </a:xfrm>
          <a:prstGeom prst="rect">
            <a:avLst/>
          </a:prstGeom>
          <a:noFill/>
          <a:ln w="9525">
            <a:noFill/>
          </a:ln>
        </p:spPr>
        <p:txBody>
          <a:bodyPr/>
          <a:lstStyle/>
          <a:p>
            <a:pPr fontAlgn="base"/>
            <a:endParaRPr lang="zh-CN" strike="noStrike" noProof="1" dirty="0"/>
          </a:p>
        </p:txBody>
      </p:sp>
      <p:sp>
        <p:nvSpPr>
          <p:cNvPr id="5" name="灯片编号占位符 4"/>
          <p:cNvSpPr>
            <a:spLocks noGrp="1"/>
          </p:cNvSpPr>
          <p:nvPr>
            <p:ph type="sldNum" sz="quarter" idx="12"/>
          </p:nvPr>
        </p:nvSpPr>
        <p:spPr>
          <a:xfrm>
            <a:off x="6553200" y="6243638"/>
            <a:ext cx="2133600" cy="457200"/>
          </a:xfrm>
          <a:prstGeom prst="rect">
            <a:avLst/>
          </a:prstGeom>
          <a:noFill/>
          <a:ln w="9525">
            <a:noFill/>
          </a:ln>
        </p:spPr>
        <p:txBody>
          <a:bodyPr/>
          <a:lstStyle/>
          <a:p>
            <a:pPr fontAlgn="base"/>
            <a:fld id="{9A0DB2DC-4C9A-4742-B13C-FB6460FD3503}" type="slidenum">
              <a:rPr lang="zh-CN" strike="noStrike" noProof="1" dirty="0">
                <a:latin typeface="Verdana" panose="020B060403050404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1">
              <a:rPr lang="zh-CN" altLang="en-US" strike="noStrike" noProof="1" dirty="0">
                <a:latin typeface="Verdana" panose="020B0604030504040204" pitchFamily="34" charset="0"/>
                <a:ea typeface="宋体" panose="02010600030101010101" pitchFamily="2" charset="-122"/>
                <a:cs typeface="+mn-ea"/>
              </a:rPr>
            </a:fld>
            <a:endParaRPr lang="zh-CN" altLang="en-US" strike="noStrike" noProof="1" dirty="0"/>
          </a:p>
        </p:txBody>
      </p:sp>
      <p:sp>
        <p:nvSpPr>
          <p:cNvPr id="3" name="页脚占位符 2"/>
          <p:cNvSpPr>
            <a:spLocks noGrp="1"/>
          </p:cNvSpPr>
          <p:nvPr>
            <p:ph type="ftr" sz="quarter" idx="11"/>
          </p:nvPr>
        </p:nvSpPr>
        <p:spPr/>
        <p:txBody>
          <a:bodyPr/>
          <a:p>
            <a:pPr lvl="0" fontAlgn="base"/>
            <a:endParaRPr lang="zh-CN"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strike="noStrike" noProof="1" dirty="0">
                <a:latin typeface="Verdana" panose="020B060403050404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457200" y="6243638"/>
            <a:ext cx="2133600" cy="457200"/>
          </a:xfrm>
          <a:prstGeom prst="rect">
            <a:avLst/>
          </a:prstGeom>
          <a:noFill/>
          <a:ln w="9525">
            <a:noFill/>
          </a:ln>
        </p:spPr>
        <p:txBody>
          <a:bodyPr/>
          <a:lstStyle/>
          <a:p>
            <a:pPr fontAlgn="base"/>
            <a:endParaRPr lang="zh-CN" altLang="en-US" strike="noStrike" noProof="1" dirty="0"/>
          </a:p>
        </p:txBody>
      </p:sp>
      <p:sp>
        <p:nvSpPr>
          <p:cNvPr id="6" name="页脚占位符 5"/>
          <p:cNvSpPr>
            <a:spLocks noGrp="1"/>
          </p:cNvSpPr>
          <p:nvPr>
            <p:ph type="ftr" sz="quarter" idx="11"/>
          </p:nvPr>
        </p:nvSpPr>
        <p:spPr>
          <a:xfrm>
            <a:off x="3124200" y="6248400"/>
            <a:ext cx="2895600" cy="457200"/>
          </a:xfrm>
          <a:prstGeom prst="rect">
            <a:avLst/>
          </a:prstGeom>
          <a:noFill/>
          <a:ln w="9525">
            <a:noFill/>
          </a:ln>
        </p:spPr>
        <p:txBody>
          <a:bodyPr/>
          <a:lstStyle/>
          <a:p>
            <a:pPr fontAlgn="base"/>
            <a:endParaRPr lang="zh-CN" strike="noStrike" noProof="1" dirty="0"/>
          </a:p>
        </p:txBody>
      </p:sp>
      <p:sp>
        <p:nvSpPr>
          <p:cNvPr id="7" name="灯片编号占位符 6"/>
          <p:cNvSpPr>
            <a:spLocks noGrp="1"/>
          </p:cNvSpPr>
          <p:nvPr>
            <p:ph type="sldNum" sz="quarter" idx="12"/>
          </p:nvPr>
        </p:nvSpPr>
        <p:spPr>
          <a:xfrm>
            <a:off x="6553200" y="6243638"/>
            <a:ext cx="2133600" cy="457200"/>
          </a:xfrm>
          <a:prstGeom prst="rect">
            <a:avLst/>
          </a:prstGeom>
          <a:noFill/>
          <a:ln w="9525">
            <a:noFill/>
          </a:ln>
        </p:spPr>
        <p:txBody>
          <a:bodyPr/>
          <a:lstStyle/>
          <a:p>
            <a:pPr fontAlgn="base"/>
            <a:fld id="{9A0DB2DC-4C9A-4742-B13C-FB6460FD3503}" type="slidenum">
              <a:rPr lang="zh-CN" strike="noStrike" noProof="1" dirty="0">
                <a:latin typeface="Verdana" panose="020B060403050404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457200" y="6243638"/>
            <a:ext cx="2133600" cy="457200"/>
          </a:xfrm>
          <a:prstGeom prst="rect">
            <a:avLst/>
          </a:prstGeom>
          <a:noFill/>
          <a:ln w="9525">
            <a:noFill/>
          </a:ln>
        </p:spPr>
        <p:txBody>
          <a:bodyPr/>
          <a:lstStyle/>
          <a:p>
            <a:pPr fontAlgn="base"/>
            <a:endParaRPr lang="zh-CN" altLang="en-US" strike="noStrike" noProof="1" dirty="0"/>
          </a:p>
        </p:txBody>
      </p:sp>
      <p:sp>
        <p:nvSpPr>
          <p:cNvPr id="6" name="页脚占位符 5"/>
          <p:cNvSpPr>
            <a:spLocks noGrp="1"/>
          </p:cNvSpPr>
          <p:nvPr>
            <p:ph type="ftr" sz="quarter" idx="11"/>
          </p:nvPr>
        </p:nvSpPr>
        <p:spPr>
          <a:xfrm>
            <a:off x="3124200" y="6248400"/>
            <a:ext cx="2895600" cy="457200"/>
          </a:xfrm>
          <a:prstGeom prst="rect">
            <a:avLst/>
          </a:prstGeom>
          <a:noFill/>
          <a:ln w="9525">
            <a:noFill/>
          </a:ln>
        </p:spPr>
        <p:txBody>
          <a:bodyPr/>
          <a:lstStyle/>
          <a:p>
            <a:pPr fontAlgn="base"/>
            <a:endParaRPr lang="zh-CN" strike="noStrike" noProof="1" dirty="0"/>
          </a:p>
        </p:txBody>
      </p:sp>
      <p:sp>
        <p:nvSpPr>
          <p:cNvPr id="7" name="灯片编号占位符 6"/>
          <p:cNvSpPr>
            <a:spLocks noGrp="1"/>
          </p:cNvSpPr>
          <p:nvPr>
            <p:ph type="sldNum" sz="quarter" idx="12"/>
          </p:nvPr>
        </p:nvSpPr>
        <p:spPr>
          <a:xfrm>
            <a:off x="6553200" y="6243638"/>
            <a:ext cx="2133600" cy="457200"/>
          </a:xfrm>
          <a:prstGeom prst="rect">
            <a:avLst/>
          </a:prstGeom>
          <a:noFill/>
          <a:ln w="9525">
            <a:noFill/>
          </a:ln>
        </p:spPr>
        <p:txBody>
          <a:bodyPr/>
          <a:lstStyle/>
          <a:p>
            <a:pPr fontAlgn="base"/>
            <a:fld id="{9A0DB2DC-4C9A-4742-B13C-FB6460FD3503}" type="slidenum">
              <a:rPr lang="zh-CN" strike="noStrike" noProof="1" dirty="0">
                <a:latin typeface="Verdana" panose="020B0604030504040204" pitchFamily="34" charset="0"/>
                <a:ea typeface="宋体" panose="02010600030101010101" pitchFamily="2" charset="-122"/>
                <a:cs typeface="+mn-ea"/>
              </a:rPr>
            </a:fld>
            <a:endParaRPr lang="zh-CN"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56321"/>
          <p:cNvGrpSpPr/>
          <p:nvPr/>
        </p:nvGrpSpPr>
        <p:grpSpPr>
          <a:xfrm>
            <a:off x="-7937" y="0"/>
            <a:ext cx="2833687" cy="6856413"/>
            <a:chOff x="-5" y="0"/>
            <a:chExt cx="1785" cy="4319"/>
          </a:xfrm>
        </p:grpSpPr>
        <p:sp>
          <p:nvSpPr>
            <p:cNvPr id="1027" name="任意多边形 56322"/>
            <p:cNvSpPr/>
            <p:nvPr/>
          </p:nvSpPr>
          <p:spPr>
            <a:xfrm>
              <a:off x="-5" y="3262"/>
              <a:ext cx="472" cy="802"/>
            </a:xfrm>
            <a:custGeom>
              <a:avLst/>
              <a:gdLst/>
              <a:ahLst/>
              <a:cxnLst/>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ln>
          </p:spPr>
          <p:txBody>
            <a:bodyPr/>
            <a:p>
              <a:endParaRPr lang="zh-CN" altLang="en-US"/>
            </a:p>
          </p:txBody>
        </p:sp>
        <p:grpSp>
          <p:nvGrpSpPr>
            <p:cNvPr id="1028" name="组合 56323"/>
            <p:cNvGrpSpPr/>
            <p:nvPr/>
          </p:nvGrpSpPr>
          <p:grpSpPr>
            <a:xfrm rot="-6635092" flipH="1">
              <a:off x="104" y="2441"/>
              <a:ext cx="452" cy="444"/>
              <a:chOff x="1727" y="866"/>
              <a:chExt cx="129" cy="157"/>
            </a:xfrm>
          </p:grpSpPr>
          <p:sp>
            <p:nvSpPr>
              <p:cNvPr id="1029" name="任意多边形 56324"/>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030" name="任意多边形 56325"/>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031" name="任意多边形 56326"/>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1032" name="任意多边形 56327"/>
            <p:cNvSpPr/>
            <p:nvPr/>
          </p:nvSpPr>
          <p:spPr>
            <a:xfrm>
              <a:off x="90" y="1736"/>
              <a:ext cx="710" cy="768"/>
            </a:xfrm>
            <a:custGeom>
              <a:avLst/>
              <a:gdLst/>
              <a:ahLst/>
              <a:cxnLst/>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ln>
          </p:spPr>
          <p:txBody>
            <a:bodyPr/>
            <a:p>
              <a:endParaRPr lang="zh-CN" altLang="en-US"/>
            </a:p>
          </p:txBody>
        </p:sp>
        <p:grpSp>
          <p:nvGrpSpPr>
            <p:cNvPr id="1033" name="组合 56328"/>
            <p:cNvGrpSpPr/>
            <p:nvPr/>
          </p:nvGrpSpPr>
          <p:grpSpPr>
            <a:xfrm rot="416244">
              <a:off x="9" y="1746"/>
              <a:ext cx="1771" cy="1741"/>
              <a:chOff x="41" y="2787"/>
              <a:chExt cx="902" cy="833"/>
            </a:xfrm>
          </p:grpSpPr>
          <p:sp>
            <p:nvSpPr>
              <p:cNvPr id="1034" name="任意多边形 56329"/>
              <p:cNvSpPr/>
              <p:nvPr userDrawn="1"/>
            </p:nvSpPr>
            <p:spPr>
              <a:xfrm rot="373331" flipH="1">
                <a:off x="125" y="2787"/>
                <a:ext cx="313" cy="303"/>
              </a:xfrm>
              <a:custGeom>
                <a:avLst/>
                <a:gdLst/>
                <a:ahLst/>
                <a:cxnLst/>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ln>
            </p:spPr>
            <p:txBody>
              <a:bodyPr/>
              <a:p>
                <a:endParaRPr lang="zh-CN" altLang="en-US"/>
              </a:p>
            </p:txBody>
          </p:sp>
          <p:sp>
            <p:nvSpPr>
              <p:cNvPr id="1035" name="任意多边形 56330"/>
              <p:cNvSpPr/>
              <p:nvPr userDrawn="1"/>
            </p:nvSpPr>
            <p:spPr>
              <a:xfrm rot="373331" flipH="1">
                <a:off x="41" y="2843"/>
                <a:ext cx="262" cy="308"/>
              </a:xfrm>
              <a:custGeom>
                <a:avLst/>
                <a:gdLst/>
                <a:ahLst/>
                <a:cxnLst/>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ln>
            </p:spPr>
            <p:txBody>
              <a:bodyPr/>
              <a:p>
                <a:endParaRPr lang="zh-CN" altLang="en-US"/>
              </a:p>
            </p:txBody>
          </p:sp>
          <p:sp>
            <p:nvSpPr>
              <p:cNvPr id="1036" name="任意多边形 56331"/>
              <p:cNvSpPr/>
              <p:nvPr userDrawn="1"/>
            </p:nvSpPr>
            <p:spPr>
              <a:xfrm rot="373331" flipH="1">
                <a:off x="121" y="2907"/>
                <a:ext cx="93" cy="156"/>
              </a:xfrm>
              <a:custGeom>
                <a:avLst/>
                <a:gdLst/>
                <a:ahLst/>
                <a:cxnLst/>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ln>
            </p:spPr>
            <p:txBody>
              <a:bodyPr/>
              <a:p>
                <a:endParaRPr lang="zh-CN" altLang="en-US"/>
              </a:p>
            </p:txBody>
          </p:sp>
          <p:sp>
            <p:nvSpPr>
              <p:cNvPr id="1037" name="任意多边形 56332"/>
              <p:cNvSpPr/>
              <p:nvPr userDrawn="1"/>
            </p:nvSpPr>
            <p:spPr>
              <a:xfrm rot="373331" flipH="1">
                <a:off x="313" y="3110"/>
                <a:ext cx="85" cy="93"/>
              </a:xfrm>
              <a:custGeom>
                <a:avLst/>
                <a:gdLst/>
                <a:ahLst/>
                <a:cxnLst/>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ln>
            </p:spPr>
            <p:txBody>
              <a:bodyPr/>
              <a:p>
                <a:endParaRPr lang="zh-CN" altLang="en-US"/>
              </a:p>
            </p:txBody>
          </p:sp>
          <p:sp>
            <p:nvSpPr>
              <p:cNvPr id="1038" name="任意多边形 56333"/>
              <p:cNvSpPr/>
              <p:nvPr userDrawn="1"/>
            </p:nvSpPr>
            <p:spPr>
              <a:xfrm rot="373331" flipH="1">
                <a:off x="289" y="3135"/>
                <a:ext cx="21" cy="55"/>
              </a:xfrm>
              <a:custGeom>
                <a:avLst/>
                <a:gdLst/>
                <a:ahLst/>
                <a:cxnLst/>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ln>
            </p:spPr>
            <p:txBody>
              <a:bodyPr/>
              <a:p>
                <a:endParaRPr lang="zh-CN" altLang="en-US"/>
              </a:p>
            </p:txBody>
          </p:sp>
          <p:grpSp>
            <p:nvGrpSpPr>
              <p:cNvPr id="1039" name="组合 56334"/>
              <p:cNvGrpSpPr/>
              <p:nvPr userDrawn="1"/>
            </p:nvGrpSpPr>
            <p:grpSpPr>
              <a:xfrm rot="-10713554" flipH="1">
                <a:off x="335" y="3251"/>
                <a:ext cx="608" cy="369"/>
                <a:chOff x="-366" y="1704"/>
                <a:chExt cx="608" cy="369"/>
              </a:xfrm>
            </p:grpSpPr>
            <p:sp>
              <p:nvSpPr>
                <p:cNvPr id="1040" name="任意多边形 56335"/>
                <p:cNvSpPr/>
                <p:nvPr userDrawn="1"/>
              </p:nvSpPr>
              <p:spPr>
                <a:xfrm rot="4200091">
                  <a:off x="-240" y="1804"/>
                  <a:ext cx="143" cy="390"/>
                </a:xfrm>
                <a:custGeom>
                  <a:avLst/>
                  <a:gdLst/>
                  <a:ahLst/>
                  <a:cxnLst/>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ln>
              </p:spPr>
              <p:txBody>
                <a:bodyPr/>
                <a:p>
                  <a:endParaRPr lang="zh-CN" altLang="en-US"/>
                </a:p>
              </p:txBody>
            </p:sp>
            <p:sp>
              <p:nvSpPr>
                <p:cNvPr id="1041" name="任意多边形 56336"/>
                <p:cNvSpPr/>
                <p:nvPr userDrawn="1"/>
              </p:nvSpPr>
              <p:spPr>
                <a:xfrm rot="4200091">
                  <a:off x="122" y="1758"/>
                  <a:ext cx="33" cy="160"/>
                </a:xfrm>
                <a:custGeom>
                  <a:avLst/>
                  <a:gdLst/>
                  <a:ahLst/>
                  <a:cxnLst/>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ln>
              </p:spPr>
              <p:txBody>
                <a:bodyPr/>
                <a:p>
                  <a:endParaRPr lang="zh-CN" altLang="en-US"/>
                </a:p>
              </p:txBody>
            </p:sp>
            <p:sp>
              <p:nvSpPr>
                <p:cNvPr id="1042" name="任意多边形 56337"/>
                <p:cNvSpPr/>
                <p:nvPr userDrawn="1"/>
              </p:nvSpPr>
              <p:spPr>
                <a:xfrm rot="4200091">
                  <a:off x="196" y="1718"/>
                  <a:ext cx="60" cy="27"/>
                </a:xfrm>
                <a:custGeom>
                  <a:avLst/>
                  <a:gdLst/>
                  <a:ahLst/>
                  <a:cxnLst/>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ln>
              </p:spPr>
              <p:txBody>
                <a:bodyPr/>
                <a:p>
                  <a:endParaRPr lang="zh-CN" altLang="en-US"/>
                </a:p>
              </p:txBody>
            </p:sp>
          </p:grpSp>
        </p:grpSp>
        <p:grpSp>
          <p:nvGrpSpPr>
            <p:cNvPr id="1043" name="组合 56338"/>
            <p:cNvGrpSpPr/>
            <p:nvPr/>
          </p:nvGrpSpPr>
          <p:grpSpPr>
            <a:xfrm rot="6248562">
              <a:off x="343" y="3854"/>
              <a:ext cx="392" cy="424"/>
              <a:chOff x="1727" y="866"/>
              <a:chExt cx="129" cy="157"/>
            </a:xfrm>
          </p:grpSpPr>
          <p:sp>
            <p:nvSpPr>
              <p:cNvPr id="1044" name="任意多边形 56339"/>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045" name="任意多边形 56340"/>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046" name="任意多边形 56341"/>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047" name="组合 56342"/>
            <p:cNvGrpSpPr/>
            <p:nvPr/>
          </p:nvGrpSpPr>
          <p:grpSpPr>
            <a:xfrm rot="5003157">
              <a:off x="249" y="1102"/>
              <a:ext cx="412" cy="500"/>
              <a:chOff x="1727" y="866"/>
              <a:chExt cx="129" cy="157"/>
            </a:xfrm>
          </p:grpSpPr>
          <p:sp>
            <p:nvSpPr>
              <p:cNvPr id="1048" name="任意多边形 56343"/>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049" name="任意多边形 56344"/>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050" name="任意多边形 56345"/>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051" name="组合 56346"/>
            <p:cNvGrpSpPr/>
            <p:nvPr/>
          </p:nvGrpSpPr>
          <p:grpSpPr>
            <a:xfrm>
              <a:off x="815" y="0"/>
              <a:ext cx="345" cy="367"/>
              <a:chOff x="1727" y="866"/>
              <a:chExt cx="129" cy="157"/>
            </a:xfrm>
          </p:grpSpPr>
          <p:sp>
            <p:nvSpPr>
              <p:cNvPr id="1052" name="任意多边形 56347"/>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053" name="任意多边形 56348"/>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054" name="任意多边形 56349"/>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1055" name="任意多边形 56350"/>
            <p:cNvSpPr/>
            <p:nvPr/>
          </p:nvSpPr>
          <p:spPr>
            <a:xfrm>
              <a:off x="87" y="94"/>
              <a:ext cx="699" cy="756"/>
            </a:xfrm>
            <a:custGeom>
              <a:avLst/>
              <a:gdLst/>
              <a:ahLst/>
              <a:cxnLst/>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ln>
          </p:spPr>
          <p:txBody>
            <a:bodyPr/>
            <a:p>
              <a:endParaRPr lang="zh-CN" altLang="en-US"/>
            </a:p>
          </p:txBody>
        </p:sp>
        <p:sp>
          <p:nvSpPr>
            <p:cNvPr id="1056" name="任意多边形 56351"/>
            <p:cNvSpPr/>
            <p:nvPr/>
          </p:nvSpPr>
          <p:spPr>
            <a:xfrm rot="828663">
              <a:off x="242" y="3404"/>
              <a:ext cx="132" cy="167"/>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ln>
          </p:spPr>
          <p:txBody>
            <a:bodyPr/>
            <a:p>
              <a:endParaRPr lang="zh-CN" altLang="en-US"/>
            </a:p>
          </p:txBody>
        </p:sp>
        <p:sp>
          <p:nvSpPr>
            <p:cNvPr id="1057" name="任意多边形 56352"/>
            <p:cNvSpPr/>
            <p:nvPr/>
          </p:nvSpPr>
          <p:spPr>
            <a:xfrm rot="828663">
              <a:off x="266" y="3592"/>
              <a:ext cx="66" cy="43"/>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ln>
          </p:spPr>
          <p:txBody>
            <a:bodyPr/>
            <a:p>
              <a:endParaRPr lang="zh-CN" altLang="en-US"/>
            </a:p>
          </p:txBody>
        </p:sp>
        <p:sp>
          <p:nvSpPr>
            <p:cNvPr id="1058" name="任意多边形 56353"/>
            <p:cNvSpPr/>
            <p:nvPr/>
          </p:nvSpPr>
          <p:spPr>
            <a:xfrm>
              <a:off x="11" y="4110"/>
              <a:ext cx="118" cy="209"/>
            </a:xfrm>
            <a:custGeom>
              <a:avLst/>
              <a:gdLst/>
              <a:ahLst/>
              <a:cxnLst/>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ln>
          </p:spPr>
          <p:txBody>
            <a:bodyPr/>
            <a:p>
              <a:endParaRPr lang="zh-CN" altLang="en-US"/>
            </a:p>
          </p:txBody>
        </p:sp>
        <p:sp>
          <p:nvSpPr>
            <p:cNvPr id="1059" name="任意多边形 56354"/>
            <p:cNvSpPr/>
            <p:nvPr/>
          </p:nvSpPr>
          <p:spPr>
            <a:xfrm>
              <a:off x="0" y="3968"/>
              <a:ext cx="130" cy="128"/>
            </a:xfrm>
            <a:custGeom>
              <a:avLst/>
              <a:gdLst/>
              <a:ahLst/>
              <a:cxnLst/>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ln>
          </p:spPr>
          <p:txBody>
            <a:bodyPr/>
            <a:p>
              <a:endParaRPr lang="zh-CN" altLang="en-US"/>
            </a:p>
          </p:txBody>
        </p:sp>
        <p:sp>
          <p:nvSpPr>
            <p:cNvPr id="1060" name="任意多边形 56355"/>
            <p:cNvSpPr/>
            <p:nvPr/>
          </p:nvSpPr>
          <p:spPr>
            <a:xfrm>
              <a:off x="0" y="3949"/>
              <a:ext cx="47" cy="86"/>
            </a:xfrm>
            <a:custGeom>
              <a:avLst/>
              <a:gdLst/>
              <a:ahLst/>
              <a:cxnLst/>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ln>
          </p:spPr>
          <p:txBody>
            <a:bodyPr/>
            <a:p>
              <a:endParaRPr lang="zh-CN" altLang="en-US"/>
            </a:p>
          </p:txBody>
        </p:sp>
        <p:sp>
          <p:nvSpPr>
            <p:cNvPr id="1061" name="任意多边形 56356"/>
            <p:cNvSpPr/>
            <p:nvPr/>
          </p:nvSpPr>
          <p:spPr>
            <a:xfrm>
              <a:off x="0" y="3239"/>
              <a:ext cx="497" cy="740"/>
            </a:xfrm>
            <a:custGeom>
              <a:avLst/>
              <a:gdLst/>
              <a:ahLst/>
              <a:cxnLst/>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ln>
          </p:spPr>
          <p:txBody>
            <a:bodyPr/>
            <a:p>
              <a:endParaRPr lang="zh-CN" altLang="en-US"/>
            </a:p>
          </p:txBody>
        </p:sp>
        <p:sp>
          <p:nvSpPr>
            <p:cNvPr id="1062" name="任意多边形 56357"/>
            <p:cNvSpPr/>
            <p:nvPr/>
          </p:nvSpPr>
          <p:spPr>
            <a:xfrm rot="1584153">
              <a:off x="20" y="410"/>
              <a:ext cx="344" cy="245"/>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ln>
          </p:spPr>
          <p:txBody>
            <a:bodyPr/>
            <a:p>
              <a:endParaRPr lang="zh-CN" altLang="en-US"/>
            </a:p>
          </p:txBody>
        </p:sp>
        <p:sp>
          <p:nvSpPr>
            <p:cNvPr id="1063" name="任意多边形 56358"/>
            <p:cNvSpPr/>
            <p:nvPr/>
          </p:nvSpPr>
          <p:spPr>
            <a:xfrm rot="1584153">
              <a:off x="242" y="756"/>
              <a:ext cx="167" cy="115"/>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ln>
          </p:spPr>
          <p:txBody>
            <a:bodyPr/>
            <a:p>
              <a:endParaRPr lang="zh-CN" altLang="en-US"/>
            </a:p>
          </p:txBody>
        </p:sp>
        <p:sp>
          <p:nvSpPr>
            <p:cNvPr id="1064" name="任意多边形 56359"/>
            <p:cNvSpPr/>
            <p:nvPr/>
          </p:nvSpPr>
          <p:spPr>
            <a:xfrm rot="1584153">
              <a:off x="574" y="286"/>
              <a:ext cx="147" cy="160"/>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ln>
          </p:spPr>
          <p:txBody>
            <a:bodyPr/>
            <a:p>
              <a:endParaRPr lang="zh-CN" altLang="en-US"/>
            </a:p>
          </p:txBody>
        </p:sp>
        <p:sp>
          <p:nvSpPr>
            <p:cNvPr id="1065" name="任意多边形 56360"/>
            <p:cNvSpPr/>
            <p:nvPr/>
          </p:nvSpPr>
          <p:spPr>
            <a:xfrm rot="1584153">
              <a:off x="236" y="721"/>
              <a:ext cx="62" cy="97"/>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ln>
          </p:spPr>
          <p:txBody>
            <a:bodyPr/>
            <a:p>
              <a:endParaRPr lang="zh-CN" altLang="en-US"/>
            </a:p>
          </p:txBody>
        </p:sp>
        <p:sp>
          <p:nvSpPr>
            <p:cNvPr id="1066" name="任意多边形 56361"/>
            <p:cNvSpPr/>
            <p:nvPr/>
          </p:nvSpPr>
          <p:spPr>
            <a:xfrm rot="1584153">
              <a:off x="585" y="466"/>
              <a:ext cx="72" cy="41"/>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ln>
          </p:spPr>
          <p:txBody>
            <a:bodyPr/>
            <a:p>
              <a:endParaRPr lang="zh-CN" altLang="en-US"/>
            </a:p>
          </p:txBody>
        </p:sp>
        <p:sp>
          <p:nvSpPr>
            <p:cNvPr id="1067" name="任意多边形 56362"/>
            <p:cNvSpPr/>
            <p:nvPr/>
          </p:nvSpPr>
          <p:spPr>
            <a:xfrm>
              <a:off x="0" y="886"/>
              <a:ext cx="360" cy="650"/>
            </a:xfrm>
            <a:custGeom>
              <a:avLst/>
              <a:gdLst/>
              <a:ahLst/>
              <a:cxnLst/>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ln>
          </p:spPr>
          <p:txBody>
            <a:bodyPr/>
            <a:p>
              <a:endParaRPr lang="zh-CN" altLang="en-US"/>
            </a:p>
          </p:txBody>
        </p:sp>
        <p:sp>
          <p:nvSpPr>
            <p:cNvPr id="1068" name="任意多边形 56363"/>
            <p:cNvSpPr/>
            <p:nvPr/>
          </p:nvSpPr>
          <p:spPr>
            <a:xfrm rot="1584153">
              <a:off x="56" y="84"/>
              <a:ext cx="804" cy="686"/>
            </a:xfrm>
            <a:custGeom>
              <a:avLst/>
              <a:gdLst/>
              <a:ahLst/>
              <a:cxnLst/>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ln>
          </p:spPr>
          <p:txBody>
            <a:bodyPr/>
            <a:p>
              <a:endParaRPr lang="zh-CN" altLang="en-US"/>
            </a:p>
          </p:txBody>
        </p:sp>
      </p:grpSp>
      <p:sp>
        <p:nvSpPr>
          <p:cNvPr id="56365" name="标题 56364"/>
          <p:cNvSpPr>
            <a:spLocks noGrp="1"/>
          </p:cNvSpPr>
          <p:nvPr>
            <p:ph type="title"/>
          </p:nvPr>
        </p:nvSpPr>
        <p:spPr>
          <a:xfrm>
            <a:off x="442913" y="103188"/>
            <a:ext cx="8243888" cy="1314450"/>
          </a:xfrm>
          <a:prstGeom prst="rect">
            <a:avLst/>
          </a:prstGeom>
          <a:noFill/>
          <a:ln w="9525">
            <a:noFill/>
          </a:ln>
        </p:spPr>
        <p:txBody>
          <a:bodyPr anchor="b"/>
          <a:p>
            <a:pPr lvl="0" fontAlgn="base"/>
            <a:r>
              <a:rPr lang="zh-CN" altLang="en-US" strike="noStrike" noProof="1" dirty="0"/>
              <a:t>单击此处编辑母版标题样式</a:t>
            </a:r>
            <a:endParaRPr lang="zh-CN" altLang="en-US" strike="noStrike" noProof="1" dirty="0"/>
          </a:p>
        </p:txBody>
      </p:sp>
      <p:sp>
        <p:nvSpPr>
          <p:cNvPr id="1070" name="文本占位符 56365"/>
          <p:cNvSpPr>
            <a:spLocks noGrp="1"/>
          </p:cNvSpPr>
          <p:nvPr>
            <p:ph type="body"/>
          </p:nvPr>
        </p:nvSpPr>
        <p:spPr>
          <a:xfrm>
            <a:off x="457200" y="1600200"/>
            <a:ext cx="8229600" cy="4456113"/>
          </a:xfrm>
          <a:prstGeom prst="rect">
            <a:avLst/>
          </a:prstGeom>
          <a:noFill/>
          <a:ln w="9525">
            <a:noFill/>
          </a:ln>
        </p:spPr>
        <p:txBody>
          <a:bodyPr anchor="t" anchorCtr="0"/>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56367" name="日期占位符 56366"/>
          <p:cNvSpPr>
            <a:spLocks noGrp="1"/>
          </p:cNvSpPr>
          <p:nvPr>
            <p:ph type="dt" sz="half" idx="2"/>
          </p:nvPr>
        </p:nvSpPr>
        <p:spPr>
          <a:xfrm>
            <a:off x="457200" y="6243638"/>
            <a:ext cx="2133600" cy="457200"/>
          </a:xfrm>
          <a:prstGeom prst="rect">
            <a:avLst/>
          </a:prstGeom>
          <a:noFill/>
          <a:ln w="9525">
            <a:noFill/>
          </a:ln>
        </p:spPr>
        <p:txBody>
          <a:bodyPr/>
          <a:lstStyle>
            <a:lvl1pPr>
              <a:defRPr sz="1400" b="0">
                <a:latin typeface="Verdana" panose="020B0604030504040204" pitchFamily="34" charset="0"/>
              </a:defRPr>
            </a:lvl1pPr>
          </a:lstStyle>
          <a:p>
            <a:pPr lvl="0" fontAlgn="base"/>
            <a:fld id="{BB962C8B-B14F-4D97-AF65-F5344CB8AC3E}" type="datetime1">
              <a:rPr lang="zh-CN" altLang="en-US" strike="noStrike" noProof="1" dirty="0">
                <a:latin typeface="Verdana" panose="020B0604030504040204" pitchFamily="34" charset="0"/>
                <a:ea typeface="宋体" panose="02010600030101010101" pitchFamily="2" charset="-122"/>
                <a:cs typeface="+mn-ea"/>
              </a:rPr>
            </a:fld>
            <a:endParaRPr lang="zh-CN" altLang="en-US" strike="noStrike" noProof="1" dirty="0"/>
          </a:p>
        </p:txBody>
      </p:sp>
      <p:sp>
        <p:nvSpPr>
          <p:cNvPr id="56368" name="页脚占位符 56367"/>
          <p:cNvSpPr>
            <a:spLocks noGrp="1"/>
          </p:cNvSpPr>
          <p:nvPr>
            <p:ph type="ftr" sz="quarter" idx="3"/>
          </p:nvPr>
        </p:nvSpPr>
        <p:spPr>
          <a:xfrm>
            <a:off x="3124200" y="6248400"/>
            <a:ext cx="2895600" cy="457200"/>
          </a:xfrm>
          <a:prstGeom prst="rect">
            <a:avLst/>
          </a:prstGeom>
          <a:noFill/>
          <a:ln w="9525">
            <a:noFill/>
          </a:ln>
        </p:spPr>
        <p:txBody>
          <a:bodyPr/>
          <a:lstStyle>
            <a:lvl1pPr algn="ctr">
              <a:defRPr sz="1400" b="0">
                <a:latin typeface="Verdana" panose="020B0604030504040204" pitchFamily="34" charset="0"/>
              </a:defRPr>
            </a:lvl1pPr>
          </a:lstStyle>
          <a:p>
            <a:pPr lvl="0" fontAlgn="base"/>
            <a:endParaRPr lang="zh-CN" strike="noStrike" noProof="1" dirty="0"/>
          </a:p>
        </p:txBody>
      </p:sp>
      <p:sp>
        <p:nvSpPr>
          <p:cNvPr id="56369" name="灯片编号占位符 56368"/>
          <p:cNvSpPr>
            <a:spLocks noGrp="1"/>
          </p:cNvSpPr>
          <p:nvPr>
            <p:ph type="sldNum" sz="quarter" idx="4"/>
          </p:nvPr>
        </p:nvSpPr>
        <p:spPr>
          <a:xfrm>
            <a:off x="6553200" y="6243638"/>
            <a:ext cx="2133600" cy="457200"/>
          </a:xfrm>
          <a:prstGeom prst="rect">
            <a:avLst/>
          </a:prstGeom>
          <a:noFill/>
          <a:ln w="9525">
            <a:noFill/>
          </a:ln>
        </p:spPr>
        <p:txBody>
          <a:bodyPr/>
          <a:lstStyle>
            <a:lvl1pPr algn="r">
              <a:defRPr sz="1400" b="0">
                <a:latin typeface="Verdana" panose="020B0604030504040204" pitchFamily="34" charset="0"/>
              </a:defRPr>
            </a:lvl1pPr>
          </a:lstStyle>
          <a:p>
            <a:pPr lvl="0" fontAlgn="base"/>
            <a:fld id="{9A0DB2DC-4C9A-4742-B13C-FB6460FD3503}" type="slidenum">
              <a:rPr lang="zh-CN" strike="noStrike" noProof="1" dirty="0">
                <a:latin typeface="Verdana" panose="020B0604030504040204" pitchFamily="34" charset="0"/>
                <a:ea typeface="宋体" panose="02010600030101010101" pitchFamily="2" charset="-122"/>
                <a:cs typeface="+mn-ea"/>
              </a:rPr>
            </a:fld>
            <a:endParaRPr lang="zh-CN"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90000"/>
        </a:lnSpc>
        <a:spcBef>
          <a:spcPct val="0"/>
        </a:spcBef>
        <a:spcAft>
          <a:spcPct val="0"/>
        </a:spcAft>
        <a:buNone/>
        <a:defRPr sz="4400" b="0" i="0" u="none" kern="1200" baseline="0">
          <a:solidFill>
            <a:schemeClr val="tx2"/>
          </a:solidFill>
          <a:effectLst>
            <a:outerShdw blurRad="38100" dist="38100" dir="2700000">
              <a:srgbClr val="C0C0C0"/>
            </a:outerShdw>
          </a:effectLst>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2400" b="1" i="0" u="none" kern="1200" baseline="0">
          <a:solidFill>
            <a:srgbClr val="0000FF"/>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2400" b="1" i="0" u="none" kern="1200" baseline="0">
          <a:solidFill>
            <a:srgbClr val="0000FF"/>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2400" b="1" i="0" u="none" kern="1200" baseline="0">
          <a:solidFill>
            <a:srgbClr val="0000FF"/>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2400" b="1" i="0" u="none" kern="1200" baseline="0">
          <a:solidFill>
            <a:srgbClr val="0000FF"/>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2400" b="1" i="0" u="none" kern="1200" baseline="0">
          <a:solidFill>
            <a:srgbClr val="0000FF"/>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2400" b="1" i="0" u="none" kern="1200" baseline="0">
          <a:solidFill>
            <a:srgbClr val="0000FF"/>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2400" b="1" i="0" u="none" kern="1200" baseline="0">
          <a:solidFill>
            <a:srgbClr val="0000FF"/>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2400" b="1" i="0" u="none" kern="1200" baseline="0">
          <a:solidFill>
            <a:srgbClr val="0000FF"/>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56321"/>
          <p:cNvGrpSpPr/>
          <p:nvPr/>
        </p:nvGrpSpPr>
        <p:grpSpPr>
          <a:xfrm>
            <a:off x="-7937" y="0"/>
            <a:ext cx="2833687" cy="6856413"/>
            <a:chOff x="-5" y="0"/>
            <a:chExt cx="1785" cy="4319"/>
          </a:xfrm>
        </p:grpSpPr>
        <p:sp>
          <p:nvSpPr>
            <p:cNvPr id="1027" name="任意多边形 56322"/>
            <p:cNvSpPr/>
            <p:nvPr/>
          </p:nvSpPr>
          <p:spPr>
            <a:xfrm>
              <a:off x="-5" y="3262"/>
              <a:ext cx="472" cy="802"/>
            </a:xfrm>
            <a:custGeom>
              <a:avLst/>
              <a:gdLst/>
              <a:ahLst/>
              <a:cxnLst/>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ln>
          </p:spPr>
          <p:txBody>
            <a:bodyPr/>
            <a:p>
              <a:endParaRPr lang="zh-CN" altLang="en-US"/>
            </a:p>
          </p:txBody>
        </p:sp>
        <p:grpSp>
          <p:nvGrpSpPr>
            <p:cNvPr id="1028" name="组合 56323"/>
            <p:cNvGrpSpPr/>
            <p:nvPr/>
          </p:nvGrpSpPr>
          <p:grpSpPr>
            <a:xfrm rot="-6635092" flipH="1">
              <a:off x="104" y="2441"/>
              <a:ext cx="452" cy="444"/>
              <a:chOff x="1727" y="866"/>
              <a:chExt cx="129" cy="157"/>
            </a:xfrm>
          </p:grpSpPr>
          <p:sp>
            <p:nvSpPr>
              <p:cNvPr id="1029" name="任意多边形 56324"/>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030" name="任意多边形 56325"/>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031" name="任意多边形 56326"/>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1032" name="任意多边形 56327"/>
            <p:cNvSpPr/>
            <p:nvPr/>
          </p:nvSpPr>
          <p:spPr>
            <a:xfrm>
              <a:off x="90" y="1736"/>
              <a:ext cx="710" cy="768"/>
            </a:xfrm>
            <a:custGeom>
              <a:avLst/>
              <a:gdLst/>
              <a:ahLst/>
              <a:cxnLst/>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ln>
          </p:spPr>
          <p:txBody>
            <a:bodyPr/>
            <a:p>
              <a:endParaRPr lang="zh-CN" altLang="en-US"/>
            </a:p>
          </p:txBody>
        </p:sp>
        <p:grpSp>
          <p:nvGrpSpPr>
            <p:cNvPr id="1033" name="组合 56328"/>
            <p:cNvGrpSpPr/>
            <p:nvPr/>
          </p:nvGrpSpPr>
          <p:grpSpPr>
            <a:xfrm rot="416244">
              <a:off x="9" y="1746"/>
              <a:ext cx="1771" cy="1741"/>
              <a:chOff x="41" y="2787"/>
              <a:chExt cx="902" cy="833"/>
            </a:xfrm>
          </p:grpSpPr>
          <p:sp>
            <p:nvSpPr>
              <p:cNvPr id="1034" name="任意多边形 56329"/>
              <p:cNvSpPr/>
              <p:nvPr userDrawn="1"/>
            </p:nvSpPr>
            <p:spPr>
              <a:xfrm rot="373331" flipH="1">
                <a:off x="125" y="2787"/>
                <a:ext cx="313" cy="303"/>
              </a:xfrm>
              <a:custGeom>
                <a:avLst/>
                <a:gdLst/>
                <a:ahLst/>
                <a:cxnLst/>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ln>
            </p:spPr>
            <p:txBody>
              <a:bodyPr/>
              <a:p>
                <a:endParaRPr lang="zh-CN" altLang="en-US"/>
              </a:p>
            </p:txBody>
          </p:sp>
          <p:sp>
            <p:nvSpPr>
              <p:cNvPr id="1035" name="任意多边形 56330"/>
              <p:cNvSpPr/>
              <p:nvPr userDrawn="1"/>
            </p:nvSpPr>
            <p:spPr>
              <a:xfrm rot="373331" flipH="1">
                <a:off x="41" y="2843"/>
                <a:ext cx="262" cy="308"/>
              </a:xfrm>
              <a:custGeom>
                <a:avLst/>
                <a:gdLst/>
                <a:ahLst/>
                <a:cxnLst/>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ln>
            </p:spPr>
            <p:txBody>
              <a:bodyPr/>
              <a:p>
                <a:endParaRPr lang="zh-CN" altLang="en-US"/>
              </a:p>
            </p:txBody>
          </p:sp>
          <p:sp>
            <p:nvSpPr>
              <p:cNvPr id="1036" name="任意多边形 56331"/>
              <p:cNvSpPr/>
              <p:nvPr userDrawn="1"/>
            </p:nvSpPr>
            <p:spPr>
              <a:xfrm rot="373331" flipH="1">
                <a:off x="121" y="2907"/>
                <a:ext cx="93" cy="156"/>
              </a:xfrm>
              <a:custGeom>
                <a:avLst/>
                <a:gdLst/>
                <a:ahLst/>
                <a:cxnLst/>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ln>
            </p:spPr>
            <p:txBody>
              <a:bodyPr/>
              <a:p>
                <a:endParaRPr lang="zh-CN" altLang="en-US"/>
              </a:p>
            </p:txBody>
          </p:sp>
          <p:sp>
            <p:nvSpPr>
              <p:cNvPr id="1037" name="任意多边形 56332"/>
              <p:cNvSpPr/>
              <p:nvPr userDrawn="1"/>
            </p:nvSpPr>
            <p:spPr>
              <a:xfrm rot="373331" flipH="1">
                <a:off x="313" y="3110"/>
                <a:ext cx="85" cy="93"/>
              </a:xfrm>
              <a:custGeom>
                <a:avLst/>
                <a:gdLst/>
                <a:ahLst/>
                <a:cxnLst/>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ln>
            </p:spPr>
            <p:txBody>
              <a:bodyPr/>
              <a:p>
                <a:endParaRPr lang="zh-CN" altLang="en-US"/>
              </a:p>
            </p:txBody>
          </p:sp>
          <p:sp>
            <p:nvSpPr>
              <p:cNvPr id="1038" name="任意多边形 56333"/>
              <p:cNvSpPr/>
              <p:nvPr userDrawn="1"/>
            </p:nvSpPr>
            <p:spPr>
              <a:xfrm rot="373331" flipH="1">
                <a:off x="289" y="3135"/>
                <a:ext cx="21" cy="55"/>
              </a:xfrm>
              <a:custGeom>
                <a:avLst/>
                <a:gdLst/>
                <a:ahLst/>
                <a:cxnLst/>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ln>
            </p:spPr>
            <p:txBody>
              <a:bodyPr/>
              <a:p>
                <a:endParaRPr lang="zh-CN" altLang="en-US"/>
              </a:p>
            </p:txBody>
          </p:sp>
          <p:grpSp>
            <p:nvGrpSpPr>
              <p:cNvPr id="1039" name="组合 56334"/>
              <p:cNvGrpSpPr/>
              <p:nvPr userDrawn="1"/>
            </p:nvGrpSpPr>
            <p:grpSpPr>
              <a:xfrm rot="-10713554" flipH="1">
                <a:off x="335" y="3251"/>
                <a:ext cx="608" cy="369"/>
                <a:chOff x="-366" y="1704"/>
                <a:chExt cx="608" cy="369"/>
              </a:xfrm>
            </p:grpSpPr>
            <p:sp>
              <p:nvSpPr>
                <p:cNvPr id="1040" name="任意多边形 56335"/>
                <p:cNvSpPr/>
                <p:nvPr userDrawn="1"/>
              </p:nvSpPr>
              <p:spPr>
                <a:xfrm rot="4200091">
                  <a:off x="-240" y="1804"/>
                  <a:ext cx="143" cy="390"/>
                </a:xfrm>
                <a:custGeom>
                  <a:avLst/>
                  <a:gdLst/>
                  <a:ahLst/>
                  <a:cxnLst/>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ln>
              </p:spPr>
              <p:txBody>
                <a:bodyPr/>
                <a:p>
                  <a:endParaRPr lang="zh-CN" altLang="en-US"/>
                </a:p>
              </p:txBody>
            </p:sp>
            <p:sp>
              <p:nvSpPr>
                <p:cNvPr id="1041" name="任意多边形 56336"/>
                <p:cNvSpPr/>
                <p:nvPr userDrawn="1"/>
              </p:nvSpPr>
              <p:spPr>
                <a:xfrm rot="4200091">
                  <a:off x="122" y="1758"/>
                  <a:ext cx="33" cy="160"/>
                </a:xfrm>
                <a:custGeom>
                  <a:avLst/>
                  <a:gdLst/>
                  <a:ahLst/>
                  <a:cxnLst/>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ln>
              </p:spPr>
              <p:txBody>
                <a:bodyPr/>
                <a:p>
                  <a:endParaRPr lang="zh-CN" altLang="en-US"/>
                </a:p>
              </p:txBody>
            </p:sp>
            <p:sp>
              <p:nvSpPr>
                <p:cNvPr id="1042" name="任意多边形 56337"/>
                <p:cNvSpPr/>
                <p:nvPr userDrawn="1"/>
              </p:nvSpPr>
              <p:spPr>
                <a:xfrm rot="4200091">
                  <a:off x="196" y="1718"/>
                  <a:ext cx="60" cy="27"/>
                </a:xfrm>
                <a:custGeom>
                  <a:avLst/>
                  <a:gdLst/>
                  <a:ahLst/>
                  <a:cxnLst/>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ln>
              </p:spPr>
              <p:txBody>
                <a:bodyPr/>
                <a:p>
                  <a:endParaRPr lang="zh-CN" altLang="en-US"/>
                </a:p>
              </p:txBody>
            </p:sp>
          </p:grpSp>
        </p:grpSp>
        <p:grpSp>
          <p:nvGrpSpPr>
            <p:cNvPr id="1043" name="组合 56338"/>
            <p:cNvGrpSpPr/>
            <p:nvPr/>
          </p:nvGrpSpPr>
          <p:grpSpPr>
            <a:xfrm rot="6248562">
              <a:off x="343" y="3854"/>
              <a:ext cx="392" cy="424"/>
              <a:chOff x="1727" y="866"/>
              <a:chExt cx="129" cy="157"/>
            </a:xfrm>
          </p:grpSpPr>
          <p:sp>
            <p:nvSpPr>
              <p:cNvPr id="1044" name="任意多边形 56339"/>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045" name="任意多边形 56340"/>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046" name="任意多边形 56341"/>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047" name="组合 56342"/>
            <p:cNvGrpSpPr/>
            <p:nvPr/>
          </p:nvGrpSpPr>
          <p:grpSpPr>
            <a:xfrm rot="5003157">
              <a:off x="249" y="1102"/>
              <a:ext cx="412" cy="500"/>
              <a:chOff x="1727" y="866"/>
              <a:chExt cx="129" cy="157"/>
            </a:xfrm>
          </p:grpSpPr>
          <p:sp>
            <p:nvSpPr>
              <p:cNvPr id="1048" name="任意多边形 56343"/>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049" name="任意多边形 56344"/>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050" name="任意多边形 56345"/>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051" name="组合 56346"/>
            <p:cNvGrpSpPr/>
            <p:nvPr/>
          </p:nvGrpSpPr>
          <p:grpSpPr>
            <a:xfrm>
              <a:off x="815" y="0"/>
              <a:ext cx="345" cy="367"/>
              <a:chOff x="1727" y="866"/>
              <a:chExt cx="129" cy="157"/>
            </a:xfrm>
          </p:grpSpPr>
          <p:sp>
            <p:nvSpPr>
              <p:cNvPr id="1052" name="任意多边形 56347"/>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053" name="任意多边形 56348"/>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054" name="任意多边形 56349"/>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1055" name="任意多边形 56350"/>
            <p:cNvSpPr/>
            <p:nvPr/>
          </p:nvSpPr>
          <p:spPr>
            <a:xfrm>
              <a:off x="87" y="94"/>
              <a:ext cx="699" cy="756"/>
            </a:xfrm>
            <a:custGeom>
              <a:avLst/>
              <a:gdLst/>
              <a:ahLst/>
              <a:cxnLst/>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ln>
          </p:spPr>
          <p:txBody>
            <a:bodyPr/>
            <a:p>
              <a:endParaRPr lang="zh-CN" altLang="en-US"/>
            </a:p>
          </p:txBody>
        </p:sp>
        <p:sp>
          <p:nvSpPr>
            <p:cNvPr id="1056" name="任意多边形 56351"/>
            <p:cNvSpPr/>
            <p:nvPr/>
          </p:nvSpPr>
          <p:spPr>
            <a:xfrm rot="828663">
              <a:off x="242" y="3404"/>
              <a:ext cx="132" cy="167"/>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ln>
          </p:spPr>
          <p:txBody>
            <a:bodyPr/>
            <a:p>
              <a:endParaRPr lang="zh-CN" altLang="en-US"/>
            </a:p>
          </p:txBody>
        </p:sp>
        <p:sp>
          <p:nvSpPr>
            <p:cNvPr id="1057" name="任意多边形 56352"/>
            <p:cNvSpPr/>
            <p:nvPr/>
          </p:nvSpPr>
          <p:spPr>
            <a:xfrm rot="828663">
              <a:off x="266" y="3592"/>
              <a:ext cx="66" cy="43"/>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ln>
          </p:spPr>
          <p:txBody>
            <a:bodyPr/>
            <a:p>
              <a:endParaRPr lang="zh-CN" altLang="en-US"/>
            </a:p>
          </p:txBody>
        </p:sp>
        <p:sp>
          <p:nvSpPr>
            <p:cNvPr id="1058" name="任意多边形 56353"/>
            <p:cNvSpPr/>
            <p:nvPr/>
          </p:nvSpPr>
          <p:spPr>
            <a:xfrm>
              <a:off x="11" y="4110"/>
              <a:ext cx="118" cy="209"/>
            </a:xfrm>
            <a:custGeom>
              <a:avLst/>
              <a:gdLst/>
              <a:ahLst/>
              <a:cxnLst/>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ln>
          </p:spPr>
          <p:txBody>
            <a:bodyPr/>
            <a:p>
              <a:endParaRPr lang="zh-CN" altLang="en-US"/>
            </a:p>
          </p:txBody>
        </p:sp>
        <p:sp>
          <p:nvSpPr>
            <p:cNvPr id="1059" name="任意多边形 56354"/>
            <p:cNvSpPr/>
            <p:nvPr/>
          </p:nvSpPr>
          <p:spPr>
            <a:xfrm>
              <a:off x="0" y="3968"/>
              <a:ext cx="130" cy="128"/>
            </a:xfrm>
            <a:custGeom>
              <a:avLst/>
              <a:gdLst/>
              <a:ahLst/>
              <a:cxnLst/>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ln>
          </p:spPr>
          <p:txBody>
            <a:bodyPr/>
            <a:p>
              <a:endParaRPr lang="zh-CN" altLang="en-US"/>
            </a:p>
          </p:txBody>
        </p:sp>
        <p:sp>
          <p:nvSpPr>
            <p:cNvPr id="1060" name="任意多边形 56355"/>
            <p:cNvSpPr/>
            <p:nvPr/>
          </p:nvSpPr>
          <p:spPr>
            <a:xfrm>
              <a:off x="0" y="3949"/>
              <a:ext cx="47" cy="86"/>
            </a:xfrm>
            <a:custGeom>
              <a:avLst/>
              <a:gdLst/>
              <a:ahLst/>
              <a:cxnLst/>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ln>
          </p:spPr>
          <p:txBody>
            <a:bodyPr/>
            <a:p>
              <a:endParaRPr lang="zh-CN" altLang="en-US"/>
            </a:p>
          </p:txBody>
        </p:sp>
        <p:sp>
          <p:nvSpPr>
            <p:cNvPr id="1061" name="任意多边形 56356"/>
            <p:cNvSpPr/>
            <p:nvPr/>
          </p:nvSpPr>
          <p:spPr>
            <a:xfrm>
              <a:off x="0" y="3239"/>
              <a:ext cx="497" cy="740"/>
            </a:xfrm>
            <a:custGeom>
              <a:avLst/>
              <a:gdLst/>
              <a:ahLst/>
              <a:cxnLst/>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ln>
          </p:spPr>
          <p:txBody>
            <a:bodyPr/>
            <a:p>
              <a:endParaRPr lang="zh-CN" altLang="en-US"/>
            </a:p>
          </p:txBody>
        </p:sp>
        <p:sp>
          <p:nvSpPr>
            <p:cNvPr id="1062" name="任意多边形 56357"/>
            <p:cNvSpPr/>
            <p:nvPr/>
          </p:nvSpPr>
          <p:spPr>
            <a:xfrm rot="1584153">
              <a:off x="20" y="410"/>
              <a:ext cx="344" cy="245"/>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ln>
          </p:spPr>
          <p:txBody>
            <a:bodyPr/>
            <a:p>
              <a:endParaRPr lang="zh-CN" altLang="en-US"/>
            </a:p>
          </p:txBody>
        </p:sp>
        <p:sp>
          <p:nvSpPr>
            <p:cNvPr id="1063" name="任意多边形 56358"/>
            <p:cNvSpPr/>
            <p:nvPr/>
          </p:nvSpPr>
          <p:spPr>
            <a:xfrm rot="1584153">
              <a:off x="242" y="756"/>
              <a:ext cx="167" cy="115"/>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ln>
          </p:spPr>
          <p:txBody>
            <a:bodyPr/>
            <a:p>
              <a:endParaRPr lang="zh-CN" altLang="en-US"/>
            </a:p>
          </p:txBody>
        </p:sp>
        <p:sp>
          <p:nvSpPr>
            <p:cNvPr id="1064" name="任意多边形 56359"/>
            <p:cNvSpPr/>
            <p:nvPr/>
          </p:nvSpPr>
          <p:spPr>
            <a:xfrm rot="1584153">
              <a:off x="574" y="286"/>
              <a:ext cx="147" cy="160"/>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ln>
          </p:spPr>
          <p:txBody>
            <a:bodyPr/>
            <a:p>
              <a:endParaRPr lang="zh-CN" altLang="en-US"/>
            </a:p>
          </p:txBody>
        </p:sp>
        <p:sp>
          <p:nvSpPr>
            <p:cNvPr id="1065" name="任意多边形 56360"/>
            <p:cNvSpPr/>
            <p:nvPr/>
          </p:nvSpPr>
          <p:spPr>
            <a:xfrm rot="1584153">
              <a:off x="236" y="721"/>
              <a:ext cx="62" cy="97"/>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ln>
          </p:spPr>
          <p:txBody>
            <a:bodyPr/>
            <a:p>
              <a:endParaRPr lang="zh-CN" altLang="en-US"/>
            </a:p>
          </p:txBody>
        </p:sp>
        <p:sp>
          <p:nvSpPr>
            <p:cNvPr id="1066" name="任意多边形 56361"/>
            <p:cNvSpPr/>
            <p:nvPr/>
          </p:nvSpPr>
          <p:spPr>
            <a:xfrm rot="1584153">
              <a:off x="585" y="466"/>
              <a:ext cx="72" cy="41"/>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ln>
          </p:spPr>
          <p:txBody>
            <a:bodyPr/>
            <a:p>
              <a:endParaRPr lang="zh-CN" altLang="en-US"/>
            </a:p>
          </p:txBody>
        </p:sp>
        <p:sp>
          <p:nvSpPr>
            <p:cNvPr id="1067" name="任意多边形 56362"/>
            <p:cNvSpPr/>
            <p:nvPr/>
          </p:nvSpPr>
          <p:spPr>
            <a:xfrm>
              <a:off x="0" y="886"/>
              <a:ext cx="360" cy="650"/>
            </a:xfrm>
            <a:custGeom>
              <a:avLst/>
              <a:gdLst/>
              <a:ahLst/>
              <a:cxnLst/>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ln>
          </p:spPr>
          <p:txBody>
            <a:bodyPr/>
            <a:p>
              <a:endParaRPr lang="zh-CN" altLang="en-US"/>
            </a:p>
          </p:txBody>
        </p:sp>
        <p:sp>
          <p:nvSpPr>
            <p:cNvPr id="1068" name="任意多边形 56363"/>
            <p:cNvSpPr/>
            <p:nvPr/>
          </p:nvSpPr>
          <p:spPr>
            <a:xfrm rot="1584153">
              <a:off x="56" y="84"/>
              <a:ext cx="804" cy="686"/>
            </a:xfrm>
            <a:custGeom>
              <a:avLst/>
              <a:gdLst/>
              <a:ahLst/>
              <a:cxnLst/>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ln>
          </p:spPr>
          <p:txBody>
            <a:bodyPr/>
            <a:p>
              <a:endParaRPr lang="zh-CN" altLang="en-US"/>
            </a:p>
          </p:txBody>
        </p:sp>
      </p:grpSp>
      <p:sp>
        <p:nvSpPr>
          <p:cNvPr id="56365" name="标题 56364"/>
          <p:cNvSpPr>
            <a:spLocks noGrp="1"/>
          </p:cNvSpPr>
          <p:nvPr>
            <p:ph type="title"/>
          </p:nvPr>
        </p:nvSpPr>
        <p:spPr>
          <a:xfrm>
            <a:off x="442913" y="103188"/>
            <a:ext cx="8243888" cy="1314450"/>
          </a:xfrm>
          <a:prstGeom prst="rect">
            <a:avLst/>
          </a:prstGeom>
          <a:noFill/>
          <a:ln w="9525">
            <a:noFill/>
          </a:ln>
        </p:spPr>
        <p:txBody>
          <a:bodyPr anchor="b"/>
          <a:p>
            <a:pPr lvl="0" fontAlgn="base"/>
            <a:r>
              <a:rPr lang="zh-CN" altLang="en-US" strike="noStrike" noProof="1" dirty="0"/>
              <a:t>单击此处编辑母版标题样式</a:t>
            </a:r>
            <a:endParaRPr lang="zh-CN" altLang="en-US" strike="noStrike" noProof="1" dirty="0"/>
          </a:p>
        </p:txBody>
      </p:sp>
      <p:sp>
        <p:nvSpPr>
          <p:cNvPr id="1070" name="文本占位符 56365"/>
          <p:cNvSpPr>
            <a:spLocks noGrp="1"/>
          </p:cNvSpPr>
          <p:nvPr>
            <p:ph type="body"/>
          </p:nvPr>
        </p:nvSpPr>
        <p:spPr>
          <a:xfrm>
            <a:off x="457200" y="1600200"/>
            <a:ext cx="8229600" cy="4456113"/>
          </a:xfrm>
          <a:prstGeom prst="rect">
            <a:avLst/>
          </a:prstGeom>
          <a:noFill/>
          <a:ln w="9525">
            <a:noFill/>
          </a:ln>
        </p:spPr>
        <p:txBody>
          <a:bodyPr anchor="t" anchorCtr="0"/>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56367" name="日期占位符 56366"/>
          <p:cNvSpPr>
            <a:spLocks noGrp="1"/>
          </p:cNvSpPr>
          <p:nvPr>
            <p:ph type="dt" sz="half" idx="2"/>
          </p:nvPr>
        </p:nvSpPr>
        <p:spPr>
          <a:xfrm>
            <a:off x="457200" y="6243638"/>
            <a:ext cx="2133600" cy="457200"/>
          </a:xfrm>
          <a:prstGeom prst="rect">
            <a:avLst/>
          </a:prstGeom>
          <a:noFill/>
          <a:ln w="9525">
            <a:noFill/>
          </a:ln>
        </p:spPr>
        <p:txBody>
          <a:bodyPr/>
          <a:lstStyle>
            <a:lvl1pPr>
              <a:defRPr sz="1400" b="0">
                <a:latin typeface="Verdana" panose="020B0604030504040204" pitchFamily="34" charset="0"/>
              </a:defRPr>
            </a:lvl1pPr>
          </a:lstStyle>
          <a:p>
            <a:pPr lvl="0" fontAlgn="base"/>
            <a:fld id="{BB962C8B-B14F-4D97-AF65-F5344CB8AC3E}" type="datetime1">
              <a:rPr lang="zh-CN" altLang="en-US" strike="noStrike" noProof="1" dirty="0">
                <a:latin typeface="Verdana" panose="020B0604030504040204" pitchFamily="34" charset="0"/>
                <a:ea typeface="宋体" panose="02010600030101010101" pitchFamily="2" charset="-122"/>
                <a:cs typeface="+mn-ea"/>
              </a:rPr>
            </a:fld>
            <a:endParaRPr lang="zh-CN" altLang="en-US" strike="noStrike" noProof="1" dirty="0"/>
          </a:p>
        </p:txBody>
      </p:sp>
      <p:sp>
        <p:nvSpPr>
          <p:cNvPr id="56368" name="页脚占位符 56367"/>
          <p:cNvSpPr>
            <a:spLocks noGrp="1"/>
          </p:cNvSpPr>
          <p:nvPr>
            <p:ph type="ftr" sz="quarter" idx="3"/>
          </p:nvPr>
        </p:nvSpPr>
        <p:spPr>
          <a:xfrm>
            <a:off x="3124200" y="6248400"/>
            <a:ext cx="2895600" cy="457200"/>
          </a:xfrm>
          <a:prstGeom prst="rect">
            <a:avLst/>
          </a:prstGeom>
          <a:noFill/>
          <a:ln w="9525">
            <a:noFill/>
          </a:ln>
        </p:spPr>
        <p:txBody>
          <a:bodyPr/>
          <a:lstStyle>
            <a:lvl1pPr algn="ctr">
              <a:defRPr sz="1400" b="0">
                <a:latin typeface="Verdana" panose="020B0604030504040204" pitchFamily="34" charset="0"/>
              </a:defRPr>
            </a:lvl1pPr>
          </a:lstStyle>
          <a:p>
            <a:pPr lvl="0" fontAlgn="base"/>
            <a:endParaRPr lang="zh-CN" strike="noStrike" noProof="1" dirty="0"/>
          </a:p>
        </p:txBody>
      </p:sp>
      <p:sp>
        <p:nvSpPr>
          <p:cNvPr id="56369" name="灯片编号占位符 56368"/>
          <p:cNvSpPr>
            <a:spLocks noGrp="1"/>
          </p:cNvSpPr>
          <p:nvPr>
            <p:ph type="sldNum" sz="quarter" idx="4"/>
          </p:nvPr>
        </p:nvSpPr>
        <p:spPr>
          <a:xfrm>
            <a:off x="6553200" y="6243638"/>
            <a:ext cx="2133600" cy="457200"/>
          </a:xfrm>
          <a:prstGeom prst="rect">
            <a:avLst/>
          </a:prstGeom>
          <a:noFill/>
          <a:ln w="9525">
            <a:noFill/>
          </a:ln>
        </p:spPr>
        <p:txBody>
          <a:bodyPr/>
          <a:lstStyle>
            <a:lvl1pPr algn="r">
              <a:defRPr sz="1400" b="0">
                <a:latin typeface="Verdana" panose="020B0604030504040204" pitchFamily="34" charset="0"/>
              </a:defRPr>
            </a:lvl1pPr>
          </a:lstStyle>
          <a:p>
            <a:pPr lvl="0" fontAlgn="base"/>
            <a:fld id="{9A0DB2DC-4C9A-4742-B13C-FB6460FD3503}" type="slidenum">
              <a:rPr lang="zh-CN" strike="noStrike" noProof="1" dirty="0">
                <a:latin typeface="Verdana" panose="020B0604030504040204" pitchFamily="34" charset="0"/>
                <a:ea typeface="宋体" panose="02010600030101010101" pitchFamily="2" charset="-122"/>
                <a:cs typeface="+mn-ea"/>
              </a:rPr>
            </a:fld>
            <a:endParaRPr lang="zh-CN" strike="noStrike" noProof="1"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lnSpc>
          <a:spcPct val="90000"/>
        </a:lnSpc>
        <a:spcBef>
          <a:spcPct val="0"/>
        </a:spcBef>
        <a:spcAft>
          <a:spcPct val="0"/>
        </a:spcAft>
        <a:buNone/>
        <a:defRPr sz="4400" b="0" i="0" u="none" kern="1200" baseline="0">
          <a:solidFill>
            <a:schemeClr val="tx2"/>
          </a:solidFill>
          <a:effectLst>
            <a:outerShdw blurRad="38100" dist="38100" dir="2700000">
              <a:srgbClr val="C0C0C0"/>
            </a:outerShdw>
          </a:effectLst>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2400" b="1" i="0" u="none" kern="1200" baseline="0">
          <a:solidFill>
            <a:srgbClr val="0000FF"/>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2400" b="1" i="0" u="none" kern="1200" baseline="0">
          <a:solidFill>
            <a:srgbClr val="0000FF"/>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2400" b="1" i="0" u="none" kern="1200" baseline="0">
          <a:solidFill>
            <a:srgbClr val="0000FF"/>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2400" b="1" i="0" u="none" kern="1200" baseline="0">
          <a:solidFill>
            <a:srgbClr val="0000FF"/>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2400" b="1" i="0" u="none" kern="1200" baseline="0">
          <a:solidFill>
            <a:srgbClr val="0000FF"/>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2400" b="1" i="0" u="none" kern="1200" baseline="0">
          <a:solidFill>
            <a:srgbClr val="0000FF"/>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2400" b="1" i="0" u="none" kern="1200" baseline="0">
          <a:solidFill>
            <a:srgbClr val="0000FF"/>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2400" b="1" i="0" u="none" kern="1200" baseline="0">
          <a:solidFill>
            <a:srgbClr val="0000FF"/>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3.wmf"/><Relationship Id="rId1"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3.wmf"/><Relationship Id="rId1"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4.wmf"/><Relationship Id="rId1"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7.xml"/><Relationship Id="rId6" Type="http://schemas.openxmlformats.org/officeDocument/2006/relationships/image" Target="../media/image7.wmf"/><Relationship Id="rId5" Type="http://schemas.openxmlformats.org/officeDocument/2006/relationships/oleObject" Target="../embeddings/oleObject7.bin"/><Relationship Id="rId4" Type="http://schemas.openxmlformats.org/officeDocument/2006/relationships/image" Target="../media/image6.wmf"/><Relationship Id="rId3" Type="http://schemas.openxmlformats.org/officeDocument/2006/relationships/oleObject" Target="../embeddings/oleObject6.bin"/><Relationship Id="rId2" Type="http://schemas.openxmlformats.org/officeDocument/2006/relationships/image" Target="../media/image5.wmf"/><Relationship Id="rId1"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7.xml"/><Relationship Id="rId6" Type="http://schemas.openxmlformats.org/officeDocument/2006/relationships/image" Target="../media/image10.wmf"/><Relationship Id="rId5" Type="http://schemas.openxmlformats.org/officeDocument/2006/relationships/oleObject" Target="../embeddings/oleObject10.bin"/><Relationship Id="rId4" Type="http://schemas.openxmlformats.org/officeDocument/2006/relationships/image" Target="../media/image9.wmf"/><Relationship Id="rId3" Type="http://schemas.openxmlformats.org/officeDocument/2006/relationships/oleObject" Target="../embeddings/oleObject9.bin"/><Relationship Id="rId2" Type="http://schemas.openxmlformats.org/officeDocument/2006/relationships/image" Target="../media/image8.wmf"/><Relationship Id="rId1"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11.wmf"/><Relationship Id="rId1" Type="http://schemas.openxmlformats.org/officeDocument/2006/relationships/oleObject" Target="../embeddings/oleObject11.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4.xml"/><Relationship Id="rId2" Type="http://schemas.openxmlformats.org/officeDocument/2006/relationships/image" Target="../media/image11.wmf"/><Relationship Id="rId1" Type="http://schemas.openxmlformats.org/officeDocument/2006/relationships/oleObject" Target="../embeddings/oleObject12.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7.xml"/><Relationship Id="rId3" Type="http://schemas.openxmlformats.org/officeDocument/2006/relationships/oleObject" Target="../embeddings/oleObject14.bin"/><Relationship Id="rId2" Type="http://schemas.openxmlformats.org/officeDocument/2006/relationships/image" Target="../media/image11.wmf"/><Relationship Id="rId1" Type="http://schemas.openxmlformats.org/officeDocument/2006/relationships/oleObject" Target="../embeddings/oleObject13.bin"/></Relationships>
</file>

<file path=ppt/slides/_rels/slide27.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2.xml"/><Relationship Id="rId3" Type="http://schemas.openxmlformats.org/officeDocument/2006/relationships/oleObject" Target="../embeddings/oleObject16.bin"/><Relationship Id="rId2" Type="http://schemas.openxmlformats.org/officeDocument/2006/relationships/image" Target="../media/image11.wmf"/><Relationship Id="rId1" Type="http://schemas.openxmlformats.org/officeDocument/2006/relationships/oleObject" Target="../embeddings/oleObject15.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7.xml"/><Relationship Id="rId4" Type="http://schemas.openxmlformats.org/officeDocument/2006/relationships/image" Target="../media/image13.wmf"/><Relationship Id="rId3" Type="http://schemas.openxmlformats.org/officeDocument/2006/relationships/oleObject" Target="../embeddings/oleObject18.bin"/><Relationship Id="rId2" Type="http://schemas.openxmlformats.org/officeDocument/2006/relationships/image" Target="../media/image12.wmf"/><Relationship Id="rId1" Type="http://schemas.openxmlformats.org/officeDocument/2006/relationships/oleObject" Target="../embeddings/oleObject17.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7.xml"/><Relationship Id="rId4" Type="http://schemas.openxmlformats.org/officeDocument/2006/relationships/image" Target="../media/image15.wmf"/><Relationship Id="rId3" Type="http://schemas.openxmlformats.org/officeDocument/2006/relationships/oleObject" Target="../embeddings/oleObject20.bin"/><Relationship Id="rId2" Type="http://schemas.openxmlformats.org/officeDocument/2006/relationships/image" Target="../media/image14.wmf"/><Relationship Id="rId1" Type="http://schemas.openxmlformats.org/officeDocument/2006/relationships/oleObject" Target="../embeddings/oleObject19.bin"/></Relationships>
</file>

<file path=ppt/slides/_rels/slide41.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18.xml"/><Relationship Id="rId4" Type="http://schemas.openxmlformats.org/officeDocument/2006/relationships/image" Target="../media/image17.wmf"/><Relationship Id="rId3" Type="http://schemas.openxmlformats.org/officeDocument/2006/relationships/oleObject" Target="../embeddings/oleObject22.bin"/><Relationship Id="rId2" Type="http://schemas.openxmlformats.org/officeDocument/2006/relationships/image" Target="../media/image16.wmf"/><Relationship Id="rId1" Type="http://schemas.openxmlformats.org/officeDocument/2006/relationships/oleObject" Target="../embeddings/oleObject21.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8.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9.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GIF"/><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3.w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文本框 2049"/>
          <p:cNvSpPr txBox="1"/>
          <p:nvPr/>
        </p:nvSpPr>
        <p:spPr>
          <a:xfrm>
            <a:off x="1974850" y="692150"/>
            <a:ext cx="4325938" cy="768350"/>
          </a:xfrm>
          <a:prstGeom prst="rect">
            <a:avLst/>
          </a:prstGeom>
          <a:noFill/>
          <a:ln w="9525">
            <a:noFill/>
          </a:ln>
        </p:spPr>
        <p:txBody>
          <a:bodyPr anchor="t" anchorCtr="0">
            <a:spAutoFit/>
          </a:bodyPr>
          <a:p>
            <a:pPr>
              <a:spcBef>
                <a:spcPct val="50000"/>
              </a:spcBef>
            </a:pPr>
            <a:r>
              <a:rPr lang="zh-CN" altLang="en-US" sz="3600" dirty="0">
                <a:solidFill>
                  <a:srgbClr val="FF3300"/>
                </a:solidFill>
                <a:latin typeface="Times New Roman" panose="02020603050405020304" pitchFamily="18" charset="0"/>
                <a:ea typeface="隶书" panose="02010509060101010101" pitchFamily="49" charset="-122"/>
              </a:rPr>
              <a:t>提醒</a:t>
            </a:r>
            <a:r>
              <a:rPr lang="zh-CN" altLang="en-US" sz="4400" dirty="0">
                <a:solidFill>
                  <a:srgbClr val="FF3300"/>
                </a:solidFill>
                <a:latin typeface="楷体_GB2312" pitchFamily="49" charset="-122"/>
                <a:ea typeface="楷体_GB2312" pitchFamily="49" charset="-122"/>
              </a:rPr>
              <a:t>  </a:t>
            </a:r>
            <a:endParaRPr lang="zh-CN" altLang="en-US" sz="4400">
              <a:solidFill>
                <a:srgbClr val="FF3300"/>
              </a:solidFill>
              <a:latin typeface="楷体_GB2312" pitchFamily="49" charset="-122"/>
              <a:ea typeface="楷体_GB2312" pitchFamily="49" charset="-122"/>
            </a:endParaRPr>
          </a:p>
        </p:txBody>
      </p:sp>
      <p:sp>
        <p:nvSpPr>
          <p:cNvPr id="12290" name="文本框 2051"/>
          <p:cNvSpPr txBox="1"/>
          <p:nvPr/>
        </p:nvSpPr>
        <p:spPr>
          <a:xfrm>
            <a:off x="2771775" y="1962150"/>
            <a:ext cx="2286000" cy="583565"/>
          </a:xfrm>
          <a:prstGeom prst="rect">
            <a:avLst/>
          </a:prstGeom>
          <a:noFill/>
          <a:ln w="9525">
            <a:noFill/>
          </a:ln>
        </p:spPr>
        <p:txBody>
          <a:bodyPr anchor="t" anchorCtr="0">
            <a:spAutoFit/>
          </a:bodyPr>
          <a:p>
            <a:pPr>
              <a:spcBef>
                <a:spcPct val="50000"/>
              </a:spcBef>
            </a:pPr>
            <a:r>
              <a:rPr lang="en-US" altLang="zh-CN" sz="3200" dirty="0">
                <a:solidFill>
                  <a:srgbClr val="FF3300"/>
                </a:solidFill>
                <a:latin typeface="Times New Roman" panose="02020603050405020304" pitchFamily="18" charset="0"/>
                <a:ea typeface="隶书" panose="02010509060101010101" pitchFamily="49" charset="-122"/>
              </a:rPr>
              <a:t>1    </a:t>
            </a:r>
            <a:r>
              <a:rPr lang="zh-CN" altLang="en-US" sz="3200" dirty="0">
                <a:solidFill>
                  <a:srgbClr val="FF3300"/>
                </a:solidFill>
                <a:latin typeface="Times New Roman" panose="02020603050405020304" pitchFamily="18" charset="0"/>
                <a:ea typeface="隶书" panose="02010509060101010101" pitchFamily="49" charset="-122"/>
              </a:rPr>
              <a:t>签到：</a:t>
            </a:r>
            <a:endParaRPr lang="zh-CN" altLang="en-US" sz="3200" dirty="0">
              <a:solidFill>
                <a:srgbClr val="FF3300"/>
              </a:solidFill>
              <a:latin typeface="Times New Roman" panose="02020603050405020304" pitchFamily="18" charset="0"/>
              <a:ea typeface="隶书" panose="02010509060101010101" pitchFamily="49" charset="-122"/>
            </a:endParaRPr>
          </a:p>
        </p:txBody>
      </p:sp>
      <p:sp>
        <p:nvSpPr>
          <p:cNvPr id="12291" name="文本框 2054"/>
          <p:cNvSpPr txBox="1"/>
          <p:nvPr/>
        </p:nvSpPr>
        <p:spPr>
          <a:xfrm>
            <a:off x="899795" y="2853055"/>
            <a:ext cx="7758430" cy="583565"/>
          </a:xfrm>
          <a:prstGeom prst="rect">
            <a:avLst/>
          </a:prstGeom>
          <a:noFill/>
          <a:ln w="9525">
            <a:noFill/>
          </a:ln>
        </p:spPr>
        <p:txBody>
          <a:bodyPr wrap="square" anchor="t" anchorCtr="0">
            <a:spAutoFit/>
          </a:bodyPr>
          <a:p>
            <a:pPr>
              <a:spcBef>
                <a:spcPct val="50000"/>
              </a:spcBef>
            </a:pPr>
            <a:r>
              <a:rPr lang="en-US" altLang="zh-CN" sz="3200">
                <a:solidFill>
                  <a:srgbClr val="FF3300"/>
                </a:solidFill>
                <a:latin typeface="Times New Roman" panose="02020603050405020304" pitchFamily="18" charset="0"/>
                <a:ea typeface="隶书" panose="02010509060101010101" pitchFamily="49" charset="-122"/>
              </a:rPr>
              <a:t>2  </a:t>
            </a:r>
            <a:r>
              <a:rPr lang="en-US" altLang="zh-CN" sz="3200" dirty="0">
                <a:solidFill>
                  <a:srgbClr val="FF0000"/>
                </a:solidFill>
                <a:latin typeface="Times New Roman" panose="02020603050405020304" pitchFamily="18" charset="0"/>
                <a:ea typeface="隶书" panose="02010509060101010101" pitchFamily="49" charset="-122"/>
              </a:rPr>
              <a:t>   </a:t>
            </a:r>
            <a:r>
              <a:rPr lang="zh-CN" altLang="en-US" sz="3200" dirty="0">
                <a:solidFill>
                  <a:srgbClr val="FF0000"/>
                </a:solidFill>
                <a:latin typeface="Times New Roman" panose="02020603050405020304" pitchFamily="18" charset="0"/>
                <a:ea typeface="隶书" panose="02010509060101010101" pitchFamily="49" charset="-122"/>
              </a:rPr>
              <a:t>栈和队列的作业和实验作业</a:t>
            </a:r>
            <a:r>
              <a:rPr lang="zh-CN" altLang="en-US" sz="3200" dirty="0">
                <a:solidFill>
                  <a:srgbClr val="FF0000"/>
                </a:solidFill>
                <a:latin typeface="Times New Roman" panose="02020603050405020304" pitchFamily="18" charset="0"/>
                <a:ea typeface="隶书" panose="02010509060101010101" pitchFamily="49" charset="-122"/>
              </a:rPr>
              <a:t>提交</a:t>
            </a:r>
            <a:endParaRPr lang="zh-CN" altLang="en-US" sz="3200" dirty="0">
              <a:solidFill>
                <a:srgbClr val="FF0000"/>
              </a:solidFill>
              <a:latin typeface="Times New Roman" panose="02020603050405020304" pitchFamily="18" charset="0"/>
              <a:ea typeface="隶书" panose="020105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文本框 8193"/>
          <p:cNvSpPr txBox="1"/>
          <p:nvPr/>
        </p:nvSpPr>
        <p:spPr>
          <a:xfrm>
            <a:off x="304800" y="1082675"/>
            <a:ext cx="8077200" cy="3524250"/>
          </a:xfrm>
          <a:prstGeom prst="rect">
            <a:avLst/>
          </a:prstGeom>
          <a:noFill/>
          <a:ln w="9525">
            <a:noFill/>
          </a:ln>
        </p:spPr>
        <p:txBody>
          <a:bodyPr anchor="t" anchorCtr="0">
            <a:spAutoFit/>
          </a:bodyPr>
          <a:p>
            <a:pPr algn="just">
              <a:lnSpc>
                <a:spcPct val="120000"/>
              </a:lnSpc>
              <a:spcBef>
                <a:spcPct val="50000"/>
              </a:spcBef>
            </a:pPr>
            <a:r>
              <a:rPr lang="en-US" altLang="zh-CN" dirty="0">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对于二维数组来说</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由于计算机的存储结构是线性的</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如何用线性的存储结构存放二维数组元素就有一个行／列次序排放问题。</a:t>
            </a:r>
            <a:endParaRPr lang="zh-CN" altLang="en-US" dirty="0">
              <a:latin typeface="Times New Roman" panose="02020603050405020304" pitchFamily="18" charset="0"/>
              <a:ea typeface="楷体_GB2312" pitchFamily="49" charset="-122"/>
            </a:endParaRPr>
          </a:p>
          <a:p>
            <a:pPr algn="just">
              <a:lnSpc>
                <a:spcPct val="120000"/>
              </a:lnSpc>
              <a:spcBef>
                <a:spcPct val="50000"/>
              </a:spcBef>
            </a:pPr>
            <a:r>
              <a:rPr lang="zh-CN" altLang="en-US" dirty="0">
                <a:latin typeface="Times New Roman" panose="02020603050405020304" pitchFamily="18" charset="0"/>
                <a:ea typeface="楷体_GB2312" pitchFamily="49" charset="-122"/>
              </a:rPr>
              <a:t>      以行序为主序的存储方式：即先存储第</a:t>
            </a:r>
            <a:r>
              <a:rPr lang="en-US" altLang="zh-CN" dirty="0">
                <a:latin typeface="Times New Roman" panose="02020603050405020304" pitchFamily="18" charset="0"/>
                <a:ea typeface="楷体_GB2312" pitchFamily="49" charset="-122"/>
              </a:rPr>
              <a:t>1</a:t>
            </a:r>
            <a:r>
              <a:rPr lang="zh-CN" altLang="en-US" dirty="0">
                <a:latin typeface="Times New Roman" panose="02020603050405020304" pitchFamily="18" charset="0"/>
                <a:ea typeface="楷体_GB2312" pitchFamily="49" charset="-122"/>
              </a:rPr>
              <a:t>行</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然后紧接着存储第</a:t>
            </a:r>
            <a:r>
              <a:rPr lang="en-US" altLang="zh-CN" dirty="0">
                <a:latin typeface="Times New Roman" panose="02020603050405020304" pitchFamily="18" charset="0"/>
                <a:ea typeface="楷体_GB2312" pitchFamily="49" charset="-122"/>
              </a:rPr>
              <a:t>2</a:t>
            </a:r>
            <a:r>
              <a:rPr lang="zh-CN" altLang="en-US" dirty="0">
                <a:latin typeface="Times New Roman" panose="02020603050405020304" pitchFamily="18" charset="0"/>
                <a:ea typeface="楷体_GB2312" pitchFamily="49" charset="-122"/>
              </a:rPr>
              <a:t>行</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最后存储第</a:t>
            </a:r>
            <a:r>
              <a:rPr lang="en-US" altLang="zh-CN" dirty="0">
                <a:latin typeface="Times New Roman" panose="02020603050405020304" pitchFamily="18" charset="0"/>
                <a:ea typeface="楷体_GB2312" pitchFamily="49" charset="-122"/>
              </a:rPr>
              <a:t>m</a:t>
            </a:r>
            <a:r>
              <a:rPr lang="zh-CN" altLang="en-US" dirty="0">
                <a:latin typeface="Times New Roman" panose="02020603050405020304" pitchFamily="18" charset="0"/>
                <a:ea typeface="楷体_GB2312" pitchFamily="49" charset="-122"/>
              </a:rPr>
              <a:t>行。此时</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二维数组的线性排列次序为：</a:t>
            </a:r>
            <a:endParaRPr lang="zh-CN" altLang="en-US" dirty="0">
              <a:latin typeface="Times New Roman" panose="02020603050405020304" pitchFamily="18" charset="0"/>
              <a:ea typeface="楷体_GB2312" pitchFamily="49" charset="-122"/>
            </a:endParaRPr>
          </a:p>
          <a:p>
            <a:pPr algn="just">
              <a:lnSpc>
                <a:spcPct val="120000"/>
              </a:lnSpc>
              <a:spcBef>
                <a:spcPct val="50000"/>
              </a:spcBef>
            </a:pPr>
            <a:r>
              <a:rPr lang="zh-CN" altLang="en-US">
                <a:latin typeface="Times New Roman" panose="02020603050405020304" pitchFamily="18" charset="0"/>
                <a:ea typeface="楷体_GB2312" pitchFamily="49" charset="-122"/>
              </a:rPr>
              <a:t>       </a:t>
            </a:r>
            <a:r>
              <a:rPr lang="en-US" altLang="zh-CN" i="1">
                <a:latin typeface="Times New Roman" panose="02020603050405020304" pitchFamily="18" charset="0"/>
                <a:ea typeface="楷体_GB2312" pitchFamily="49" charset="-122"/>
              </a:rPr>
              <a:t>a</a:t>
            </a:r>
            <a:r>
              <a:rPr lang="en-US" altLang="zh-CN" baseline="-30000">
                <a:latin typeface="Times New Roman" panose="02020603050405020304" pitchFamily="18" charset="0"/>
                <a:ea typeface="楷体_GB2312" pitchFamily="49" charset="-122"/>
              </a:rPr>
              <a:t>1,1</a:t>
            </a:r>
            <a:r>
              <a:rPr lang="en-US" altLang="zh-CN">
                <a:latin typeface="Times New Roman" panose="02020603050405020304" pitchFamily="18" charset="0"/>
                <a:ea typeface="楷体_GB2312" pitchFamily="49" charset="-122"/>
              </a:rPr>
              <a:t>,</a:t>
            </a:r>
            <a:r>
              <a:rPr lang="en-US" altLang="zh-CN" i="1">
                <a:latin typeface="Times New Roman" panose="02020603050405020304" pitchFamily="18" charset="0"/>
                <a:ea typeface="楷体_GB2312" pitchFamily="49" charset="-122"/>
              </a:rPr>
              <a:t>a</a:t>
            </a:r>
            <a:r>
              <a:rPr lang="en-US" altLang="zh-CN" baseline="-30000">
                <a:latin typeface="Times New Roman" panose="02020603050405020304" pitchFamily="18" charset="0"/>
                <a:ea typeface="楷体_GB2312" pitchFamily="49" charset="-122"/>
              </a:rPr>
              <a:t>1,2</a:t>
            </a:r>
            <a:r>
              <a:rPr lang="en-US" altLang="zh-CN">
                <a:latin typeface="Times New Roman" panose="02020603050405020304" pitchFamily="18" charset="0"/>
                <a:ea typeface="楷体_GB2312" pitchFamily="49" charset="-122"/>
              </a:rPr>
              <a:t>,…,</a:t>
            </a:r>
            <a:r>
              <a:rPr lang="en-US" altLang="zh-CN" i="1">
                <a:latin typeface="Times New Roman" panose="02020603050405020304" pitchFamily="18" charset="0"/>
                <a:ea typeface="楷体_GB2312" pitchFamily="49" charset="-122"/>
              </a:rPr>
              <a:t>a</a:t>
            </a:r>
            <a:r>
              <a:rPr lang="en-US" altLang="zh-CN" baseline="-30000">
                <a:latin typeface="Times New Roman" panose="02020603050405020304" pitchFamily="18" charset="0"/>
                <a:ea typeface="楷体_GB2312" pitchFamily="49" charset="-122"/>
              </a:rPr>
              <a:t>1,</a:t>
            </a:r>
            <a:r>
              <a:rPr lang="en-US" altLang="zh-CN" i="1" baseline="-30000">
                <a:latin typeface="Times New Roman" panose="02020603050405020304" pitchFamily="18" charset="0"/>
                <a:ea typeface="楷体_GB2312" pitchFamily="49" charset="-122"/>
              </a:rPr>
              <a:t>n</a:t>
            </a:r>
            <a:r>
              <a:rPr lang="en-US" altLang="zh-CN">
                <a:latin typeface="Times New Roman" panose="02020603050405020304" pitchFamily="18" charset="0"/>
                <a:ea typeface="楷体_GB2312" pitchFamily="49" charset="-122"/>
              </a:rPr>
              <a:t>,</a:t>
            </a:r>
            <a:r>
              <a:rPr lang="en-US" altLang="zh-CN" i="1">
                <a:latin typeface="Times New Roman" panose="02020603050405020304" pitchFamily="18" charset="0"/>
                <a:ea typeface="楷体_GB2312" pitchFamily="49" charset="-122"/>
              </a:rPr>
              <a:t>a</a:t>
            </a:r>
            <a:r>
              <a:rPr lang="en-US" altLang="zh-CN" baseline="-30000">
                <a:latin typeface="Times New Roman" panose="02020603050405020304" pitchFamily="18" charset="0"/>
                <a:ea typeface="楷体_GB2312" pitchFamily="49" charset="-122"/>
              </a:rPr>
              <a:t>2,1</a:t>
            </a:r>
            <a:r>
              <a:rPr lang="en-US" altLang="zh-CN">
                <a:latin typeface="Times New Roman" panose="02020603050405020304" pitchFamily="18" charset="0"/>
                <a:ea typeface="楷体_GB2312" pitchFamily="49" charset="-122"/>
              </a:rPr>
              <a:t>,</a:t>
            </a:r>
            <a:r>
              <a:rPr lang="en-US" altLang="zh-CN" i="1">
                <a:latin typeface="Times New Roman" panose="02020603050405020304" pitchFamily="18" charset="0"/>
                <a:ea typeface="楷体_GB2312" pitchFamily="49" charset="-122"/>
              </a:rPr>
              <a:t>a</a:t>
            </a:r>
            <a:r>
              <a:rPr lang="en-US" altLang="zh-CN" baseline="-30000">
                <a:latin typeface="Times New Roman" panose="02020603050405020304" pitchFamily="18" charset="0"/>
                <a:ea typeface="楷体_GB2312" pitchFamily="49" charset="-122"/>
              </a:rPr>
              <a:t>2,2</a:t>
            </a:r>
            <a:r>
              <a:rPr lang="en-US" altLang="zh-CN">
                <a:latin typeface="Times New Roman" panose="02020603050405020304" pitchFamily="18" charset="0"/>
                <a:ea typeface="楷体_GB2312" pitchFamily="49" charset="-122"/>
              </a:rPr>
              <a:t>,…,</a:t>
            </a:r>
            <a:r>
              <a:rPr lang="en-US" altLang="zh-CN" i="1">
                <a:latin typeface="Times New Roman" panose="02020603050405020304" pitchFamily="18" charset="0"/>
                <a:ea typeface="楷体_GB2312" pitchFamily="49" charset="-122"/>
              </a:rPr>
              <a:t>a</a:t>
            </a:r>
            <a:r>
              <a:rPr lang="en-US" altLang="zh-CN" baseline="-30000">
                <a:latin typeface="Times New Roman" panose="02020603050405020304" pitchFamily="18" charset="0"/>
                <a:ea typeface="楷体_GB2312" pitchFamily="49" charset="-122"/>
              </a:rPr>
              <a:t>2,</a:t>
            </a:r>
            <a:r>
              <a:rPr lang="en-US" altLang="zh-CN" i="1" baseline="-30000">
                <a:latin typeface="Times New Roman" panose="02020603050405020304" pitchFamily="18" charset="0"/>
                <a:ea typeface="楷体_GB2312" pitchFamily="49" charset="-122"/>
              </a:rPr>
              <a:t>n</a:t>
            </a:r>
            <a:r>
              <a:rPr lang="en-US" altLang="zh-CN">
                <a:latin typeface="Times New Roman" panose="02020603050405020304" pitchFamily="18" charset="0"/>
                <a:ea typeface="楷体_GB2312" pitchFamily="49" charset="-122"/>
              </a:rPr>
              <a:t>,…,</a:t>
            </a:r>
            <a:r>
              <a:rPr lang="en-US" altLang="zh-CN" i="1">
                <a:latin typeface="Times New Roman" panose="02020603050405020304" pitchFamily="18" charset="0"/>
                <a:ea typeface="楷体_GB2312" pitchFamily="49" charset="-122"/>
              </a:rPr>
              <a:t>a</a:t>
            </a:r>
            <a:r>
              <a:rPr lang="en-US" altLang="zh-CN" i="1" baseline="-30000">
                <a:latin typeface="Times New Roman" panose="02020603050405020304" pitchFamily="18" charset="0"/>
                <a:ea typeface="楷体_GB2312" pitchFamily="49" charset="-122"/>
              </a:rPr>
              <a:t>m</a:t>
            </a:r>
            <a:r>
              <a:rPr lang="en-US" altLang="zh-CN" baseline="-30000">
                <a:latin typeface="Times New Roman" panose="02020603050405020304" pitchFamily="18" charset="0"/>
                <a:ea typeface="楷体_GB2312" pitchFamily="49" charset="-122"/>
              </a:rPr>
              <a:t>,1</a:t>
            </a:r>
            <a:r>
              <a:rPr lang="en-US" altLang="zh-CN">
                <a:latin typeface="Times New Roman" panose="02020603050405020304" pitchFamily="18" charset="0"/>
                <a:ea typeface="楷体_GB2312" pitchFamily="49" charset="-122"/>
              </a:rPr>
              <a:t>,</a:t>
            </a:r>
            <a:r>
              <a:rPr lang="en-US" altLang="zh-CN" i="1">
                <a:latin typeface="Times New Roman" panose="02020603050405020304" pitchFamily="18" charset="0"/>
                <a:ea typeface="楷体_GB2312" pitchFamily="49" charset="-122"/>
              </a:rPr>
              <a:t>a</a:t>
            </a:r>
            <a:r>
              <a:rPr lang="en-US" altLang="zh-CN" i="1" baseline="-30000">
                <a:latin typeface="Times New Roman" panose="02020603050405020304" pitchFamily="18" charset="0"/>
                <a:ea typeface="楷体_GB2312" pitchFamily="49" charset="-122"/>
              </a:rPr>
              <a:t>m</a:t>
            </a:r>
            <a:r>
              <a:rPr lang="en-US" altLang="zh-CN" baseline="-30000">
                <a:latin typeface="Times New Roman" panose="02020603050405020304" pitchFamily="18" charset="0"/>
                <a:ea typeface="楷体_GB2312" pitchFamily="49" charset="-122"/>
              </a:rPr>
              <a:t>,2</a:t>
            </a:r>
            <a:r>
              <a:rPr lang="en-US" altLang="zh-CN">
                <a:latin typeface="Times New Roman" panose="02020603050405020304" pitchFamily="18" charset="0"/>
                <a:ea typeface="楷体_GB2312" pitchFamily="49" charset="-122"/>
              </a:rPr>
              <a:t>,…,</a:t>
            </a:r>
            <a:r>
              <a:rPr lang="en-US" altLang="zh-CN" i="1" err="1">
                <a:latin typeface="Times New Roman" panose="02020603050405020304" pitchFamily="18" charset="0"/>
                <a:ea typeface="楷体_GB2312" pitchFamily="49" charset="-122"/>
              </a:rPr>
              <a:t>a</a:t>
            </a:r>
            <a:r>
              <a:rPr lang="en-US" altLang="zh-CN" i="1" baseline="-30000" err="1">
                <a:latin typeface="Times New Roman" panose="02020603050405020304" pitchFamily="18" charset="0"/>
                <a:ea typeface="楷体_GB2312" pitchFamily="49" charset="-122"/>
              </a:rPr>
              <a:t>m</a:t>
            </a:r>
            <a:r>
              <a:rPr lang="en-US" altLang="zh-CN" baseline="-30000" err="1">
                <a:latin typeface="Times New Roman" panose="02020603050405020304" pitchFamily="18" charset="0"/>
                <a:ea typeface="楷体_GB2312" pitchFamily="49" charset="-122"/>
              </a:rPr>
              <a:t>,</a:t>
            </a:r>
            <a:r>
              <a:rPr lang="en-US" altLang="zh-CN" i="1" baseline="-30000" err="1">
                <a:latin typeface="Times New Roman" panose="02020603050405020304" pitchFamily="18" charset="0"/>
                <a:ea typeface="楷体_GB2312" pitchFamily="49" charset="-122"/>
              </a:rPr>
              <a:t>n</a:t>
            </a:r>
            <a:endParaRPr lang="en-US" altLang="zh-CN" i="1">
              <a:latin typeface="Times New Roman" panose="02020603050405020304" pitchFamily="18" charset="0"/>
              <a:ea typeface="楷体_GB2312" pitchFamily="49" charset="-122"/>
            </a:endParaRPr>
          </a:p>
        </p:txBody>
      </p:sp>
      <p:graphicFrame>
        <p:nvGraphicFramePr>
          <p:cNvPr id="18435" name="对象 6146"/>
          <p:cNvGraphicFramePr/>
          <p:nvPr/>
        </p:nvGraphicFramePr>
        <p:xfrm>
          <a:off x="1764030" y="4869180"/>
          <a:ext cx="3970338" cy="1885950"/>
        </p:xfrm>
        <a:graphic>
          <a:graphicData uri="http://schemas.openxmlformats.org/presentationml/2006/ole">
            <mc:AlternateContent xmlns:mc="http://schemas.openxmlformats.org/markup-compatibility/2006">
              <mc:Choice xmlns:v="urn:schemas-microsoft-com:vml" Requires="v">
                <p:oleObj spid="_x0000_s3076" name="" r:id="rId1" imgW="1981200" imgH="939800" progId="Equation.3">
                  <p:embed/>
                </p:oleObj>
              </mc:Choice>
              <mc:Fallback>
                <p:oleObj name="" r:id="rId1" imgW="1981200" imgH="939800" progId="Equation.3">
                  <p:embed/>
                  <p:pic>
                    <p:nvPicPr>
                      <p:cNvPr id="0" name="图片 3075"/>
                      <p:cNvPicPr/>
                      <p:nvPr/>
                    </p:nvPicPr>
                    <p:blipFill>
                      <a:blip r:embed="rId2"/>
                      <a:stretch>
                        <a:fillRect/>
                      </a:stretch>
                    </p:blipFill>
                    <p:spPr>
                      <a:xfrm>
                        <a:off x="1764030" y="4869180"/>
                        <a:ext cx="3970338" cy="1885950"/>
                      </a:xfrm>
                      <a:prstGeom prst="rect">
                        <a:avLst/>
                      </a:prstGeom>
                      <a:noFill/>
                      <a:ln w="38100">
                        <a:noFill/>
                        <a:miter/>
                      </a:ln>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文本框 9217"/>
          <p:cNvSpPr txBox="1"/>
          <p:nvPr/>
        </p:nvSpPr>
        <p:spPr>
          <a:xfrm>
            <a:off x="381000" y="476250"/>
            <a:ext cx="8382000" cy="3338195"/>
          </a:xfrm>
          <a:prstGeom prst="rect">
            <a:avLst/>
          </a:prstGeom>
          <a:noFill/>
          <a:ln w="9525">
            <a:noFill/>
          </a:ln>
        </p:spPr>
        <p:txBody>
          <a:bodyPr anchor="t" anchorCtr="0">
            <a:spAutoFit/>
          </a:bodyPr>
          <a:p>
            <a:pPr algn="just">
              <a:lnSpc>
                <a:spcPct val="130000"/>
              </a:lnSpc>
              <a:spcBef>
                <a:spcPct val="50000"/>
              </a:spcBef>
            </a:pPr>
            <a:r>
              <a:rPr lang="en-US" altLang="zh-CN" dirty="0">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对一个已知以行序为主序的计算机系统中</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当二维数组第一个数据元素</a:t>
            </a:r>
            <a:r>
              <a:rPr lang="en-US" altLang="zh-CN" i="1">
                <a:latin typeface="Times New Roman" panose="02020603050405020304" pitchFamily="18" charset="0"/>
                <a:ea typeface="楷体_GB2312" pitchFamily="49" charset="-122"/>
              </a:rPr>
              <a:t>a</a:t>
            </a:r>
            <a:r>
              <a:rPr lang="en-US" altLang="zh-CN" baseline="-30000">
                <a:latin typeface="Times New Roman" panose="02020603050405020304" pitchFamily="18" charset="0"/>
                <a:ea typeface="楷体_GB2312" pitchFamily="49" charset="-122"/>
              </a:rPr>
              <a:t>1,1</a:t>
            </a:r>
            <a:r>
              <a:rPr lang="zh-CN" altLang="en-US" dirty="0">
                <a:latin typeface="Times New Roman" panose="02020603050405020304" pitchFamily="18" charset="0"/>
                <a:ea typeface="楷体_GB2312" pitchFamily="49" charset="-122"/>
              </a:rPr>
              <a:t>的存储地址</a:t>
            </a:r>
            <a:r>
              <a:rPr lang="en-US" altLang="zh-CN">
                <a:latin typeface="Times New Roman" panose="02020603050405020304" pitchFamily="18" charset="0"/>
                <a:ea typeface="楷体_GB2312" pitchFamily="49" charset="-122"/>
              </a:rPr>
              <a:t>LOC(</a:t>
            </a:r>
            <a:r>
              <a:rPr lang="en-US" altLang="zh-CN" i="1">
                <a:latin typeface="Times New Roman" panose="02020603050405020304" pitchFamily="18" charset="0"/>
                <a:ea typeface="楷体_GB2312" pitchFamily="49" charset="-122"/>
              </a:rPr>
              <a:t>a</a:t>
            </a:r>
            <a:r>
              <a:rPr lang="en-US" altLang="zh-CN" baseline="-30000">
                <a:latin typeface="Times New Roman" panose="02020603050405020304" pitchFamily="18" charset="0"/>
                <a:ea typeface="楷体_GB2312" pitchFamily="49" charset="-122"/>
              </a:rPr>
              <a:t>1,1</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和每个数据元素所占用的存储单元</a:t>
            </a:r>
            <a:r>
              <a:rPr lang="en-US" altLang="zh-CN" i="1">
                <a:latin typeface="Times New Roman" panose="02020603050405020304" pitchFamily="18" charset="0"/>
                <a:ea typeface="楷体_GB2312" pitchFamily="49" charset="-122"/>
              </a:rPr>
              <a:t>k</a:t>
            </a:r>
            <a:r>
              <a:rPr lang="zh-CN" altLang="en-US" dirty="0">
                <a:latin typeface="Times New Roman" panose="02020603050405020304" pitchFamily="18" charset="0"/>
                <a:ea typeface="楷体_GB2312" pitchFamily="49" charset="-122"/>
              </a:rPr>
              <a:t>确定后</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则该二维数组中任一数据元素</a:t>
            </a:r>
            <a:r>
              <a:rPr lang="en-US" altLang="zh-CN" i="1" err="1">
                <a:latin typeface="Times New Roman" panose="02020603050405020304" pitchFamily="18" charset="0"/>
                <a:ea typeface="楷体_GB2312" pitchFamily="49" charset="-122"/>
              </a:rPr>
              <a:t>a</a:t>
            </a:r>
            <a:r>
              <a:rPr lang="en-US" altLang="zh-CN" i="1" baseline="-30000" err="1">
                <a:latin typeface="Times New Roman" panose="02020603050405020304" pitchFamily="18" charset="0"/>
                <a:ea typeface="楷体_GB2312" pitchFamily="49" charset="-122"/>
              </a:rPr>
              <a:t>i,j</a:t>
            </a:r>
            <a:r>
              <a:rPr lang="zh-CN" altLang="en-US" dirty="0">
                <a:latin typeface="Times New Roman" panose="02020603050405020304" pitchFamily="18" charset="0"/>
                <a:ea typeface="楷体_GB2312" pitchFamily="49" charset="-122"/>
              </a:rPr>
              <a:t>的存储地址可由下式确定：</a:t>
            </a:r>
            <a:endParaRPr lang="zh-CN" altLang="en-US" dirty="0">
              <a:latin typeface="Times New Roman" panose="02020603050405020304" pitchFamily="18" charset="0"/>
              <a:ea typeface="楷体_GB2312" pitchFamily="49" charset="-122"/>
            </a:endParaRPr>
          </a:p>
          <a:p>
            <a:pPr algn="just">
              <a:lnSpc>
                <a:spcPct val="130000"/>
              </a:lnSpc>
              <a:spcBef>
                <a:spcPct val="50000"/>
              </a:spcBef>
            </a:pPr>
            <a:r>
              <a:rPr lang="zh-CN" altLang="en-US">
                <a:latin typeface="Times New Roman" panose="02020603050405020304" pitchFamily="18" charset="0"/>
                <a:ea typeface="楷体_GB2312" pitchFamily="49" charset="-122"/>
              </a:rPr>
              <a:t>      </a:t>
            </a:r>
            <a:r>
              <a:rPr lang="en-US" altLang="zh-CN">
                <a:latin typeface="Times New Roman" panose="02020603050405020304" pitchFamily="18" charset="0"/>
                <a:ea typeface="楷体_GB2312" pitchFamily="49" charset="-122"/>
              </a:rPr>
              <a:t>           </a:t>
            </a:r>
            <a:r>
              <a:rPr lang="en-US" altLang="zh-CN" err="1">
                <a:solidFill>
                  <a:srgbClr val="9900FF"/>
                </a:solidFill>
                <a:latin typeface="Times New Roman" panose="02020603050405020304" pitchFamily="18" charset="0"/>
                <a:ea typeface="楷体_GB2312" pitchFamily="49" charset="-122"/>
              </a:rPr>
              <a:t>LOC(</a:t>
            </a:r>
            <a:r>
              <a:rPr lang="en-US" altLang="zh-CN" i="1" err="1">
                <a:solidFill>
                  <a:srgbClr val="9900FF"/>
                </a:solidFill>
                <a:latin typeface="Times New Roman" panose="02020603050405020304" pitchFamily="18" charset="0"/>
                <a:ea typeface="楷体_GB2312" pitchFamily="49" charset="-122"/>
              </a:rPr>
              <a:t>a</a:t>
            </a:r>
            <a:r>
              <a:rPr lang="en-US" altLang="zh-CN" i="1" baseline="-30000" err="1">
                <a:solidFill>
                  <a:srgbClr val="9900FF"/>
                </a:solidFill>
                <a:latin typeface="Times New Roman" panose="02020603050405020304" pitchFamily="18" charset="0"/>
                <a:ea typeface="楷体_GB2312" pitchFamily="49" charset="-122"/>
              </a:rPr>
              <a:t>i,j</a:t>
            </a:r>
            <a:r>
              <a:rPr lang="en-US" altLang="zh-CN">
                <a:solidFill>
                  <a:srgbClr val="9900FF"/>
                </a:solidFill>
                <a:latin typeface="Times New Roman" panose="02020603050405020304" pitchFamily="18" charset="0"/>
                <a:ea typeface="楷体_GB2312" pitchFamily="49" charset="-122"/>
              </a:rPr>
              <a:t>)=LOC(</a:t>
            </a:r>
            <a:r>
              <a:rPr lang="en-US" altLang="zh-CN" i="1">
                <a:solidFill>
                  <a:srgbClr val="9900FF"/>
                </a:solidFill>
                <a:latin typeface="Times New Roman" panose="02020603050405020304" pitchFamily="18" charset="0"/>
                <a:ea typeface="楷体_GB2312" pitchFamily="49" charset="-122"/>
              </a:rPr>
              <a:t>a</a:t>
            </a:r>
            <a:r>
              <a:rPr lang="en-US" altLang="zh-CN" baseline="-30000">
                <a:solidFill>
                  <a:srgbClr val="9900FF"/>
                </a:solidFill>
                <a:latin typeface="Times New Roman" panose="02020603050405020304" pitchFamily="18" charset="0"/>
                <a:ea typeface="楷体_GB2312" pitchFamily="49" charset="-122"/>
              </a:rPr>
              <a:t>1,1</a:t>
            </a:r>
            <a:r>
              <a:rPr lang="en-US" altLang="zh-CN">
                <a:solidFill>
                  <a:srgbClr val="9900FF"/>
                </a:solidFill>
                <a:latin typeface="Times New Roman" panose="02020603050405020304" pitchFamily="18" charset="0"/>
                <a:ea typeface="楷体_GB2312" pitchFamily="49" charset="-122"/>
              </a:rPr>
              <a:t>)+[(</a:t>
            </a:r>
            <a:r>
              <a:rPr lang="en-US" altLang="zh-CN" i="1">
                <a:solidFill>
                  <a:srgbClr val="9900FF"/>
                </a:solidFill>
                <a:latin typeface="Times New Roman" panose="02020603050405020304" pitchFamily="18" charset="0"/>
                <a:ea typeface="楷体_GB2312" pitchFamily="49" charset="-122"/>
              </a:rPr>
              <a:t>i</a:t>
            </a:r>
            <a:r>
              <a:rPr lang="en-US" altLang="zh-CN">
                <a:solidFill>
                  <a:srgbClr val="9900FF"/>
                </a:solidFill>
                <a:latin typeface="Times New Roman" panose="02020603050405020304" pitchFamily="18" charset="0"/>
                <a:ea typeface="楷体_GB2312" pitchFamily="49" charset="-122"/>
              </a:rPr>
              <a:t>-1)*</a:t>
            </a:r>
            <a:r>
              <a:rPr lang="en-US" altLang="zh-CN" i="1">
                <a:solidFill>
                  <a:srgbClr val="9900FF"/>
                </a:solidFill>
                <a:latin typeface="Times New Roman" panose="02020603050405020304" pitchFamily="18" charset="0"/>
                <a:ea typeface="楷体_GB2312" pitchFamily="49" charset="-122"/>
              </a:rPr>
              <a:t>n</a:t>
            </a:r>
            <a:r>
              <a:rPr lang="en-US" altLang="zh-CN">
                <a:solidFill>
                  <a:srgbClr val="9900FF"/>
                </a:solidFill>
                <a:latin typeface="Times New Roman" panose="02020603050405020304" pitchFamily="18" charset="0"/>
                <a:ea typeface="楷体_GB2312" pitchFamily="49" charset="-122"/>
              </a:rPr>
              <a:t>+(</a:t>
            </a:r>
            <a:r>
              <a:rPr lang="en-US" altLang="zh-CN" i="1">
                <a:solidFill>
                  <a:srgbClr val="9900FF"/>
                </a:solidFill>
                <a:latin typeface="Times New Roman" panose="02020603050405020304" pitchFamily="18" charset="0"/>
                <a:ea typeface="楷体_GB2312" pitchFamily="49" charset="-122"/>
              </a:rPr>
              <a:t>j</a:t>
            </a:r>
            <a:r>
              <a:rPr lang="en-US" altLang="zh-CN">
                <a:solidFill>
                  <a:srgbClr val="9900FF"/>
                </a:solidFill>
                <a:latin typeface="Times New Roman" panose="02020603050405020304" pitchFamily="18" charset="0"/>
                <a:ea typeface="楷体_GB2312" pitchFamily="49" charset="-122"/>
              </a:rPr>
              <a:t>-1)]*</a:t>
            </a:r>
            <a:r>
              <a:rPr lang="en-US" altLang="zh-CN" i="1">
                <a:solidFill>
                  <a:srgbClr val="9900FF"/>
                </a:solidFill>
                <a:latin typeface="Times New Roman" panose="02020603050405020304" pitchFamily="18" charset="0"/>
                <a:ea typeface="楷体_GB2312" pitchFamily="49" charset="-122"/>
              </a:rPr>
              <a:t>k</a:t>
            </a:r>
            <a:endParaRPr lang="en-US" altLang="zh-CN" i="1">
              <a:solidFill>
                <a:srgbClr val="9900FF"/>
              </a:solidFill>
              <a:latin typeface="Times New Roman" panose="02020603050405020304" pitchFamily="18" charset="0"/>
              <a:ea typeface="楷体_GB2312" pitchFamily="49" charset="-122"/>
            </a:endParaRPr>
          </a:p>
          <a:p>
            <a:pPr algn="just">
              <a:lnSpc>
                <a:spcPct val="130000"/>
              </a:lnSpc>
              <a:spcBef>
                <a:spcPct val="50000"/>
              </a:spcBef>
            </a:pPr>
            <a:r>
              <a:rPr lang="en-US" altLang="zh-CN" dirty="0">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其中</a:t>
            </a:r>
            <a:r>
              <a:rPr lang="en-US" altLang="zh-CN" i="1">
                <a:latin typeface="Times New Roman" panose="02020603050405020304" pitchFamily="18" charset="0"/>
                <a:ea typeface="楷体_GB2312" pitchFamily="49" charset="-122"/>
              </a:rPr>
              <a:t>n</a:t>
            </a:r>
            <a:r>
              <a:rPr lang="zh-CN" altLang="en-US" dirty="0">
                <a:latin typeface="Times New Roman" panose="02020603050405020304" pitchFamily="18" charset="0"/>
                <a:ea typeface="楷体_GB2312" pitchFamily="49" charset="-122"/>
              </a:rPr>
              <a:t>为列数。</a:t>
            </a:r>
            <a:endParaRPr lang="zh-CN" altLang="en-US">
              <a:latin typeface="Times New Roman" panose="02020603050405020304" pitchFamily="18" charset="0"/>
              <a:ea typeface="楷体_GB2312" pitchFamily="49" charset="-122"/>
            </a:endParaRPr>
          </a:p>
        </p:txBody>
      </p:sp>
      <p:graphicFrame>
        <p:nvGraphicFramePr>
          <p:cNvPr id="18435" name="对象 6146"/>
          <p:cNvGraphicFramePr/>
          <p:nvPr/>
        </p:nvGraphicFramePr>
        <p:xfrm>
          <a:off x="2123440" y="4220845"/>
          <a:ext cx="3970338" cy="1885950"/>
        </p:xfrm>
        <a:graphic>
          <a:graphicData uri="http://schemas.openxmlformats.org/presentationml/2006/ole">
            <mc:AlternateContent xmlns:mc="http://schemas.openxmlformats.org/markup-compatibility/2006">
              <mc:Choice xmlns:v="urn:schemas-microsoft-com:vml" Requires="v">
                <p:oleObj spid="_x0000_s3076" name="" r:id="rId1" imgW="1981200" imgH="939800" progId="Equation.3">
                  <p:embed/>
                </p:oleObj>
              </mc:Choice>
              <mc:Fallback>
                <p:oleObj name="" r:id="rId1" imgW="1981200" imgH="939800" progId="Equation.3">
                  <p:embed/>
                  <p:pic>
                    <p:nvPicPr>
                      <p:cNvPr id="0" name="图片 3075"/>
                      <p:cNvPicPr/>
                      <p:nvPr/>
                    </p:nvPicPr>
                    <p:blipFill>
                      <a:blip r:embed="rId2"/>
                      <a:stretch>
                        <a:fillRect/>
                      </a:stretch>
                    </p:blipFill>
                    <p:spPr>
                      <a:xfrm>
                        <a:off x="2123440" y="4220845"/>
                        <a:ext cx="3970338" cy="1885950"/>
                      </a:xfrm>
                      <a:prstGeom prst="rect">
                        <a:avLst/>
                      </a:prstGeom>
                      <a:noFill/>
                      <a:ln w="38100">
                        <a:noFill/>
                        <a:miter/>
                      </a:ln>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文本框 10241"/>
          <p:cNvSpPr txBox="1"/>
          <p:nvPr/>
        </p:nvSpPr>
        <p:spPr>
          <a:xfrm>
            <a:off x="685800" y="1828800"/>
            <a:ext cx="7924800" cy="1771650"/>
          </a:xfrm>
          <a:prstGeom prst="rect">
            <a:avLst/>
          </a:prstGeom>
          <a:noFill/>
          <a:ln w="9525">
            <a:noFill/>
          </a:ln>
        </p:spPr>
        <p:txBody>
          <a:bodyPr anchor="t" anchorCtr="0">
            <a:spAutoFit/>
          </a:bodyPr>
          <a:p>
            <a:pPr algn="just">
              <a:lnSpc>
                <a:spcPct val="120000"/>
              </a:lnSpc>
              <a:spcBef>
                <a:spcPct val="50000"/>
              </a:spcBef>
            </a:pPr>
            <a:r>
              <a:rPr lang="en-US" altLang="zh-CN" dirty="0">
                <a:solidFill>
                  <a:srgbClr val="FF0000"/>
                </a:solidFill>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同理可推出在以列序为主序的计算机系统中有：</a:t>
            </a:r>
            <a:endParaRPr lang="zh-CN" altLang="en-US" dirty="0">
              <a:latin typeface="Times New Roman" panose="02020603050405020304" pitchFamily="18" charset="0"/>
              <a:ea typeface="楷体_GB2312" pitchFamily="49" charset="-122"/>
            </a:endParaRPr>
          </a:p>
          <a:p>
            <a:pPr algn="just">
              <a:lnSpc>
                <a:spcPct val="120000"/>
              </a:lnSpc>
              <a:spcBef>
                <a:spcPct val="50000"/>
              </a:spcBef>
            </a:pPr>
            <a:r>
              <a:rPr lang="zh-CN" altLang="en-US" dirty="0">
                <a:solidFill>
                  <a:srgbClr val="9900FF"/>
                </a:solidFill>
                <a:latin typeface="Times New Roman" panose="02020603050405020304" pitchFamily="18" charset="0"/>
                <a:ea typeface="楷体_GB2312" pitchFamily="49" charset="-122"/>
              </a:rPr>
              <a:t>        </a:t>
            </a:r>
            <a:r>
              <a:rPr lang="en-US" altLang="zh-CN" err="1">
                <a:solidFill>
                  <a:srgbClr val="9900FF"/>
                </a:solidFill>
                <a:latin typeface="Times New Roman" panose="02020603050405020304" pitchFamily="18" charset="0"/>
                <a:ea typeface="楷体_GB2312" pitchFamily="49" charset="-122"/>
              </a:rPr>
              <a:t>LOC(</a:t>
            </a:r>
            <a:r>
              <a:rPr lang="en-US" altLang="zh-CN" i="1" err="1">
                <a:solidFill>
                  <a:srgbClr val="9900FF"/>
                </a:solidFill>
                <a:latin typeface="Times New Roman" panose="02020603050405020304" pitchFamily="18" charset="0"/>
                <a:ea typeface="楷体_GB2312" pitchFamily="49" charset="-122"/>
              </a:rPr>
              <a:t>a</a:t>
            </a:r>
            <a:r>
              <a:rPr lang="en-US" altLang="zh-CN" i="1" baseline="-30000" err="1">
                <a:solidFill>
                  <a:srgbClr val="9900FF"/>
                </a:solidFill>
                <a:latin typeface="Times New Roman" panose="02020603050405020304" pitchFamily="18" charset="0"/>
                <a:ea typeface="楷体_GB2312" pitchFamily="49" charset="-122"/>
              </a:rPr>
              <a:t>i,j</a:t>
            </a:r>
            <a:r>
              <a:rPr lang="en-US" altLang="zh-CN">
                <a:solidFill>
                  <a:srgbClr val="9900FF"/>
                </a:solidFill>
                <a:latin typeface="Times New Roman" panose="02020603050405020304" pitchFamily="18" charset="0"/>
                <a:ea typeface="楷体_GB2312" pitchFamily="49" charset="-122"/>
              </a:rPr>
              <a:t>)=LOC(</a:t>
            </a:r>
            <a:r>
              <a:rPr lang="en-US" altLang="zh-CN" i="1">
                <a:solidFill>
                  <a:srgbClr val="9900FF"/>
                </a:solidFill>
                <a:latin typeface="Times New Roman" panose="02020603050405020304" pitchFamily="18" charset="0"/>
                <a:ea typeface="楷体_GB2312" pitchFamily="49" charset="-122"/>
              </a:rPr>
              <a:t>a</a:t>
            </a:r>
            <a:r>
              <a:rPr lang="en-US" altLang="zh-CN" baseline="-30000">
                <a:solidFill>
                  <a:srgbClr val="9900FF"/>
                </a:solidFill>
                <a:latin typeface="Times New Roman" panose="02020603050405020304" pitchFamily="18" charset="0"/>
                <a:ea typeface="楷体_GB2312" pitchFamily="49" charset="-122"/>
              </a:rPr>
              <a:t>1,1</a:t>
            </a:r>
            <a:r>
              <a:rPr lang="en-US" altLang="zh-CN">
                <a:solidFill>
                  <a:srgbClr val="9900FF"/>
                </a:solidFill>
                <a:latin typeface="Times New Roman" panose="02020603050405020304" pitchFamily="18" charset="0"/>
                <a:ea typeface="楷体_GB2312" pitchFamily="49" charset="-122"/>
              </a:rPr>
              <a:t>)+[(</a:t>
            </a:r>
            <a:r>
              <a:rPr lang="en-US" altLang="zh-CN" i="1">
                <a:solidFill>
                  <a:srgbClr val="9900FF"/>
                </a:solidFill>
                <a:latin typeface="Times New Roman" panose="02020603050405020304" pitchFamily="18" charset="0"/>
                <a:ea typeface="楷体_GB2312" pitchFamily="49" charset="-122"/>
              </a:rPr>
              <a:t>j</a:t>
            </a:r>
            <a:r>
              <a:rPr lang="en-US" altLang="zh-CN">
                <a:solidFill>
                  <a:srgbClr val="9900FF"/>
                </a:solidFill>
                <a:latin typeface="Times New Roman" panose="02020603050405020304" pitchFamily="18" charset="0"/>
                <a:ea typeface="楷体_GB2312" pitchFamily="49" charset="-122"/>
              </a:rPr>
              <a:t>-1)*</a:t>
            </a:r>
            <a:r>
              <a:rPr lang="en-US" altLang="zh-CN" i="1">
                <a:solidFill>
                  <a:srgbClr val="9900FF"/>
                </a:solidFill>
                <a:latin typeface="Times New Roman" panose="02020603050405020304" pitchFamily="18" charset="0"/>
                <a:ea typeface="楷体_GB2312" pitchFamily="49" charset="-122"/>
              </a:rPr>
              <a:t>m</a:t>
            </a:r>
            <a:r>
              <a:rPr lang="en-US" altLang="zh-CN">
                <a:solidFill>
                  <a:srgbClr val="9900FF"/>
                </a:solidFill>
                <a:latin typeface="Times New Roman" panose="02020603050405020304" pitchFamily="18" charset="0"/>
                <a:ea typeface="楷体_GB2312" pitchFamily="49" charset="-122"/>
              </a:rPr>
              <a:t>+(</a:t>
            </a:r>
            <a:r>
              <a:rPr lang="en-US" altLang="zh-CN" i="1">
                <a:solidFill>
                  <a:srgbClr val="9900FF"/>
                </a:solidFill>
                <a:latin typeface="Times New Roman" panose="02020603050405020304" pitchFamily="18" charset="0"/>
                <a:ea typeface="楷体_GB2312" pitchFamily="49" charset="-122"/>
              </a:rPr>
              <a:t>i</a:t>
            </a:r>
            <a:r>
              <a:rPr lang="en-US" altLang="zh-CN">
                <a:solidFill>
                  <a:srgbClr val="9900FF"/>
                </a:solidFill>
                <a:latin typeface="Times New Roman" panose="02020603050405020304" pitchFamily="18" charset="0"/>
                <a:ea typeface="楷体_GB2312" pitchFamily="49" charset="-122"/>
              </a:rPr>
              <a:t>-1)]*</a:t>
            </a:r>
            <a:r>
              <a:rPr lang="en-US" altLang="zh-CN" i="1">
                <a:solidFill>
                  <a:srgbClr val="9900FF"/>
                </a:solidFill>
                <a:latin typeface="Times New Roman" panose="02020603050405020304" pitchFamily="18" charset="0"/>
                <a:ea typeface="楷体_GB2312" pitchFamily="49" charset="-122"/>
              </a:rPr>
              <a:t>k</a:t>
            </a:r>
            <a:r>
              <a:rPr lang="en-US" altLang="zh-CN">
                <a:solidFill>
                  <a:srgbClr val="9900FF"/>
                </a:solidFill>
                <a:latin typeface="Times New Roman" panose="02020603050405020304" pitchFamily="18" charset="0"/>
                <a:ea typeface="楷体_GB2312" pitchFamily="49" charset="-122"/>
              </a:rPr>
              <a:t>                             </a:t>
            </a:r>
            <a:endParaRPr lang="en-US" altLang="zh-CN">
              <a:solidFill>
                <a:srgbClr val="9900FF"/>
              </a:solidFill>
              <a:latin typeface="Times New Roman" panose="02020603050405020304" pitchFamily="18" charset="0"/>
              <a:ea typeface="楷体_GB2312" pitchFamily="49" charset="-122"/>
            </a:endParaRPr>
          </a:p>
          <a:p>
            <a:pPr algn="just">
              <a:lnSpc>
                <a:spcPct val="120000"/>
              </a:lnSpc>
              <a:spcBef>
                <a:spcPct val="50000"/>
              </a:spcBef>
            </a:pPr>
            <a:r>
              <a:rPr lang="zh-CN" altLang="en-US" dirty="0">
                <a:latin typeface="Times New Roman" panose="02020603050405020304" pitchFamily="18" charset="0"/>
                <a:ea typeface="楷体_GB2312" pitchFamily="49" charset="-122"/>
              </a:rPr>
              <a:t>其中</a:t>
            </a:r>
            <a:r>
              <a:rPr lang="en-US" altLang="zh-CN" i="1">
                <a:latin typeface="Times New Roman" panose="02020603050405020304" pitchFamily="18" charset="0"/>
                <a:ea typeface="楷体_GB2312" pitchFamily="49" charset="-122"/>
              </a:rPr>
              <a:t>m</a:t>
            </a:r>
            <a:r>
              <a:rPr lang="zh-CN" altLang="en-US" dirty="0">
                <a:latin typeface="Times New Roman" panose="02020603050405020304" pitchFamily="18" charset="0"/>
                <a:ea typeface="楷体_GB2312" pitchFamily="49" charset="-122"/>
              </a:rPr>
              <a:t>为行数。</a:t>
            </a:r>
            <a:endParaRPr lang="zh-CN" altLang="en-US">
              <a:latin typeface="Times New Roman" panose="02020603050405020304" pitchFamily="18" charset="0"/>
              <a:ea typeface="楷体_GB2312"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文本框 11265"/>
          <p:cNvSpPr txBox="1"/>
          <p:nvPr/>
        </p:nvSpPr>
        <p:spPr>
          <a:xfrm>
            <a:off x="323850" y="476250"/>
            <a:ext cx="5919788" cy="604838"/>
          </a:xfrm>
          <a:prstGeom prst="rect">
            <a:avLst/>
          </a:prstGeom>
          <a:noFill/>
          <a:ln w="9525">
            <a:noFill/>
          </a:ln>
        </p:spPr>
        <p:txBody>
          <a:bodyPr anchor="t" anchorCtr="0">
            <a:spAutoFit/>
          </a:bodyPr>
          <a:p>
            <a:pPr>
              <a:lnSpc>
                <a:spcPct val="120000"/>
              </a:lnSpc>
              <a:spcBef>
                <a:spcPct val="50000"/>
              </a:spcBef>
            </a:pPr>
            <a:r>
              <a:rPr lang="en-US" altLang="zh-CN" sz="2800" dirty="0">
                <a:solidFill>
                  <a:srgbClr val="FF3300"/>
                </a:solidFill>
                <a:latin typeface="Times New Roman" panose="02020603050405020304" pitchFamily="18" charset="0"/>
                <a:ea typeface="隶书" panose="02010509060101010101" pitchFamily="49" charset="-122"/>
              </a:rPr>
              <a:t>6.1.3   </a:t>
            </a:r>
            <a:r>
              <a:rPr lang="zh-CN" altLang="en-US" sz="2800" dirty="0">
                <a:solidFill>
                  <a:srgbClr val="FF3300"/>
                </a:solidFill>
                <a:latin typeface="Times New Roman" panose="02020603050405020304" pitchFamily="18" charset="0"/>
                <a:ea typeface="隶书" panose="02010509060101010101" pitchFamily="49" charset="-122"/>
              </a:rPr>
              <a:t>特殊矩阵的压缩存储</a:t>
            </a:r>
            <a:r>
              <a:rPr lang="zh-CN" altLang="en-US" sz="2800" dirty="0">
                <a:solidFill>
                  <a:srgbClr val="FF3300"/>
                </a:solidFill>
                <a:latin typeface="Times New Roman" panose="02020603050405020304" pitchFamily="18" charset="0"/>
                <a:ea typeface="楷体_GB2312" pitchFamily="49" charset="-122"/>
              </a:rPr>
              <a:t>       </a:t>
            </a:r>
            <a:endParaRPr lang="zh-CN" altLang="en-US" dirty="0">
              <a:solidFill>
                <a:srgbClr val="FF3300"/>
              </a:solidFill>
              <a:latin typeface="Times New Roman" panose="02020603050405020304" pitchFamily="18" charset="0"/>
              <a:ea typeface="楷体_GB2312" pitchFamily="49" charset="-122"/>
            </a:endParaRPr>
          </a:p>
        </p:txBody>
      </p:sp>
      <p:sp>
        <p:nvSpPr>
          <p:cNvPr id="26626" name="文本框 11266"/>
          <p:cNvSpPr txBox="1"/>
          <p:nvPr/>
        </p:nvSpPr>
        <p:spPr>
          <a:xfrm>
            <a:off x="611188" y="1484313"/>
            <a:ext cx="7345362" cy="2282825"/>
          </a:xfrm>
          <a:prstGeom prst="rect">
            <a:avLst/>
          </a:prstGeom>
          <a:noFill/>
          <a:ln w="9525">
            <a:noFill/>
          </a:ln>
        </p:spPr>
        <p:txBody>
          <a:bodyPr anchor="t" anchorCtr="0">
            <a:spAutoFit/>
          </a:bodyPr>
          <a:p>
            <a:pPr>
              <a:lnSpc>
                <a:spcPct val="120000"/>
              </a:lnSpc>
            </a:pPr>
            <a:r>
              <a:rPr lang="zh-CN" altLang="en-US" dirty="0">
                <a:latin typeface="Times New Roman" panose="02020603050405020304" pitchFamily="18" charset="0"/>
                <a:ea typeface="楷体_GB2312" pitchFamily="49" charset="-122"/>
              </a:rPr>
              <a:t>特殊矩阵的主要形式有：</a:t>
            </a:r>
            <a:endParaRPr lang="zh-CN" altLang="en-US" dirty="0">
              <a:latin typeface="Times New Roman" panose="02020603050405020304" pitchFamily="18" charset="0"/>
              <a:ea typeface="楷体_GB2312" pitchFamily="49" charset="-122"/>
            </a:endParaRPr>
          </a:p>
          <a:p>
            <a:pPr>
              <a:lnSpc>
                <a:spcPct val="120000"/>
              </a:lnSpc>
            </a:pPr>
            <a:r>
              <a:rPr lang="zh-CN" altLang="en-US" dirty="0">
                <a:solidFill>
                  <a:srgbClr val="FF0000"/>
                </a:solidFill>
                <a:latin typeface="Times New Roman" panose="02020603050405020304" pitchFamily="18" charset="0"/>
                <a:ea typeface="楷体_GB2312" pitchFamily="49" charset="-122"/>
              </a:rPr>
              <a:t>（</a:t>
            </a:r>
            <a:r>
              <a:rPr lang="en-US" altLang="zh-CN" dirty="0">
                <a:solidFill>
                  <a:srgbClr val="FF0000"/>
                </a:solidFill>
                <a:latin typeface="Times New Roman" panose="02020603050405020304" pitchFamily="18" charset="0"/>
                <a:ea typeface="楷体_GB2312" pitchFamily="49" charset="-122"/>
              </a:rPr>
              <a:t>1</a:t>
            </a:r>
            <a:r>
              <a:rPr lang="zh-CN" altLang="en-US" dirty="0">
                <a:solidFill>
                  <a:srgbClr val="FF0000"/>
                </a:solidFill>
                <a:latin typeface="Times New Roman" panose="02020603050405020304" pitchFamily="18" charset="0"/>
                <a:ea typeface="楷体_GB2312" pitchFamily="49" charset="-122"/>
              </a:rPr>
              <a:t>）对称矩阵</a:t>
            </a:r>
            <a:endParaRPr lang="zh-CN" altLang="en-US" dirty="0">
              <a:solidFill>
                <a:srgbClr val="FF0000"/>
              </a:solidFill>
              <a:latin typeface="Times New Roman" panose="02020603050405020304" pitchFamily="18" charset="0"/>
              <a:ea typeface="楷体_GB2312" pitchFamily="49" charset="-122"/>
            </a:endParaRPr>
          </a:p>
          <a:p>
            <a:pPr>
              <a:lnSpc>
                <a:spcPct val="120000"/>
              </a:lnSpc>
            </a:pPr>
            <a:r>
              <a:rPr lang="zh-CN" altLang="en-US" dirty="0">
                <a:solidFill>
                  <a:srgbClr val="FF0000"/>
                </a:solidFill>
                <a:latin typeface="Times New Roman" panose="02020603050405020304" pitchFamily="18" charset="0"/>
                <a:ea typeface="楷体_GB2312" pitchFamily="49" charset="-122"/>
              </a:rPr>
              <a:t>（</a:t>
            </a:r>
            <a:r>
              <a:rPr lang="en-US" altLang="zh-CN" dirty="0">
                <a:solidFill>
                  <a:srgbClr val="FF0000"/>
                </a:solidFill>
                <a:latin typeface="Times New Roman" panose="02020603050405020304" pitchFamily="18" charset="0"/>
                <a:ea typeface="楷体_GB2312" pitchFamily="49" charset="-122"/>
              </a:rPr>
              <a:t>2</a:t>
            </a:r>
            <a:r>
              <a:rPr lang="zh-CN" altLang="en-US" dirty="0">
                <a:solidFill>
                  <a:srgbClr val="FF0000"/>
                </a:solidFill>
                <a:latin typeface="Times New Roman" panose="02020603050405020304" pitchFamily="18" charset="0"/>
                <a:ea typeface="楷体_GB2312" pitchFamily="49" charset="-122"/>
              </a:rPr>
              <a:t>）上三角矩阵／下三角矩阵</a:t>
            </a:r>
            <a:endParaRPr lang="zh-CN" altLang="en-US" dirty="0">
              <a:solidFill>
                <a:srgbClr val="FF0000"/>
              </a:solidFill>
              <a:latin typeface="Times New Roman" panose="02020603050405020304" pitchFamily="18" charset="0"/>
              <a:ea typeface="楷体_GB2312" pitchFamily="49" charset="-122"/>
            </a:endParaRPr>
          </a:p>
          <a:p>
            <a:pPr>
              <a:lnSpc>
                <a:spcPct val="120000"/>
              </a:lnSpc>
            </a:pPr>
            <a:r>
              <a:rPr lang="zh-CN" altLang="en-US" dirty="0">
                <a:solidFill>
                  <a:srgbClr val="FF0000"/>
                </a:solidFill>
                <a:latin typeface="Times New Roman" panose="02020603050405020304" pitchFamily="18" charset="0"/>
                <a:ea typeface="楷体_GB2312" pitchFamily="49" charset="-122"/>
              </a:rPr>
              <a:t>（</a:t>
            </a:r>
            <a:r>
              <a:rPr lang="en-US" altLang="zh-CN" dirty="0">
                <a:solidFill>
                  <a:srgbClr val="FF0000"/>
                </a:solidFill>
                <a:latin typeface="Times New Roman" panose="02020603050405020304" pitchFamily="18" charset="0"/>
                <a:ea typeface="楷体_GB2312" pitchFamily="49" charset="-122"/>
              </a:rPr>
              <a:t>3</a:t>
            </a:r>
            <a:r>
              <a:rPr lang="zh-CN" altLang="en-US" dirty="0">
                <a:solidFill>
                  <a:srgbClr val="FF0000"/>
                </a:solidFill>
                <a:latin typeface="Times New Roman" panose="02020603050405020304" pitchFamily="18" charset="0"/>
                <a:ea typeface="楷体_GB2312" pitchFamily="49" charset="-122"/>
              </a:rPr>
              <a:t>）对角矩阵</a:t>
            </a:r>
            <a:endParaRPr lang="zh-CN" altLang="en-US" dirty="0">
              <a:solidFill>
                <a:srgbClr val="FF0000"/>
              </a:solidFill>
              <a:latin typeface="Times New Roman" panose="02020603050405020304" pitchFamily="18" charset="0"/>
              <a:ea typeface="楷体_GB2312" pitchFamily="49" charset="-122"/>
            </a:endParaRPr>
          </a:p>
          <a:p>
            <a:pPr>
              <a:lnSpc>
                <a:spcPct val="120000"/>
              </a:lnSpc>
            </a:pPr>
            <a:r>
              <a:rPr lang="zh-CN" altLang="en-US" dirty="0">
                <a:latin typeface="Times New Roman" panose="02020603050405020304" pitchFamily="18" charset="0"/>
                <a:ea typeface="楷体_GB2312" pitchFamily="49" charset="-122"/>
              </a:rPr>
              <a:t>它们都是方阵，即行数和列数相同。</a:t>
            </a:r>
            <a:endParaRPr lang="zh-CN" altLang="en-US" dirty="0">
              <a:latin typeface="Times New Roman" panose="02020603050405020304" pitchFamily="18" charset="0"/>
              <a:ea typeface="楷体_GB2312"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文本框 12289"/>
          <p:cNvSpPr txBox="1"/>
          <p:nvPr/>
        </p:nvSpPr>
        <p:spPr>
          <a:xfrm>
            <a:off x="304800" y="188913"/>
            <a:ext cx="8077200" cy="566737"/>
          </a:xfrm>
          <a:prstGeom prst="rect">
            <a:avLst/>
          </a:prstGeom>
          <a:noFill/>
          <a:ln w="9525">
            <a:noFill/>
          </a:ln>
        </p:spPr>
        <p:txBody>
          <a:bodyPr anchor="t" anchorCtr="0">
            <a:spAutoFit/>
          </a:bodyPr>
          <a:p>
            <a:pPr algn="just">
              <a:lnSpc>
                <a:spcPct val="130000"/>
              </a:lnSpc>
              <a:spcBef>
                <a:spcPct val="50000"/>
              </a:spcBef>
            </a:pPr>
            <a:r>
              <a:rPr lang="en-US" altLang="zh-CN" dirty="0">
                <a:solidFill>
                  <a:srgbClr val="FF3300"/>
                </a:solidFill>
                <a:latin typeface="Times New Roman" panose="02020603050405020304" pitchFamily="18" charset="0"/>
                <a:ea typeface="楷体_GB2312" pitchFamily="49" charset="-122"/>
              </a:rPr>
              <a:t>   1. </a:t>
            </a:r>
            <a:r>
              <a:rPr lang="zh-CN" altLang="en-US" dirty="0">
                <a:solidFill>
                  <a:srgbClr val="FF3300"/>
                </a:solidFill>
                <a:latin typeface="Times New Roman" panose="02020603050405020304" pitchFamily="18" charset="0"/>
                <a:ea typeface="楷体_GB2312" pitchFamily="49" charset="-122"/>
              </a:rPr>
              <a:t>对称矩阵的压缩存储     </a:t>
            </a:r>
            <a:endParaRPr lang="zh-CN" altLang="en-US" dirty="0">
              <a:solidFill>
                <a:srgbClr val="FF3300"/>
              </a:solidFill>
              <a:latin typeface="Times New Roman" panose="02020603050405020304" pitchFamily="18" charset="0"/>
              <a:ea typeface="楷体_GB2312" pitchFamily="49" charset="-122"/>
            </a:endParaRPr>
          </a:p>
        </p:txBody>
      </p:sp>
      <p:sp>
        <p:nvSpPr>
          <p:cNvPr id="27650" name="文本框 12290"/>
          <p:cNvSpPr txBox="1"/>
          <p:nvPr/>
        </p:nvSpPr>
        <p:spPr>
          <a:xfrm>
            <a:off x="34925" y="852488"/>
            <a:ext cx="9109075" cy="2282825"/>
          </a:xfrm>
          <a:prstGeom prst="rect">
            <a:avLst/>
          </a:prstGeom>
          <a:noFill/>
          <a:ln w="9525">
            <a:noFill/>
          </a:ln>
        </p:spPr>
        <p:txBody>
          <a:bodyPr anchor="t" anchorCtr="0">
            <a:spAutoFit/>
          </a:bodyPr>
          <a:p>
            <a:r>
              <a:rPr lang="zh-CN" altLang="en-US" dirty="0">
                <a:solidFill>
                  <a:srgbClr val="FF3300"/>
                </a:solidFill>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　若一个</a:t>
            </a:r>
            <a:r>
              <a:rPr lang="en-US" altLang="zh-CN" i="1">
                <a:latin typeface="Times New Roman" panose="02020603050405020304" pitchFamily="18" charset="0"/>
                <a:ea typeface="楷体_GB2312" pitchFamily="49" charset="-122"/>
              </a:rPr>
              <a:t>n</a:t>
            </a:r>
            <a:r>
              <a:rPr lang="zh-CN" altLang="en-US" dirty="0">
                <a:latin typeface="Times New Roman" panose="02020603050405020304" pitchFamily="18" charset="0"/>
                <a:ea typeface="楷体_GB2312" pitchFamily="49" charset="-122"/>
              </a:rPr>
              <a:t>阶方阵</a:t>
            </a:r>
            <a:r>
              <a:rPr lang="en-US" altLang="zh-CN" i="1" err="1">
                <a:latin typeface="Times New Roman" panose="02020603050405020304" pitchFamily="18" charset="0"/>
                <a:ea typeface="楷体_GB2312" pitchFamily="49" charset="-122"/>
              </a:rPr>
              <a:t>A</a:t>
            </a:r>
            <a:r>
              <a:rPr lang="en-US" altLang="zh-CN" err="1">
                <a:latin typeface="Times New Roman" panose="02020603050405020304" pitchFamily="18" charset="0"/>
                <a:ea typeface="楷体_GB2312" pitchFamily="49" charset="-122"/>
              </a:rPr>
              <a:t>[</a:t>
            </a:r>
            <a:r>
              <a:rPr lang="en-US" altLang="zh-CN" i="1" err="1">
                <a:latin typeface="Times New Roman" panose="02020603050405020304" pitchFamily="18" charset="0"/>
                <a:ea typeface="楷体_GB2312" pitchFamily="49" charset="-122"/>
              </a:rPr>
              <a:t>n</a:t>
            </a:r>
            <a:r>
              <a:rPr lang="en-US" altLang="zh-CN" err="1">
                <a:latin typeface="Times New Roman" panose="02020603050405020304" pitchFamily="18" charset="0"/>
                <a:ea typeface="楷体_GB2312" pitchFamily="49" charset="-122"/>
              </a:rPr>
              <a:t>][</a:t>
            </a:r>
            <a:r>
              <a:rPr lang="en-US" altLang="zh-CN" i="1" err="1">
                <a:latin typeface="Times New Roman" panose="02020603050405020304" pitchFamily="18" charset="0"/>
                <a:ea typeface="楷体_GB2312" pitchFamily="49" charset="-122"/>
              </a:rPr>
              <a:t>n</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中的元素满足</a:t>
            </a:r>
            <a:r>
              <a:rPr lang="en-US" altLang="zh-CN" i="1" err="1">
                <a:solidFill>
                  <a:srgbClr val="FF0000"/>
                </a:solidFill>
                <a:latin typeface="Times New Roman" panose="02020603050405020304" pitchFamily="18" charset="0"/>
                <a:ea typeface="楷体_GB2312" pitchFamily="49" charset="-122"/>
              </a:rPr>
              <a:t>a</a:t>
            </a:r>
            <a:r>
              <a:rPr lang="en-US" altLang="zh-CN" i="1" baseline="-25000" err="1">
                <a:solidFill>
                  <a:srgbClr val="FF0000"/>
                </a:solidFill>
                <a:latin typeface="Times New Roman" panose="02020603050405020304" pitchFamily="18" charset="0"/>
                <a:ea typeface="楷体_GB2312" pitchFamily="49" charset="-122"/>
              </a:rPr>
              <a:t>i,j</a:t>
            </a:r>
            <a:r>
              <a:rPr lang="en-US" altLang="zh-CN">
                <a:solidFill>
                  <a:srgbClr val="FF0000"/>
                </a:solidFill>
                <a:latin typeface="Times New Roman" panose="02020603050405020304" pitchFamily="18" charset="0"/>
                <a:ea typeface="楷体_GB2312" pitchFamily="49" charset="-122"/>
              </a:rPr>
              <a:t>=</a:t>
            </a:r>
            <a:r>
              <a:rPr lang="en-US" altLang="zh-CN" i="1" err="1">
                <a:solidFill>
                  <a:srgbClr val="FF0000"/>
                </a:solidFill>
                <a:latin typeface="Times New Roman" panose="02020603050405020304" pitchFamily="18" charset="0"/>
                <a:ea typeface="楷体_GB2312" pitchFamily="49" charset="-122"/>
              </a:rPr>
              <a:t>a</a:t>
            </a:r>
            <a:r>
              <a:rPr lang="en-US" altLang="zh-CN" i="1" baseline="-25000" err="1">
                <a:solidFill>
                  <a:srgbClr val="FF0000"/>
                </a:solidFill>
                <a:latin typeface="Times New Roman" panose="02020603050405020304" pitchFamily="18" charset="0"/>
                <a:ea typeface="楷体_GB2312" pitchFamily="49" charset="-122"/>
              </a:rPr>
              <a:t>j,i</a:t>
            </a:r>
            <a:r>
              <a:rPr lang="zh-CN" altLang="en-US" dirty="0">
                <a:latin typeface="Times New Roman" panose="02020603050405020304" pitchFamily="18" charset="0"/>
                <a:ea typeface="楷体_GB2312" pitchFamily="49" charset="-122"/>
              </a:rPr>
              <a:t>（</a:t>
            </a:r>
            <a:r>
              <a:rPr lang="en-US" altLang="zh-CN">
                <a:latin typeface="Times New Roman" panose="02020603050405020304" pitchFamily="18" charset="0"/>
                <a:ea typeface="楷体_GB2312" pitchFamily="49" charset="-122"/>
              </a:rPr>
              <a:t>0≤</a:t>
            </a:r>
            <a:r>
              <a:rPr lang="en-US" altLang="zh-CN" i="1">
                <a:latin typeface="Times New Roman" panose="02020603050405020304" pitchFamily="18" charset="0"/>
                <a:ea typeface="楷体_GB2312" pitchFamily="49" charset="-122"/>
              </a:rPr>
              <a:t>i</a:t>
            </a:r>
            <a:r>
              <a:rPr lang="zh-CN" altLang="en-US" dirty="0">
                <a:latin typeface="Times New Roman" panose="02020603050405020304" pitchFamily="18" charset="0"/>
                <a:ea typeface="楷体_GB2312" pitchFamily="49" charset="-122"/>
              </a:rPr>
              <a:t>，</a:t>
            </a:r>
            <a:r>
              <a:rPr lang="en-US" altLang="zh-CN" i="1">
                <a:latin typeface="Times New Roman" panose="02020603050405020304" pitchFamily="18" charset="0"/>
                <a:ea typeface="楷体_GB2312" pitchFamily="49" charset="-122"/>
              </a:rPr>
              <a:t>j</a:t>
            </a:r>
            <a:r>
              <a:rPr lang="en-US" altLang="zh-CN">
                <a:latin typeface="Times New Roman" panose="02020603050405020304" pitchFamily="18" charset="0"/>
                <a:ea typeface="楷体_GB2312" pitchFamily="49" charset="-122"/>
              </a:rPr>
              <a:t>≤</a:t>
            </a:r>
            <a:r>
              <a:rPr lang="en-US" altLang="zh-CN" i="1">
                <a:latin typeface="Times New Roman" panose="02020603050405020304" pitchFamily="18" charset="0"/>
                <a:ea typeface="楷体_GB2312" pitchFamily="49" charset="-122"/>
              </a:rPr>
              <a:t>n</a:t>
            </a:r>
            <a:r>
              <a:rPr lang="en-US" altLang="zh-CN" dirty="0">
                <a:latin typeface="Times New Roman" panose="02020603050405020304" pitchFamily="18" charset="0"/>
                <a:ea typeface="楷体_GB2312" pitchFamily="49" charset="-122"/>
              </a:rPr>
              <a:t>-1</a:t>
            </a:r>
            <a:r>
              <a:rPr lang="zh-CN" altLang="en-US" dirty="0">
                <a:latin typeface="Times New Roman" panose="02020603050405020304" pitchFamily="18" charset="0"/>
                <a:ea typeface="楷体_GB2312" pitchFamily="49" charset="-122"/>
              </a:rPr>
              <a:t>），则称其为</a:t>
            </a:r>
            <a:r>
              <a:rPr lang="en-US" altLang="zh-CN" i="1">
                <a:latin typeface="Times New Roman" panose="02020603050405020304" pitchFamily="18" charset="0"/>
                <a:ea typeface="楷体_GB2312" pitchFamily="49" charset="-122"/>
              </a:rPr>
              <a:t>n</a:t>
            </a:r>
            <a:r>
              <a:rPr lang="zh-CN" altLang="en-US" dirty="0">
                <a:latin typeface="Times New Roman" panose="02020603050405020304" pitchFamily="18" charset="0"/>
                <a:ea typeface="楷体_GB2312" pitchFamily="49" charset="-122"/>
              </a:rPr>
              <a:t>阶对称矩阵。</a:t>
            </a:r>
            <a:endParaRPr lang="zh-CN" altLang="en-US" dirty="0">
              <a:latin typeface="Times New Roman" panose="02020603050405020304" pitchFamily="18" charset="0"/>
              <a:ea typeface="楷体_GB2312" pitchFamily="49" charset="-122"/>
            </a:endParaRPr>
          </a:p>
          <a:p>
            <a:r>
              <a:rPr lang="zh-CN" altLang="en-US" dirty="0">
                <a:latin typeface="Times New Roman" panose="02020603050405020304" pitchFamily="18" charset="0"/>
                <a:ea typeface="楷体_GB2312" pitchFamily="49" charset="-122"/>
              </a:rPr>
              <a:t>        由于对称矩阵中的元素关于主对角线对称，因此在存储时可只存储对称矩阵中上三角或下三角中的元素，使得对称的元素共享一个存储空间。这样，就可以将</a:t>
            </a:r>
            <a:r>
              <a:rPr lang="en-US" altLang="zh-CN" i="1">
                <a:latin typeface="Times New Roman" panose="02020603050405020304" pitchFamily="18" charset="0"/>
                <a:ea typeface="楷体_GB2312" pitchFamily="49" charset="-122"/>
              </a:rPr>
              <a:t>n</a:t>
            </a:r>
            <a:r>
              <a:rPr lang="en-US" altLang="zh-CN" baseline="30000">
                <a:latin typeface="Times New Roman" panose="02020603050405020304" pitchFamily="18" charset="0"/>
                <a:ea typeface="楷体_GB2312" pitchFamily="49" charset="-122"/>
              </a:rPr>
              <a:t>2</a:t>
            </a:r>
            <a:r>
              <a:rPr lang="zh-CN" altLang="en-US" dirty="0">
                <a:latin typeface="Times New Roman" panose="02020603050405020304" pitchFamily="18" charset="0"/>
                <a:ea typeface="楷体_GB2312" pitchFamily="49" charset="-122"/>
              </a:rPr>
              <a:t>个元素压缩存储到</a:t>
            </a:r>
            <a:r>
              <a:rPr lang="en-US" altLang="zh-CN" i="1">
                <a:latin typeface="Times New Roman" panose="02020603050405020304" pitchFamily="18" charset="0"/>
                <a:ea typeface="楷体_GB2312" pitchFamily="49" charset="-122"/>
              </a:rPr>
              <a:t>n</a:t>
            </a:r>
            <a:r>
              <a:rPr lang="en-US" altLang="zh-CN">
                <a:latin typeface="Times New Roman" panose="02020603050405020304" pitchFamily="18" charset="0"/>
                <a:ea typeface="楷体_GB2312" pitchFamily="49" charset="-122"/>
              </a:rPr>
              <a:t>(</a:t>
            </a:r>
            <a:r>
              <a:rPr lang="en-US" altLang="zh-CN" i="1">
                <a:latin typeface="Times New Roman" panose="02020603050405020304" pitchFamily="18" charset="0"/>
                <a:ea typeface="楷体_GB2312" pitchFamily="49" charset="-122"/>
              </a:rPr>
              <a:t>n</a:t>
            </a:r>
            <a:r>
              <a:rPr lang="en-US" altLang="zh-CN" dirty="0">
                <a:latin typeface="Times New Roman" panose="02020603050405020304" pitchFamily="18" charset="0"/>
                <a:ea typeface="楷体_GB2312" pitchFamily="49" charset="-122"/>
              </a:rPr>
              <a:t>+1)/2</a:t>
            </a:r>
            <a:r>
              <a:rPr lang="zh-CN" altLang="en-US" dirty="0">
                <a:latin typeface="Times New Roman" panose="02020603050405020304" pitchFamily="18" charset="0"/>
                <a:ea typeface="楷体_GB2312" pitchFamily="49" charset="-122"/>
              </a:rPr>
              <a:t>个元素的空间中。以行序为主序存储其下三角＋对角线的元素。</a:t>
            </a:r>
            <a:endParaRPr lang="zh-CN" altLang="en-US" dirty="0">
              <a:latin typeface="Times New Roman" panose="02020603050405020304" pitchFamily="18" charset="0"/>
              <a:ea typeface="楷体_GB2312" pitchFamily="49" charset="-122"/>
            </a:endParaRPr>
          </a:p>
        </p:txBody>
      </p:sp>
      <p:graphicFrame>
        <p:nvGraphicFramePr>
          <p:cNvPr id="27651" name="对象 12291"/>
          <p:cNvGraphicFramePr/>
          <p:nvPr/>
        </p:nvGraphicFramePr>
        <p:xfrm>
          <a:off x="2581275" y="3644900"/>
          <a:ext cx="3205163" cy="1887538"/>
        </p:xfrm>
        <a:graphic>
          <a:graphicData uri="http://schemas.openxmlformats.org/presentationml/2006/ole">
            <mc:AlternateContent xmlns:mc="http://schemas.openxmlformats.org/markup-compatibility/2006">
              <mc:Choice xmlns:v="urn:schemas-microsoft-com:vml" Requires="v">
                <p:oleObj spid="_x0000_s3083" name="" r:id="rId1" imgW="1358265" imgH="799465" progId="Equation.3">
                  <p:embed/>
                </p:oleObj>
              </mc:Choice>
              <mc:Fallback>
                <p:oleObj name="" r:id="rId1" imgW="1358265" imgH="799465" progId="Equation.3">
                  <p:embed/>
                  <p:pic>
                    <p:nvPicPr>
                      <p:cNvPr id="0" name="图片 3082"/>
                      <p:cNvPicPr/>
                      <p:nvPr/>
                    </p:nvPicPr>
                    <p:blipFill>
                      <a:blip r:embed="rId2"/>
                      <a:stretch>
                        <a:fillRect/>
                      </a:stretch>
                    </p:blipFill>
                    <p:spPr>
                      <a:xfrm>
                        <a:off x="2581275" y="3644900"/>
                        <a:ext cx="3205163" cy="1887538"/>
                      </a:xfrm>
                      <a:prstGeom prst="rect">
                        <a:avLst/>
                      </a:prstGeom>
                      <a:noFill/>
                      <a:ln w="38100">
                        <a:noFill/>
                        <a:miter/>
                      </a:ln>
                    </p:spPr>
                  </p:pic>
                </p:oleObj>
              </mc:Fallback>
            </mc:AlternateContent>
          </a:graphicData>
        </a:graphic>
      </p:graphicFrame>
      <p:sp>
        <p:nvSpPr>
          <p:cNvPr id="27652" name="直接连接符 12292"/>
          <p:cNvSpPr/>
          <p:nvPr/>
        </p:nvSpPr>
        <p:spPr>
          <a:xfrm>
            <a:off x="2843213" y="3865563"/>
            <a:ext cx="2736850" cy="1655762"/>
          </a:xfrm>
          <a:prstGeom prst="line">
            <a:avLst/>
          </a:prstGeom>
          <a:ln w="38100" cap="flat" cmpd="sng">
            <a:solidFill>
              <a:srgbClr val="00CC00"/>
            </a:solidFill>
            <a:prstDash val="solid"/>
            <a:miter/>
            <a:headEnd type="none" w="med" len="med"/>
            <a:tailEnd type="none" w="med" len="med"/>
          </a:ln>
        </p:spPr>
      </p:sp>
      <p:sp>
        <p:nvSpPr>
          <p:cNvPr id="27653" name="文本框 12293"/>
          <p:cNvSpPr txBox="1"/>
          <p:nvPr/>
        </p:nvSpPr>
        <p:spPr>
          <a:xfrm>
            <a:off x="5580063" y="5424488"/>
            <a:ext cx="2232025" cy="854075"/>
          </a:xfrm>
          <a:prstGeom prst="rect">
            <a:avLst/>
          </a:prstGeom>
          <a:noFill/>
          <a:ln w="9525">
            <a:noFill/>
          </a:ln>
        </p:spPr>
        <p:txBody>
          <a:bodyPr anchor="t" anchorCtr="0">
            <a:spAutoFit/>
          </a:bodyPr>
          <a:p>
            <a:pPr>
              <a:spcBef>
                <a:spcPct val="50000"/>
              </a:spcBef>
            </a:pPr>
            <a:r>
              <a:rPr lang="en-US" altLang="zh-CN" sz="2000" err="1">
                <a:latin typeface="Times New Roman" panose="02020603050405020304" pitchFamily="18" charset="0"/>
                <a:ea typeface="楷体_GB2312" pitchFamily="49" charset="-122"/>
              </a:rPr>
              <a:t>a</a:t>
            </a:r>
            <a:r>
              <a:rPr lang="en-US" altLang="zh-CN" sz="2000" baseline="-25000" err="1">
                <a:latin typeface="Times New Roman" panose="02020603050405020304" pitchFamily="18" charset="0"/>
                <a:ea typeface="楷体_GB2312" pitchFamily="49" charset="-122"/>
              </a:rPr>
              <a:t>i,i</a:t>
            </a:r>
            <a:r>
              <a:rPr lang="zh-CN" altLang="en-US" sz="2000" dirty="0">
                <a:latin typeface="Times New Roman" panose="02020603050405020304" pitchFamily="18" charset="0"/>
                <a:ea typeface="楷体_GB2312" pitchFamily="49" charset="-122"/>
              </a:rPr>
              <a:t>（</a:t>
            </a:r>
            <a:r>
              <a:rPr lang="en-US" altLang="zh-CN" sz="2000">
                <a:latin typeface="Times New Roman" panose="02020603050405020304" pitchFamily="18" charset="0"/>
                <a:ea typeface="楷体_GB2312" pitchFamily="49" charset="-122"/>
              </a:rPr>
              <a:t>0</a:t>
            </a:r>
            <a:r>
              <a:rPr lang="en-US" altLang="zh-CN" sz="2000">
                <a:latin typeface="宋体" panose="02010600030101010101" pitchFamily="2" charset="-122"/>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i</a:t>
            </a:r>
            <a:r>
              <a:rPr lang="en-US" altLang="zh-CN" sz="2000">
                <a:latin typeface="宋体" panose="02010600030101010101" pitchFamily="2" charset="-122"/>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n</a:t>
            </a:r>
            <a:r>
              <a:rPr lang="en-US" altLang="zh-CN" sz="2000">
                <a:latin typeface="宋体" panose="02010600030101010101" pitchFamily="2" charset="-122"/>
                <a:ea typeface="宋体" panose="02010600030101010101" pitchFamily="2" charset="-122"/>
              </a:rPr>
              <a:t>-1</a:t>
            </a:r>
            <a:r>
              <a:rPr lang="zh-CN" altLang="en-US" sz="2000" dirty="0">
                <a:latin typeface="Times New Roman" panose="02020603050405020304" pitchFamily="18" charset="0"/>
                <a:ea typeface="楷体_GB2312" pitchFamily="49" charset="-122"/>
              </a:rPr>
              <a:t>）</a:t>
            </a:r>
            <a:endParaRPr lang="zh-CN" altLang="en-US" sz="2000" dirty="0">
              <a:latin typeface="Times New Roman" panose="02020603050405020304" pitchFamily="18" charset="0"/>
              <a:ea typeface="楷体_GB2312" pitchFamily="49" charset="-122"/>
            </a:endParaRPr>
          </a:p>
          <a:p>
            <a:pPr>
              <a:spcBef>
                <a:spcPct val="50000"/>
              </a:spcBef>
            </a:pPr>
            <a:r>
              <a:rPr lang="zh-CN" altLang="en-US" sz="2000" dirty="0">
                <a:latin typeface="Times New Roman" panose="02020603050405020304" pitchFamily="18" charset="0"/>
                <a:ea typeface="楷体_GB2312" pitchFamily="49" charset="-122"/>
              </a:rPr>
              <a:t>对角线</a:t>
            </a:r>
            <a:endParaRPr lang="zh-CN" altLang="en-US" sz="2000" dirty="0">
              <a:latin typeface="Times New Roman" panose="02020603050405020304" pitchFamily="18" charset="0"/>
              <a:ea typeface="楷体_GB2312" pitchFamily="49" charset="-122"/>
            </a:endParaRPr>
          </a:p>
        </p:txBody>
      </p:sp>
      <p:sp>
        <p:nvSpPr>
          <p:cNvPr id="27654" name="直接连接符 12294"/>
          <p:cNvSpPr/>
          <p:nvPr/>
        </p:nvSpPr>
        <p:spPr>
          <a:xfrm>
            <a:off x="5292725" y="4225925"/>
            <a:ext cx="719138" cy="215900"/>
          </a:xfrm>
          <a:prstGeom prst="line">
            <a:avLst/>
          </a:prstGeom>
          <a:ln w="38100" cap="flat" cmpd="sng">
            <a:solidFill>
              <a:srgbClr val="00CC00"/>
            </a:solidFill>
            <a:prstDash val="solid"/>
            <a:miter/>
            <a:headEnd type="none" w="med" len="med"/>
            <a:tailEnd type="none" w="med" len="med"/>
          </a:ln>
        </p:spPr>
      </p:sp>
      <p:sp>
        <p:nvSpPr>
          <p:cNvPr id="27655" name="文本框 12295"/>
          <p:cNvSpPr txBox="1"/>
          <p:nvPr/>
        </p:nvSpPr>
        <p:spPr>
          <a:xfrm>
            <a:off x="6084888" y="3937000"/>
            <a:ext cx="2232025" cy="854075"/>
          </a:xfrm>
          <a:prstGeom prst="rect">
            <a:avLst/>
          </a:prstGeom>
          <a:noFill/>
          <a:ln w="9525">
            <a:noFill/>
          </a:ln>
        </p:spPr>
        <p:txBody>
          <a:bodyPr anchor="t" anchorCtr="0">
            <a:spAutoFit/>
          </a:bodyPr>
          <a:p>
            <a:pPr>
              <a:spcBef>
                <a:spcPct val="50000"/>
              </a:spcBef>
            </a:pPr>
            <a:r>
              <a:rPr lang="en-US" altLang="zh-CN" sz="2000" i="1" err="1">
                <a:latin typeface="Times New Roman" panose="02020603050405020304" pitchFamily="18" charset="0"/>
                <a:ea typeface="楷体_GB2312" pitchFamily="49" charset="-122"/>
              </a:rPr>
              <a:t>a</a:t>
            </a:r>
            <a:r>
              <a:rPr lang="en-US" altLang="zh-CN" sz="2000" i="1" baseline="-25000" err="1">
                <a:latin typeface="Times New Roman" panose="02020603050405020304" pitchFamily="18" charset="0"/>
                <a:ea typeface="楷体_GB2312" pitchFamily="49" charset="-122"/>
              </a:rPr>
              <a:t>i,j</a:t>
            </a:r>
            <a:r>
              <a:rPr lang="zh-CN" altLang="en-US" sz="2000" dirty="0">
                <a:latin typeface="Times New Roman" panose="02020603050405020304" pitchFamily="18" charset="0"/>
                <a:ea typeface="楷体_GB2312" pitchFamily="49" charset="-122"/>
              </a:rPr>
              <a:t>（</a:t>
            </a:r>
            <a:r>
              <a:rPr lang="en-US" altLang="zh-CN" sz="2000" i="1">
                <a:latin typeface="Times New Roman" panose="02020603050405020304" pitchFamily="18" charset="0"/>
                <a:ea typeface="宋体" panose="02010600030101010101" pitchFamily="2" charset="-122"/>
              </a:rPr>
              <a:t>i</a:t>
            </a:r>
            <a:r>
              <a:rPr lang="zh-CN" altLang="en-US" sz="2000" dirty="0">
                <a:latin typeface="宋体" panose="02010600030101010101" pitchFamily="2" charset="-122"/>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j</a:t>
            </a:r>
            <a:r>
              <a:rPr lang="zh-CN" altLang="en-US" sz="2000" dirty="0">
                <a:latin typeface="Times New Roman" panose="02020603050405020304" pitchFamily="18" charset="0"/>
                <a:ea typeface="楷体_GB2312" pitchFamily="49" charset="-122"/>
              </a:rPr>
              <a:t>）</a:t>
            </a:r>
            <a:endParaRPr lang="zh-CN" altLang="en-US" sz="2000" dirty="0">
              <a:latin typeface="Times New Roman" panose="02020603050405020304" pitchFamily="18" charset="0"/>
              <a:ea typeface="楷体_GB2312" pitchFamily="49" charset="-122"/>
            </a:endParaRPr>
          </a:p>
          <a:p>
            <a:pPr>
              <a:spcBef>
                <a:spcPct val="50000"/>
              </a:spcBef>
            </a:pPr>
            <a:r>
              <a:rPr lang="zh-CN" altLang="en-US" sz="2000" dirty="0">
                <a:latin typeface="Times New Roman" panose="02020603050405020304" pitchFamily="18" charset="0"/>
                <a:ea typeface="楷体_GB2312" pitchFamily="49" charset="-122"/>
              </a:rPr>
              <a:t>上三角</a:t>
            </a:r>
            <a:endParaRPr lang="zh-CN" altLang="en-US" sz="2000" dirty="0">
              <a:latin typeface="Times New Roman" panose="02020603050405020304" pitchFamily="18" charset="0"/>
              <a:ea typeface="楷体_GB2312" pitchFamily="49" charset="-122"/>
            </a:endParaRPr>
          </a:p>
        </p:txBody>
      </p:sp>
      <p:sp>
        <p:nvSpPr>
          <p:cNvPr id="27656" name="文本框 12296"/>
          <p:cNvSpPr txBox="1"/>
          <p:nvPr/>
        </p:nvSpPr>
        <p:spPr>
          <a:xfrm>
            <a:off x="971550" y="4729163"/>
            <a:ext cx="1439863" cy="854075"/>
          </a:xfrm>
          <a:prstGeom prst="rect">
            <a:avLst/>
          </a:prstGeom>
          <a:noFill/>
          <a:ln w="9525">
            <a:noFill/>
          </a:ln>
        </p:spPr>
        <p:txBody>
          <a:bodyPr anchor="t" anchorCtr="0">
            <a:spAutoFit/>
          </a:bodyPr>
          <a:p>
            <a:pPr>
              <a:spcBef>
                <a:spcPct val="50000"/>
              </a:spcBef>
            </a:pPr>
            <a:r>
              <a:rPr lang="en-US" altLang="zh-CN" sz="2000" i="1" err="1">
                <a:latin typeface="Times New Roman" panose="02020603050405020304" pitchFamily="18" charset="0"/>
                <a:ea typeface="楷体_GB2312" pitchFamily="49" charset="-122"/>
              </a:rPr>
              <a:t>a</a:t>
            </a:r>
            <a:r>
              <a:rPr lang="en-US" altLang="zh-CN" sz="2000" i="1" baseline="-25000" err="1">
                <a:latin typeface="Times New Roman" panose="02020603050405020304" pitchFamily="18" charset="0"/>
                <a:ea typeface="楷体_GB2312" pitchFamily="49" charset="-122"/>
              </a:rPr>
              <a:t>i,j</a:t>
            </a:r>
            <a:r>
              <a:rPr lang="zh-CN" altLang="en-US" sz="2000" dirty="0">
                <a:latin typeface="Times New Roman" panose="02020603050405020304" pitchFamily="18" charset="0"/>
                <a:ea typeface="楷体_GB2312" pitchFamily="49" charset="-122"/>
              </a:rPr>
              <a:t>（</a:t>
            </a:r>
            <a:r>
              <a:rPr lang="en-US" altLang="zh-CN" sz="2000" i="1">
                <a:latin typeface="Times New Roman" panose="02020603050405020304" pitchFamily="18" charset="0"/>
                <a:ea typeface="宋体" panose="02010600030101010101" pitchFamily="2" charset="-122"/>
              </a:rPr>
              <a:t>i</a:t>
            </a:r>
            <a:r>
              <a:rPr lang="zh-CN" altLang="en-US" sz="2000" dirty="0">
                <a:latin typeface="宋体" panose="02010600030101010101" pitchFamily="2" charset="-122"/>
                <a:ea typeface="宋体" panose="02010600030101010101" pitchFamily="2" charset="-122"/>
              </a:rPr>
              <a:t>＞</a:t>
            </a:r>
            <a:r>
              <a:rPr lang="en-US" altLang="zh-CN" sz="2000" i="1">
                <a:latin typeface="Times New Roman" panose="02020603050405020304" pitchFamily="18" charset="0"/>
                <a:ea typeface="宋体" panose="02010600030101010101" pitchFamily="2" charset="-122"/>
              </a:rPr>
              <a:t>j</a:t>
            </a:r>
            <a:r>
              <a:rPr lang="zh-CN" altLang="en-US" sz="2000" dirty="0">
                <a:latin typeface="Times New Roman" panose="02020603050405020304" pitchFamily="18" charset="0"/>
                <a:ea typeface="楷体_GB2312" pitchFamily="49" charset="-122"/>
              </a:rPr>
              <a:t>）</a:t>
            </a:r>
            <a:endParaRPr lang="zh-CN" altLang="en-US" sz="2000" dirty="0">
              <a:latin typeface="Times New Roman" panose="02020603050405020304" pitchFamily="18" charset="0"/>
              <a:ea typeface="楷体_GB2312" pitchFamily="49" charset="-122"/>
            </a:endParaRPr>
          </a:p>
          <a:p>
            <a:pPr>
              <a:spcBef>
                <a:spcPct val="50000"/>
              </a:spcBef>
            </a:pPr>
            <a:r>
              <a:rPr lang="zh-CN" altLang="en-US" sz="2000" dirty="0">
                <a:latin typeface="Times New Roman" panose="02020603050405020304" pitchFamily="18" charset="0"/>
                <a:ea typeface="楷体_GB2312" pitchFamily="49" charset="-122"/>
              </a:rPr>
              <a:t>下三角</a:t>
            </a:r>
            <a:endParaRPr lang="zh-CN" altLang="en-US" sz="2000" dirty="0">
              <a:latin typeface="Times New Roman" panose="02020603050405020304" pitchFamily="18" charset="0"/>
              <a:ea typeface="楷体_GB2312" pitchFamily="49" charset="-122"/>
            </a:endParaRPr>
          </a:p>
        </p:txBody>
      </p:sp>
      <p:sp>
        <p:nvSpPr>
          <p:cNvPr id="27657" name="任意多边形 12297"/>
          <p:cNvSpPr/>
          <p:nvPr/>
        </p:nvSpPr>
        <p:spPr>
          <a:xfrm>
            <a:off x="2195513" y="4648200"/>
            <a:ext cx="827087" cy="442913"/>
          </a:xfrm>
          <a:custGeom>
            <a:avLst/>
            <a:gdLst/>
            <a:ahLst/>
            <a:cxnLst/>
            <a:pathLst>
              <a:path w="521" h="279">
                <a:moveTo>
                  <a:pt x="0" y="279"/>
                </a:moveTo>
                <a:lnTo>
                  <a:pt x="521" y="0"/>
                </a:lnTo>
              </a:path>
            </a:pathLst>
          </a:custGeom>
          <a:noFill/>
          <a:ln w="28575" cap="flat" cmpd="sng">
            <a:solidFill>
              <a:srgbClr val="00CC00"/>
            </a:solidFill>
            <a:prstDash val="solid"/>
            <a:miter/>
            <a:headEnd type="none" w="med" len="med"/>
            <a:tailEnd type="none" w="med" len="med"/>
          </a:ln>
        </p:spPr>
        <p:txBody>
          <a:bodyPr/>
          <a:p>
            <a:endParaRPr lang="zh-CN" altLang="en-US"/>
          </a:p>
        </p:txBody>
      </p:sp>
      <p:sp>
        <p:nvSpPr>
          <p:cNvPr id="27658" name="直接连接符 12298"/>
          <p:cNvSpPr/>
          <p:nvPr/>
        </p:nvSpPr>
        <p:spPr>
          <a:xfrm>
            <a:off x="2916238" y="3789363"/>
            <a:ext cx="0" cy="1655762"/>
          </a:xfrm>
          <a:prstGeom prst="line">
            <a:avLst/>
          </a:prstGeom>
          <a:ln w="9525" cap="flat" cmpd="sng">
            <a:solidFill>
              <a:srgbClr val="FF0000"/>
            </a:solidFill>
            <a:prstDash val="solid"/>
            <a:miter/>
            <a:headEnd type="none" w="med" len="med"/>
            <a:tailEnd type="none" w="med" len="med"/>
          </a:ln>
        </p:spPr>
      </p:sp>
      <p:sp>
        <p:nvSpPr>
          <p:cNvPr id="27659" name="任意多边形 12299"/>
          <p:cNvSpPr/>
          <p:nvPr/>
        </p:nvSpPr>
        <p:spPr>
          <a:xfrm>
            <a:off x="2916238" y="5435600"/>
            <a:ext cx="2620962" cy="9525"/>
          </a:xfrm>
          <a:custGeom>
            <a:avLst/>
            <a:gdLst/>
            <a:ahLst/>
            <a:cxnLst/>
            <a:pathLst>
              <a:path w="1651" h="6">
                <a:moveTo>
                  <a:pt x="0" y="6"/>
                </a:moveTo>
                <a:lnTo>
                  <a:pt x="1651" y="0"/>
                </a:lnTo>
              </a:path>
            </a:pathLst>
          </a:custGeom>
          <a:noFill/>
          <a:ln w="9525" cap="flat" cmpd="sng">
            <a:solidFill>
              <a:srgbClr val="FF0000"/>
            </a:solidFill>
            <a:prstDash val="solid"/>
            <a:miter/>
            <a:headEnd type="none" w="med" len="med"/>
            <a:tailEnd type="none" w="med" len="med"/>
          </a:ln>
        </p:spPr>
        <p:txBody>
          <a:bodyPr/>
          <a:p>
            <a:endParaRPr lang="zh-CN" altLang="en-US"/>
          </a:p>
        </p:txBody>
      </p:sp>
      <p:sp>
        <p:nvSpPr>
          <p:cNvPr id="27660" name="任意多边形 12300"/>
          <p:cNvSpPr/>
          <p:nvPr/>
        </p:nvSpPr>
        <p:spPr>
          <a:xfrm>
            <a:off x="2916238" y="3797300"/>
            <a:ext cx="2646362" cy="1651000"/>
          </a:xfrm>
          <a:custGeom>
            <a:avLst/>
            <a:gdLst/>
            <a:ahLst/>
            <a:cxnLst/>
            <a:pathLst>
              <a:path w="1667" h="1040">
                <a:moveTo>
                  <a:pt x="0" y="0"/>
                </a:moveTo>
                <a:lnTo>
                  <a:pt x="1667" y="1040"/>
                </a:lnTo>
              </a:path>
            </a:pathLst>
          </a:custGeom>
          <a:noFill/>
          <a:ln w="9525" cap="flat" cmpd="sng">
            <a:solidFill>
              <a:srgbClr val="FF0000"/>
            </a:solidFill>
            <a:prstDash val="solid"/>
            <a:miter/>
            <a:headEnd type="none" w="med" len="med"/>
            <a:tailEnd type="none" w="med" len="med"/>
          </a:ln>
        </p:spPr>
        <p:txBody>
          <a:bodyPr/>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文本框 13313"/>
          <p:cNvSpPr txBox="1"/>
          <p:nvPr/>
        </p:nvSpPr>
        <p:spPr>
          <a:xfrm>
            <a:off x="685800" y="1050925"/>
            <a:ext cx="7162800" cy="1662113"/>
          </a:xfrm>
          <a:prstGeom prst="rect">
            <a:avLst/>
          </a:prstGeom>
          <a:noFill/>
          <a:ln w="9525">
            <a:noFill/>
          </a:ln>
        </p:spPr>
        <p:txBody>
          <a:bodyPr anchor="t" anchorCtr="0">
            <a:spAutoFit/>
          </a:bodyPr>
          <a:p>
            <a:pPr>
              <a:lnSpc>
                <a:spcPct val="110000"/>
              </a:lnSpc>
              <a:spcBef>
                <a:spcPct val="50000"/>
              </a:spcBef>
            </a:pPr>
            <a:r>
              <a:rPr lang="en-US" altLang="zh-CN" dirty="0">
                <a:solidFill>
                  <a:srgbClr val="FF0000"/>
                </a:solidFill>
                <a:latin typeface="Times New Roman" panose="02020603050405020304" pitchFamily="18" charset="0"/>
                <a:ea typeface="楷体_GB2312" pitchFamily="49" charset="-122"/>
              </a:rPr>
              <a:t>            </a:t>
            </a:r>
            <a:r>
              <a:rPr lang="en-US" altLang="zh-CN">
                <a:solidFill>
                  <a:srgbClr val="FF0000"/>
                </a:solidFill>
                <a:latin typeface="Times New Roman" panose="02020603050405020304" pitchFamily="18" charset="0"/>
                <a:ea typeface="楷体_GB2312" pitchFamily="49" charset="-122"/>
              </a:rPr>
              <a:t> </a:t>
            </a:r>
            <a:r>
              <a:rPr lang="en-US" altLang="zh-CN" i="1">
                <a:latin typeface="Times New Roman" panose="02020603050405020304" pitchFamily="18" charset="0"/>
                <a:ea typeface="楷体_GB2312" pitchFamily="49" charset="-122"/>
              </a:rPr>
              <a:t>n</a:t>
            </a:r>
            <a:r>
              <a:rPr lang="en-US" altLang="zh-CN" baseline="30000">
                <a:latin typeface="Times New Roman" panose="02020603050405020304" pitchFamily="18" charset="0"/>
                <a:ea typeface="楷体_GB2312" pitchFamily="49" charset="-122"/>
              </a:rPr>
              <a:t>2</a:t>
            </a:r>
            <a:r>
              <a:rPr lang="zh-CN" altLang="en-US" dirty="0">
                <a:latin typeface="Times New Roman" panose="02020603050405020304" pitchFamily="18" charset="0"/>
                <a:ea typeface="楷体_GB2312" pitchFamily="49" charset="-122"/>
              </a:rPr>
              <a:t>个元素</a:t>
            </a:r>
            <a:r>
              <a:rPr lang="en-US" altLang="zh-CN"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楷体_GB2312" pitchFamily="49" charset="-122"/>
              </a:rPr>
              <a:t> </a:t>
            </a:r>
            <a:r>
              <a:rPr lang="en-US" altLang="zh-CN" i="1">
                <a:latin typeface="Times New Roman" panose="02020603050405020304" pitchFamily="18" charset="0"/>
                <a:ea typeface="楷体_GB2312" pitchFamily="49" charset="-122"/>
              </a:rPr>
              <a:t>n</a:t>
            </a:r>
            <a:r>
              <a:rPr lang="en-US" altLang="zh-CN">
                <a:latin typeface="Times New Roman" panose="02020603050405020304" pitchFamily="18" charset="0"/>
                <a:ea typeface="楷体_GB2312" pitchFamily="49" charset="-122"/>
              </a:rPr>
              <a:t>(</a:t>
            </a:r>
            <a:r>
              <a:rPr lang="en-US" altLang="zh-CN" i="1">
                <a:latin typeface="Times New Roman" panose="02020603050405020304" pitchFamily="18" charset="0"/>
                <a:ea typeface="楷体_GB2312" pitchFamily="49" charset="-122"/>
              </a:rPr>
              <a:t>n</a:t>
            </a:r>
            <a:r>
              <a:rPr lang="en-US" altLang="zh-CN" dirty="0">
                <a:latin typeface="Times New Roman" panose="02020603050405020304" pitchFamily="18" charset="0"/>
                <a:ea typeface="楷体_GB2312" pitchFamily="49" charset="-122"/>
              </a:rPr>
              <a:t>+1)/2</a:t>
            </a:r>
            <a:r>
              <a:rPr lang="zh-CN" altLang="en-US" dirty="0">
                <a:latin typeface="Times New Roman" panose="02020603050405020304" pitchFamily="18" charset="0"/>
                <a:ea typeface="楷体_GB2312" pitchFamily="49" charset="-122"/>
              </a:rPr>
              <a:t>个元素</a:t>
            </a:r>
            <a:endParaRPr lang="zh-CN" altLang="en-US" dirty="0">
              <a:latin typeface="Times New Roman" panose="02020603050405020304" pitchFamily="18" charset="0"/>
              <a:ea typeface="楷体_GB2312" pitchFamily="49" charset="-122"/>
            </a:endParaRPr>
          </a:p>
          <a:p>
            <a:pPr>
              <a:lnSpc>
                <a:spcPct val="110000"/>
              </a:lnSpc>
              <a:spcBef>
                <a:spcPct val="50000"/>
              </a:spcBef>
            </a:pPr>
            <a:r>
              <a:rPr lang="zh-CN" altLang="en-US" i="1" dirty="0">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A[0..</a:t>
            </a:r>
            <a:r>
              <a:rPr lang="en-US" altLang="zh-CN" i="1">
                <a:latin typeface="Times New Roman" panose="02020603050405020304" pitchFamily="18" charset="0"/>
                <a:ea typeface="宋体" panose="02010600030101010101" pitchFamily="2" charset="-122"/>
              </a:rPr>
              <a:t>n</a:t>
            </a:r>
            <a:r>
              <a:rPr lang="en-US" altLang="zh-CN">
                <a:latin typeface="Times New Roman" panose="02020603050405020304" pitchFamily="18" charset="0"/>
                <a:ea typeface="宋体" panose="02010600030101010101" pitchFamily="2" charset="-122"/>
              </a:rPr>
              <a:t>-1,0..</a:t>
            </a:r>
            <a:r>
              <a:rPr lang="en-US" altLang="zh-CN" i="1">
                <a:latin typeface="Times New Roman" panose="02020603050405020304" pitchFamily="18" charset="0"/>
                <a:ea typeface="宋体" panose="02010600030101010101" pitchFamily="2" charset="-122"/>
              </a:rPr>
              <a:t>n</a:t>
            </a:r>
            <a:r>
              <a:rPr lang="en-US" altLang="zh-CN">
                <a:latin typeface="Times New Roman" panose="02020603050405020304" pitchFamily="18" charset="0"/>
                <a:ea typeface="宋体" panose="02010600030101010101" pitchFamily="2" charset="-122"/>
              </a:rPr>
              <a:t>-1] ←→ B[0..</a:t>
            </a:r>
            <a:r>
              <a:rPr lang="en-US" altLang="zh-CN" i="1">
                <a:latin typeface="Times New Roman" panose="02020603050405020304" pitchFamily="18" charset="0"/>
                <a:ea typeface="宋体" panose="02010600030101010101" pitchFamily="2" charset="-122"/>
              </a:rPr>
              <a:t>n</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n</a:t>
            </a:r>
            <a:r>
              <a:rPr lang="en-US" altLang="zh-CN">
                <a:latin typeface="Times New Roman" panose="02020603050405020304" pitchFamily="18" charset="0"/>
                <a:ea typeface="宋体" panose="02010600030101010101" pitchFamily="2" charset="-122"/>
              </a:rPr>
              <a:t>+1)/2-1]</a:t>
            </a:r>
            <a:r>
              <a:rPr lang="en-US" altLang="zh-CN">
                <a:latin typeface="Times New Roman" panose="02020603050405020304" pitchFamily="18" charset="0"/>
                <a:ea typeface="楷体_GB2312" pitchFamily="49" charset="-122"/>
              </a:rPr>
              <a:t> </a:t>
            </a:r>
            <a:endParaRPr lang="en-US" altLang="zh-CN">
              <a:latin typeface="Times New Roman" panose="02020603050405020304" pitchFamily="18" charset="0"/>
              <a:ea typeface="楷体_GB2312" pitchFamily="49" charset="-122"/>
            </a:endParaRPr>
          </a:p>
          <a:p>
            <a:pPr>
              <a:lnSpc>
                <a:spcPct val="110000"/>
              </a:lnSpc>
              <a:spcBef>
                <a:spcPct val="50000"/>
              </a:spcBef>
            </a:pPr>
            <a:r>
              <a:rPr lang="en-US" altLang="zh-CN">
                <a:latin typeface="Times New Roman" panose="02020603050405020304" pitchFamily="18" charset="0"/>
                <a:ea typeface="楷体_GB2312" pitchFamily="49" charset="-122"/>
              </a:rPr>
              <a:t>                    a[</a:t>
            </a:r>
            <a:r>
              <a:rPr lang="en-US" altLang="zh-CN" i="1">
                <a:latin typeface="Times New Roman" panose="02020603050405020304" pitchFamily="18" charset="0"/>
                <a:ea typeface="楷体_GB2312" pitchFamily="49" charset="-122"/>
              </a:rPr>
              <a:t>i</a:t>
            </a:r>
            <a:r>
              <a:rPr lang="en-US" altLang="zh-CN">
                <a:latin typeface="Times New Roman" panose="02020603050405020304" pitchFamily="18" charset="0"/>
                <a:ea typeface="楷体_GB2312" pitchFamily="49" charset="-122"/>
              </a:rPr>
              <a:t>][</a:t>
            </a:r>
            <a:r>
              <a:rPr lang="en-US" altLang="zh-CN" i="1">
                <a:latin typeface="Times New Roman" panose="02020603050405020304" pitchFamily="18" charset="0"/>
                <a:ea typeface="楷体_GB2312" pitchFamily="49" charset="-122"/>
              </a:rPr>
              <a:t>j</a:t>
            </a:r>
            <a:r>
              <a:rPr lang="en-US" altLang="zh-CN">
                <a:latin typeface="Times New Roman" panose="02020603050405020304" pitchFamily="18" charset="0"/>
                <a:ea typeface="楷体_GB2312" pitchFamily="49" charset="-122"/>
              </a:rPr>
              <a:t>] </a:t>
            </a:r>
            <a:r>
              <a:rPr lang="en-US" altLang="zh-CN">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楷体_GB2312" pitchFamily="49" charset="-122"/>
              </a:rPr>
              <a:t> b[</a:t>
            </a:r>
            <a:r>
              <a:rPr lang="en-US" altLang="zh-CN" i="1">
                <a:latin typeface="Times New Roman" panose="02020603050405020304" pitchFamily="18" charset="0"/>
                <a:ea typeface="楷体_GB2312" pitchFamily="49" charset="-122"/>
              </a:rPr>
              <a:t>k</a:t>
            </a:r>
            <a:r>
              <a:rPr lang="en-US" altLang="zh-CN">
                <a:latin typeface="Times New Roman" panose="02020603050405020304" pitchFamily="18" charset="0"/>
                <a:ea typeface="楷体_GB2312" pitchFamily="49" charset="-122"/>
              </a:rPr>
              <a:t>]</a:t>
            </a:r>
            <a:endParaRPr lang="en-US" altLang="zh-CN">
              <a:latin typeface="Times New Roman" panose="02020603050405020304" pitchFamily="18" charset="0"/>
              <a:ea typeface="楷体_GB2312" pitchFamily="49" charset="-122"/>
            </a:endParaRPr>
          </a:p>
        </p:txBody>
      </p:sp>
      <p:graphicFrame>
        <p:nvGraphicFramePr>
          <p:cNvPr id="28674" name="对象 13320"/>
          <p:cNvGraphicFramePr/>
          <p:nvPr/>
        </p:nvGraphicFramePr>
        <p:xfrm>
          <a:off x="3028950" y="3365500"/>
          <a:ext cx="769938" cy="685800"/>
        </p:xfrm>
        <a:graphic>
          <a:graphicData uri="http://schemas.openxmlformats.org/presentationml/2006/ole">
            <mc:AlternateContent xmlns:mc="http://schemas.openxmlformats.org/markup-compatibility/2006">
              <mc:Choice xmlns:v="urn:schemas-microsoft-com:vml" Requires="v">
                <p:oleObj spid="_x0000_s3084" name="" r:id="rId1" imgW="393700" imgH="342900" progId="Equation.3">
                  <p:embed/>
                </p:oleObj>
              </mc:Choice>
              <mc:Fallback>
                <p:oleObj name="" r:id="rId1" imgW="393700" imgH="342900" progId="Equation.3">
                  <p:embed/>
                  <p:pic>
                    <p:nvPicPr>
                      <p:cNvPr id="0" name="图片 3083"/>
                      <p:cNvPicPr/>
                      <p:nvPr/>
                    </p:nvPicPr>
                    <p:blipFill>
                      <a:blip r:embed="rId2"/>
                      <a:stretch>
                        <a:fillRect/>
                      </a:stretch>
                    </p:blipFill>
                    <p:spPr>
                      <a:xfrm>
                        <a:off x="3028950" y="3365500"/>
                        <a:ext cx="769938" cy="685800"/>
                      </a:xfrm>
                      <a:prstGeom prst="rect">
                        <a:avLst/>
                      </a:prstGeom>
                      <a:noFill/>
                      <a:ln w="38100">
                        <a:noFill/>
                        <a:miter/>
                      </a:ln>
                    </p:spPr>
                  </p:pic>
                </p:oleObj>
              </mc:Fallback>
            </mc:AlternateContent>
          </a:graphicData>
        </a:graphic>
      </p:graphicFrame>
      <p:sp>
        <p:nvSpPr>
          <p:cNvPr id="28675" name="文本框 13321"/>
          <p:cNvSpPr txBox="1"/>
          <p:nvPr/>
        </p:nvSpPr>
        <p:spPr>
          <a:xfrm>
            <a:off x="2057400" y="3886200"/>
            <a:ext cx="609600" cy="457200"/>
          </a:xfrm>
          <a:prstGeom prst="rect">
            <a:avLst/>
          </a:prstGeom>
          <a:noFill/>
          <a:ln w="9525">
            <a:noFill/>
          </a:ln>
        </p:spPr>
        <p:txBody>
          <a:bodyPr anchor="t" anchorCtr="0">
            <a:spAutoFit/>
          </a:bodyPr>
          <a:p>
            <a:pPr>
              <a:spcBef>
                <a:spcPct val="50000"/>
              </a:spcBef>
            </a:pPr>
            <a:r>
              <a:rPr lang="en-US" altLang="zh-CN" i="1">
                <a:solidFill>
                  <a:srgbClr val="0A0A0E"/>
                </a:solidFill>
                <a:latin typeface="Times New Roman" panose="02020603050405020304" pitchFamily="18" charset="0"/>
                <a:ea typeface="宋体" panose="02010600030101010101" pitchFamily="2" charset="-122"/>
              </a:rPr>
              <a:t>k</a:t>
            </a:r>
            <a:r>
              <a:rPr lang="en-US" altLang="zh-CN">
                <a:solidFill>
                  <a:srgbClr val="0A0A0E"/>
                </a:solidFill>
                <a:latin typeface="Times New Roman" panose="02020603050405020304" pitchFamily="18" charset="0"/>
                <a:ea typeface="宋体" panose="02010600030101010101" pitchFamily="2" charset="-122"/>
              </a:rPr>
              <a:t>=</a:t>
            </a:r>
            <a:endParaRPr lang="en-US" altLang="zh-CN">
              <a:solidFill>
                <a:srgbClr val="0A0A0E"/>
              </a:solidFill>
              <a:latin typeface="Times New Roman" panose="02020603050405020304" pitchFamily="18" charset="0"/>
              <a:ea typeface="宋体" panose="02010600030101010101" pitchFamily="2" charset="-122"/>
            </a:endParaRPr>
          </a:p>
        </p:txBody>
      </p:sp>
      <p:sp>
        <p:nvSpPr>
          <p:cNvPr id="28676" name="文本框 13322"/>
          <p:cNvSpPr txBox="1"/>
          <p:nvPr/>
        </p:nvSpPr>
        <p:spPr>
          <a:xfrm>
            <a:off x="3962400" y="3505200"/>
            <a:ext cx="2362200" cy="457200"/>
          </a:xfrm>
          <a:prstGeom prst="rect">
            <a:avLst/>
          </a:prstGeom>
          <a:noFill/>
          <a:ln w="9525">
            <a:noFill/>
          </a:ln>
        </p:spPr>
        <p:txBody>
          <a:bodyPr anchor="t" anchorCtr="0">
            <a:spAutoFit/>
          </a:bodyPr>
          <a:p>
            <a:pPr>
              <a:spcBef>
                <a:spcPct val="50000"/>
              </a:spcBef>
            </a:pPr>
            <a:r>
              <a:rPr lang="en-US" altLang="zh-CN">
                <a:solidFill>
                  <a:srgbClr val="0A0A0E"/>
                </a:solidFill>
                <a:latin typeface="Times New Roman" panose="02020603050405020304" pitchFamily="18" charset="0"/>
                <a:ea typeface="宋体" panose="02010600030101010101" pitchFamily="2" charset="-122"/>
              </a:rPr>
              <a:t>+ </a:t>
            </a:r>
            <a:r>
              <a:rPr lang="en-US" altLang="zh-CN" i="1">
                <a:solidFill>
                  <a:srgbClr val="0A0A0E"/>
                </a:solidFill>
                <a:latin typeface="Times New Roman" panose="02020603050405020304" pitchFamily="18" charset="0"/>
                <a:ea typeface="宋体" panose="02010600030101010101" pitchFamily="2" charset="-122"/>
              </a:rPr>
              <a:t>j</a:t>
            </a:r>
            <a:r>
              <a:rPr lang="en-US" altLang="zh-CN">
                <a:solidFill>
                  <a:srgbClr val="0A0A0E"/>
                </a:solidFill>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楷体_GB2312" pitchFamily="49" charset="-122"/>
              </a:rPr>
              <a:t>当 </a:t>
            </a:r>
            <a:r>
              <a:rPr lang="en-US" altLang="zh-CN" i="1" err="1">
                <a:latin typeface="Times New Roman" panose="02020603050405020304" pitchFamily="18" charset="0"/>
                <a:ea typeface="楷体_GB2312" pitchFamily="49" charset="-122"/>
              </a:rPr>
              <a:t>i</a:t>
            </a:r>
            <a:r>
              <a:rPr lang="en-US" altLang="zh-CN" err="1">
                <a:latin typeface="Times New Roman" panose="02020603050405020304" pitchFamily="18" charset="0"/>
                <a:ea typeface="楷体_GB2312" pitchFamily="49" charset="-122"/>
              </a:rPr>
              <a:t>≥</a:t>
            </a:r>
            <a:r>
              <a:rPr lang="en-US" altLang="zh-CN" i="1" err="1">
                <a:latin typeface="Times New Roman" panose="02020603050405020304" pitchFamily="18" charset="0"/>
                <a:ea typeface="楷体_GB2312" pitchFamily="49" charset="-122"/>
              </a:rPr>
              <a:t>j</a:t>
            </a:r>
            <a:r>
              <a:rPr lang="zh-CN" altLang="en-US" dirty="0">
                <a:latin typeface="Times New Roman" panose="02020603050405020304" pitchFamily="18" charset="0"/>
                <a:ea typeface="楷体_GB2312" pitchFamily="49" charset="-122"/>
              </a:rPr>
              <a:t>时</a:t>
            </a:r>
            <a:endParaRPr lang="zh-CN" altLang="en-US" dirty="0">
              <a:latin typeface="Times New Roman" panose="02020603050405020304" pitchFamily="18" charset="0"/>
              <a:ea typeface="楷体_GB2312" pitchFamily="49" charset="-122"/>
            </a:endParaRPr>
          </a:p>
        </p:txBody>
      </p:sp>
      <p:sp>
        <p:nvSpPr>
          <p:cNvPr id="28677" name="文本框 13324"/>
          <p:cNvSpPr txBox="1"/>
          <p:nvPr/>
        </p:nvSpPr>
        <p:spPr>
          <a:xfrm>
            <a:off x="3962400" y="4191000"/>
            <a:ext cx="2362200" cy="457200"/>
          </a:xfrm>
          <a:prstGeom prst="rect">
            <a:avLst/>
          </a:prstGeom>
          <a:noFill/>
          <a:ln w="9525">
            <a:noFill/>
          </a:ln>
        </p:spPr>
        <p:txBody>
          <a:bodyPr anchor="t" anchorCtr="0">
            <a:spAutoFit/>
          </a:bodyPr>
          <a:p>
            <a:pPr>
              <a:spcBef>
                <a:spcPct val="50000"/>
              </a:spcBef>
            </a:pPr>
            <a:r>
              <a:rPr lang="en-US" altLang="zh-CN">
                <a:solidFill>
                  <a:srgbClr val="0A0A0E"/>
                </a:solidFill>
                <a:latin typeface="Times New Roman" panose="02020603050405020304" pitchFamily="18" charset="0"/>
                <a:ea typeface="宋体" panose="02010600030101010101" pitchFamily="2" charset="-122"/>
              </a:rPr>
              <a:t>+ </a:t>
            </a:r>
            <a:r>
              <a:rPr lang="en-US" altLang="zh-CN" i="1">
                <a:solidFill>
                  <a:srgbClr val="0A0A0E"/>
                </a:solidFill>
                <a:latin typeface="Times New Roman" panose="02020603050405020304" pitchFamily="18" charset="0"/>
                <a:ea typeface="宋体" panose="02010600030101010101" pitchFamily="2" charset="-122"/>
              </a:rPr>
              <a:t>i</a:t>
            </a:r>
            <a:r>
              <a:rPr lang="en-US" altLang="zh-CN">
                <a:solidFill>
                  <a:srgbClr val="0A0A0E"/>
                </a:solidFill>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楷体_GB2312" pitchFamily="49" charset="-122"/>
              </a:rPr>
              <a:t>当</a:t>
            </a:r>
            <a:r>
              <a:rPr lang="en-US" altLang="zh-CN" i="1">
                <a:latin typeface="Times New Roman" panose="02020603050405020304" pitchFamily="18" charset="0"/>
                <a:ea typeface="楷体_GB2312" pitchFamily="49" charset="-122"/>
              </a:rPr>
              <a:t>i</a:t>
            </a:r>
            <a:r>
              <a:rPr lang="zh-CN" altLang="en-US">
                <a:latin typeface="Times New Roman" panose="02020603050405020304" pitchFamily="18" charset="0"/>
                <a:ea typeface="楷体_GB2312" pitchFamily="49" charset="-122"/>
              </a:rPr>
              <a:t>＜</a:t>
            </a:r>
            <a:r>
              <a:rPr lang="en-US" altLang="zh-CN" i="1">
                <a:latin typeface="Times New Roman" panose="02020603050405020304" pitchFamily="18" charset="0"/>
                <a:ea typeface="楷体_GB2312" pitchFamily="49" charset="-122"/>
              </a:rPr>
              <a:t>j</a:t>
            </a:r>
            <a:r>
              <a:rPr lang="zh-CN" altLang="en-US" dirty="0">
                <a:latin typeface="Times New Roman" panose="02020603050405020304" pitchFamily="18" charset="0"/>
                <a:ea typeface="楷体_GB2312" pitchFamily="49" charset="-122"/>
              </a:rPr>
              <a:t>时</a:t>
            </a:r>
            <a:endParaRPr lang="zh-CN" altLang="en-US" dirty="0">
              <a:latin typeface="Times New Roman" panose="02020603050405020304" pitchFamily="18" charset="0"/>
              <a:ea typeface="楷体_GB2312" pitchFamily="49" charset="-122"/>
            </a:endParaRPr>
          </a:p>
        </p:txBody>
      </p:sp>
      <p:graphicFrame>
        <p:nvGraphicFramePr>
          <p:cNvPr id="28678" name="对象 13325"/>
          <p:cNvGraphicFramePr/>
          <p:nvPr/>
        </p:nvGraphicFramePr>
        <p:xfrm>
          <a:off x="2994025" y="4127500"/>
          <a:ext cx="842963" cy="685800"/>
        </p:xfrm>
        <a:graphic>
          <a:graphicData uri="http://schemas.openxmlformats.org/presentationml/2006/ole">
            <mc:AlternateContent xmlns:mc="http://schemas.openxmlformats.org/markup-compatibility/2006">
              <mc:Choice xmlns:v="urn:schemas-microsoft-com:vml" Requires="v">
                <p:oleObj spid="_x0000_s3085" name="" r:id="rId3" imgW="431800" imgH="342900" progId="Equation.3">
                  <p:embed/>
                </p:oleObj>
              </mc:Choice>
              <mc:Fallback>
                <p:oleObj name="" r:id="rId3" imgW="431800" imgH="342900" progId="Equation.3">
                  <p:embed/>
                  <p:pic>
                    <p:nvPicPr>
                      <p:cNvPr id="0" name="图片 3084"/>
                      <p:cNvPicPr/>
                      <p:nvPr/>
                    </p:nvPicPr>
                    <p:blipFill>
                      <a:blip r:embed="rId4"/>
                      <a:stretch>
                        <a:fillRect/>
                      </a:stretch>
                    </p:blipFill>
                    <p:spPr>
                      <a:xfrm>
                        <a:off x="2994025" y="4127500"/>
                        <a:ext cx="842963" cy="685800"/>
                      </a:xfrm>
                      <a:prstGeom prst="rect">
                        <a:avLst/>
                      </a:prstGeom>
                      <a:noFill/>
                      <a:ln w="38100">
                        <a:noFill/>
                        <a:miter/>
                      </a:ln>
                    </p:spPr>
                  </p:pic>
                </p:oleObj>
              </mc:Fallback>
            </mc:AlternateContent>
          </a:graphicData>
        </a:graphic>
      </p:graphicFrame>
      <p:sp>
        <p:nvSpPr>
          <p:cNvPr id="28679" name="左大括号 13326"/>
          <p:cNvSpPr/>
          <p:nvPr/>
        </p:nvSpPr>
        <p:spPr>
          <a:xfrm>
            <a:off x="2667000" y="3543300"/>
            <a:ext cx="228600" cy="1143000"/>
          </a:xfrm>
          <a:prstGeom prst="leftBrace">
            <a:avLst>
              <a:gd name="adj1" fmla="val 41620"/>
              <a:gd name="adj2" fmla="val 50000"/>
            </a:avLst>
          </a:prstGeom>
          <a:noFill/>
          <a:ln w="22225" cap="flat" cmpd="sng">
            <a:solidFill>
              <a:srgbClr val="000000"/>
            </a:solidFill>
            <a:prstDash val="solid"/>
            <a:round/>
            <a:headEnd type="none" w="med" len="med"/>
            <a:tailEnd type="none" w="med" len="med"/>
          </a:ln>
        </p:spPr>
        <p:txBody>
          <a:bodyPr anchor="t" anchorCtr="0"/>
          <a:p>
            <a:endParaRPr lang="zh-CN" altLang="en-US">
              <a:latin typeface="Times New Roman" panose="02020603050405020304" pitchFamily="18" charset="0"/>
              <a:ea typeface="宋体" panose="02010600030101010101" pitchFamily="2" charset="-122"/>
            </a:endParaRPr>
          </a:p>
        </p:txBody>
      </p:sp>
      <p:graphicFrame>
        <p:nvGraphicFramePr>
          <p:cNvPr id="28680" name="对象 13327"/>
          <p:cNvGraphicFramePr/>
          <p:nvPr/>
        </p:nvGraphicFramePr>
        <p:xfrm>
          <a:off x="4521200" y="3333750"/>
          <a:ext cx="101600" cy="190500"/>
        </p:xfrm>
        <a:graphic>
          <a:graphicData uri="http://schemas.openxmlformats.org/presentationml/2006/ole">
            <mc:AlternateContent xmlns:mc="http://schemas.openxmlformats.org/markup-compatibility/2006">
              <mc:Choice xmlns:v="urn:schemas-microsoft-com:vml" Requires="v">
                <p:oleObj spid="_x0000_s3082" name="" r:id="rId5" imgW="101600" imgH="190500" progId="Equation.3">
                  <p:embed/>
                </p:oleObj>
              </mc:Choice>
              <mc:Fallback>
                <p:oleObj name="" r:id="rId5" imgW="101600" imgH="190500" progId="Equation.3">
                  <p:embed/>
                  <p:pic>
                    <p:nvPicPr>
                      <p:cNvPr id="0" name="图片 3081"/>
                      <p:cNvPicPr/>
                      <p:nvPr/>
                    </p:nvPicPr>
                    <p:blipFill>
                      <a:blip r:embed="rId6"/>
                      <a:stretch>
                        <a:fillRect/>
                      </a:stretch>
                    </p:blipFill>
                    <p:spPr>
                      <a:xfrm>
                        <a:off x="4521200" y="3333750"/>
                        <a:ext cx="101600" cy="190500"/>
                      </a:xfrm>
                      <a:prstGeom prst="rect">
                        <a:avLst/>
                      </a:prstGeom>
                      <a:noFill/>
                      <a:ln w="38100">
                        <a:noFill/>
                        <a:miter/>
                      </a:ln>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文本框 14337"/>
          <p:cNvSpPr txBox="1"/>
          <p:nvPr/>
        </p:nvSpPr>
        <p:spPr>
          <a:xfrm>
            <a:off x="325438" y="1127125"/>
            <a:ext cx="3505200" cy="676275"/>
          </a:xfrm>
          <a:prstGeom prst="rect">
            <a:avLst/>
          </a:prstGeom>
          <a:noFill/>
          <a:ln w="9525">
            <a:noFill/>
          </a:ln>
        </p:spPr>
        <p:txBody>
          <a:bodyPr anchor="t" anchorCtr="0">
            <a:spAutoFit/>
          </a:bodyPr>
          <a:p>
            <a:pPr>
              <a:lnSpc>
                <a:spcPct val="160000"/>
              </a:lnSpc>
              <a:spcBef>
                <a:spcPct val="50000"/>
              </a:spcBef>
              <a:buFont typeface="Wingdings" panose="05000000000000000000" pitchFamily="2" charset="2"/>
              <a:buChar char="l"/>
            </a:pPr>
            <a:r>
              <a:rPr lang="en-US" altLang="zh-CN" dirty="0">
                <a:solidFill>
                  <a:srgbClr val="FF0000"/>
                </a:solidFill>
                <a:latin typeface="Times New Roman" panose="02020603050405020304" pitchFamily="18" charset="0"/>
                <a:ea typeface="楷体_GB2312" pitchFamily="49" charset="-122"/>
              </a:rPr>
              <a:t> </a:t>
            </a:r>
            <a:r>
              <a:rPr lang="zh-CN" altLang="en-US" dirty="0">
                <a:solidFill>
                  <a:srgbClr val="FF0000"/>
                </a:solidFill>
                <a:latin typeface="Times New Roman" panose="02020603050405020304" pitchFamily="18" charset="0"/>
                <a:ea typeface="楷体_GB2312" pitchFamily="49" charset="-122"/>
              </a:rPr>
              <a:t>上三角矩阵：</a:t>
            </a:r>
            <a:r>
              <a:rPr lang="zh-CN" altLang="en-US" dirty="0">
                <a:solidFill>
                  <a:schemeClr val="tx1"/>
                </a:solidFill>
                <a:latin typeface="楷体_GB2312" pitchFamily="49" charset="-122"/>
                <a:ea typeface="楷体_GB2312" pitchFamily="49" charset="-122"/>
              </a:rPr>
              <a:t> </a:t>
            </a:r>
            <a:endParaRPr lang="zh-CN" altLang="en-US" b="0">
              <a:solidFill>
                <a:schemeClr val="tx1"/>
              </a:solidFill>
              <a:latin typeface="Times New Roman" panose="02020603050405020304" pitchFamily="18" charset="0"/>
              <a:ea typeface="宋体" panose="02010600030101010101" pitchFamily="2" charset="-122"/>
            </a:endParaRPr>
          </a:p>
        </p:txBody>
      </p:sp>
      <p:sp>
        <p:nvSpPr>
          <p:cNvPr id="29698" name="矩形 14339"/>
          <p:cNvSpPr/>
          <p:nvPr/>
        </p:nvSpPr>
        <p:spPr>
          <a:xfrm>
            <a:off x="4233863" y="3271838"/>
            <a:ext cx="9144000" cy="0"/>
          </a:xfrm>
          <a:prstGeom prst="rect">
            <a:avLst/>
          </a:prstGeom>
          <a:noFill/>
          <a:ln w="9525">
            <a:noFill/>
          </a:ln>
        </p:spPr>
        <p:txBody>
          <a:bodyPr anchor="t" anchorCtr="0"/>
          <a:p>
            <a:endParaRPr lang="zh-CN" altLang="en-US">
              <a:latin typeface="Times New Roman" panose="02020603050405020304" pitchFamily="18" charset="0"/>
              <a:ea typeface="宋体" panose="02010600030101010101" pitchFamily="2" charset="-122"/>
            </a:endParaRPr>
          </a:p>
        </p:txBody>
      </p:sp>
      <p:graphicFrame>
        <p:nvGraphicFramePr>
          <p:cNvPr id="29699" name="对象 14338"/>
          <p:cNvGraphicFramePr/>
          <p:nvPr/>
        </p:nvGraphicFramePr>
        <p:xfrm>
          <a:off x="2271713" y="3860800"/>
          <a:ext cx="1882775" cy="814388"/>
        </p:xfrm>
        <a:graphic>
          <a:graphicData uri="http://schemas.openxmlformats.org/presentationml/2006/ole">
            <mc:AlternateContent xmlns:mc="http://schemas.openxmlformats.org/markup-compatibility/2006">
              <mc:Choice xmlns:v="urn:schemas-microsoft-com:vml" Requires="v">
                <p:oleObj spid="_x0000_s3081" name="" r:id="rId1" imgW="926465" imgH="405765" progId="Equation.3">
                  <p:embed/>
                </p:oleObj>
              </mc:Choice>
              <mc:Fallback>
                <p:oleObj name="" r:id="rId1" imgW="926465" imgH="405765" progId="Equation.3">
                  <p:embed/>
                  <p:pic>
                    <p:nvPicPr>
                      <p:cNvPr id="0" name="图片 3080"/>
                      <p:cNvPicPr/>
                      <p:nvPr/>
                    </p:nvPicPr>
                    <p:blipFill>
                      <a:blip r:embed="rId2"/>
                      <a:stretch>
                        <a:fillRect/>
                      </a:stretch>
                    </p:blipFill>
                    <p:spPr>
                      <a:xfrm>
                        <a:off x="2271713" y="3860800"/>
                        <a:ext cx="1882775" cy="814388"/>
                      </a:xfrm>
                      <a:prstGeom prst="rect">
                        <a:avLst/>
                      </a:prstGeom>
                      <a:noFill/>
                      <a:ln w="38100">
                        <a:noFill/>
                        <a:miter/>
                      </a:ln>
                    </p:spPr>
                  </p:pic>
                </p:oleObj>
              </mc:Fallback>
            </mc:AlternateContent>
          </a:graphicData>
        </a:graphic>
      </p:graphicFrame>
      <p:graphicFrame>
        <p:nvGraphicFramePr>
          <p:cNvPr id="29700" name="对象 14340"/>
          <p:cNvGraphicFramePr/>
          <p:nvPr/>
        </p:nvGraphicFramePr>
        <p:xfrm>
          <a:off x="2287588" y="5056188"/>
          <a:ext cx="1073150" cy="812800"/>
        </p:xfrm>
        <a:graphic>
          <a:graphicData uri="http://schemas.openxmlformats.org/presentationml/2006/ole">
            <mc:AlternateContent xmlns:mc="http://schemas.openxmlformats.org/markup-compatibility/2006">
              <mc:Choice xmlns:v="urn:schemas-microsoft-com:vml" Requires="v">
                <p:oleObj spid="_x0000_s3080" name="" r:id="rId3" imgW="558165" imgH="405765" progId="Equation.3">
                  <p:embed/>
                </p:oleObj>
              </mc:Choice>
              <mc:Fallback>
                <p:oleObj name="" r:id="rId3" imgW="558165" imgH="405765" progId="Equation.3">
                  <p:embed/>
                  <p:pic>
                    <p:nvPicPr>
                      <p:cNvPr id="0" name="图片 3079"/>
                      <p:cNvPicPr/>
                      <p:nvPr/>
                    </p:nvPicPr>
                    <p:blipFill>
                      <a:blip r:embed="rId4"/>
                      <a:stretch>
                        <a:fillRect/>
                      </a:stretch>
                    </p:blipFill>
                    <p:spPr>
                      <a:xfrm>
                        <a:off x="2287588" y="5056188"/>
                        <a:ext cx="1073150" cy="812800"/>
                      </a:xfrm>
                      <a:prstGeom prst="rect">
                        <a:avLst/>
                      </a:prstGeom>
                      <a:noFill/>
                      <a:ln w="38100">
                        <a:noFill/>
                        <a:miter/>
                      </a:ln>
                    </p:spPr>
                  </p:pic>
                </p:oleObj>
              </mc:Fallback>
            </mc:AlternateContent>
          </a:graphicData>
        </a:graphic>
      </p:graphicFrame>
      <p:sp>
        <p:nvSpPr>
          <p:cNvPr id="29701" name="文本框 14341"/>
          <p:cNvSpPr txBox="1"/>
          <p:nvPr/>
        </p:nvSpPr>
        <p:spPr>
          <a:xfrm>
            <a:off x="1258888" y="4675188"/>
            <a:ext cx="609600" cy="457200"/>
          </a:xfrm>
          <a:prstGeom prst="rect">
            <a:avLst/>
          </a:prstGeom>
          <a:noFill/>
          <a:ln w="9525">
            <a:noFill/>
          </a:ln>
        </p:spPr>
        <p:txBody>
          <a:bodyPr anchor="t" anchorCtr="0">
            <a:spAutoFit/>
          </a:bodyPr>
          <a:p>
            <a:pPr>
              <a:spcBef>
                <a:spcPct val="50000"/>
              </a:spcBef>
            </a:pPr>
            <a:r>
              <a:rPr lang="en-US" altLang="zh-CN" i="1">
                <a:solidFill>
                  <a:srgbClr val="0A0A0E"/>
                </a:solidFill>
                <a:latin typeface="Times New Roman" panose="02020603050405020304" pitchFamily="18" charset="0"/>
                <a:ea typeface="宋体" panose="02010600030101010101" pitchFamily="2" charset="-122"/>
              </a:rPr>
              <a:t>k</a:t>
            </a:r>
            <a:r>
              <a:rPr lang="en-US" altLang="zh-CN">
                <a:solidFill>
                  <a:srgbClr val="0A0A0E"/>
                </a:solidFill>
                <a:latin typeface="Times New Roman" panose="02020603050405020304" pitchFamily="18" charset="0"/>
                <a:ea typeface="宋体" panose="02010600030101010101" pitchFamily="2" charset="-122"/>
              </a:rPr>
              <a:t>=</a:t>
            </a:r>
            <a:endParaRPr lang="en-US" altLang="zh-CN">
              <a:solidFill>
                <a:srgbClr val="0A0A0E"/>
              </a:solidFill>
              <a:latin typeface="Times New Roman" panose="02020603050405020304" pitchFamily="18" charset="0"/>
              <a:ea typeface="宋体" panose="02010600030101010101" pitchFamily="2" charset="-122"/>
            </a:endParaRPr>
          </a:p>
        </p:txBody>
      </p:sp>
      <p:sp>
        <p:nvSpPr>
          <p:cNvPr id="29702" name="文本框 14342"/>
          <p:cNvSpPr txBox="1"/>
          <p:nvPr/>
        </p:nvSpPr>
        <p:spPr>
          <a:xfrm>
            <a:off x="4230688" y="3989388"/>
            <a:ext cx="2438400" cy="457200"/>
          </a:xfrm>
          <a:prstGeom prst="rect">
            <a:avLst/>
          </a:prstGeom>
          <a:noFill/>
          <a:ln w="9525">
            <a:noFill/>
          </a:ln>
        </p:spPr>
        <p:txBody>
          <a:bodyPr anchor="t" anchorCtr="0">
            <a:spAutoFit/>
          </a:bodyPr>
          <a:p>
            <a:pPr>
              <a:spcBef>
                <a:spcPct val="50000"/>
              </a:spcBef>
            </a:pPr>
            <a:r>
              <a:rPr lang="en-US" altLang="zh-CN">
                <a:solidFill>
                  <a:srgbClr val="0A0A0E"/>
                </a:solidFill>
                <a:latin typeface="Times New Roman" panose="02020603050405020304" pitchFamily="18" charset="0"/>
                <a:ea typeface="宋体" panose="02010600030101010101" pitchFamily="2" charset="-122"/>
              </a:rPr>
              <a:t>+ </a:t>
            </a:r>
            <a:r>
              <a:rPr lang="en-US" altLang="zh-CN" i="1">
                <a:solidFill>
                  <a:srgbClr val="0A0A0E"/>
                </a:solidFill>
                <a:latin typeface="Times New Roman" panose="02020603050405020304" pitchFamily="18" charset="0"/>
                <a:ea typeface="宋体" panose="02010600030101010101" pitchFamily="2" charset="-122"/>
              </a:rPr>
              <a:t>j</a:t>
            </a:r>
            <a:r>
              <a:rPr lang="en-US" altLang="zh-CN">
                <a:solidFill>
                  <a:srgbClr val="0A0A0E"/>
                </a:solidFill>
                <a:latin typeface="Times New Roman" panose="02020603050405020304" pitchFamily="18" charset="0"/>
                <a:ea typeface="宋体" panose="02010600030101010101" pitchFamily="2" charset="-122"/>
              </a:rPr>
              <a:t> – </a:t>
            </a:r>
            <a:r>
              <a:rPr lang="en-US" altLang="zh-CN" i="1">
                <a:solidFill>
                  <a:srgbClr val="0A0A0E"/>
                </a:solidFill>
                <a:latin typeface="Times New Roman" panose="02020603050405020304" pitchFamily="18" charset="0"/>
                <a:ea typeface="宋体" panose="02010600030101010101" pitchFamily="2" charset="-122"/>
              </a:rPr>
              <a:t>i</a:t>
            </a:r>
            <a:r>
              <a:rPr lang="en-US" altLang="zh-CN">
                <a:solidFill>
                  <a:srgbClr val="0A0A0E"/>
                </a:solidFill>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楷体_GB2312" pitchFamily="49" charset="-122"/>
              </a:rPr>
              <a:t>当</a:t>
            </a:r>
            <a:r>
              <a:rPr lang="en-US" altLang="zh-CN" i="1" err="1">
                <a:latin typeface="Times New Roman" panose="02020603050405020304" pitchFamily="18" charset="0"/>
                <a:ea typeface="楷体_GB2312" pitchFamily="49" charset="-122"/>
              </a:rPr>
              <a:t>i</a:t>
            </a:r>
            <a:r>
              <a:rPr lang="en-US" altLang="zh-CN" err="1">
                <a:latin typeface="Times New Roman" panose="02020603050405020304" pitchFamily="18" charset="0"/>
                <a:ea typeface="楷体_GB2312" pitchFamily="49" charset="-122"/>
              </a:rPr>
              <a:t>≤</a:t>
            </a:r>
            <a:r>
              <a:rPr lang="en-US" altLang="zh-CN" i="1" err="1">
                <a:latin typeface="Times New Roman" panose="02020603050405020304" pitchFamily="18" charset="0"/>
                <a:ea typeface="楷体_GB2312" pitchFamily="49" charset="-122"/>
              </a:rPr>
              <a:t>j</a:t>
            </a:r>
            <a:r>
              <a:rPr lang="zh-CN" altLang="en-US" dirty="0">
                <a:latin typeface="Times New Roman" panose="02020603050405020304" pitchFamily="18" charset="0"/>
                <a:ea typeface="楷体_GB2312" pitchFamily="49" charset="-122"/>
              </a:rPr>
              <a:t>时</a:t>
            </a:r>
            <a:endParaRPr lang="zh-CN" altLang="en-US" dirty="0">
              <a:latin typeface="Times New Roman" panose="02020603050405020304" pitchFamily="18" charset="0"/>
              <a:ea typeface="楷体_GB2312" pitchFamily="49" charset="-122"/>
            </a:endParaRPr>
          </a:p>
        </p:txBody>
      </p:sp>
      <p:sp>
        <p:nvSpPr>
          <p:cNvPr id="29703" name="文本框 14343"/>
          <p:cNvSpPr txBox="1"/>
          <p:nvPr/>
        </p:nvSpPr>
        <p:spPr>
          <a:xfrm>
            <a:off x="5221288" y="5284788"/>
            <a:ext cx="1492250" cy="457200"/>
          </a:xfrm>
          <a:prstGeom prst="rect">
            <a:avLst/>
          </a:prstGeom>
          <a:noFill/>
          <a:ln w="9525">
            <a:noFill/>
          </a:ln>
        </p:spPr>
        <p:txBody>
          <a:bodyPr anchor="t" anchorCtr="0">
            <a:spAutoFit/>
          </a:bodyPr>
          <a:p>
            <a:pPr>
              <a:spcBef>
                <a:spcPct val="50000"/>
              </a:spcBef>
            </a:pPr>
            <a:r>
              <a:rPr lang="zh-CN" altLang="en-US" dirty="0">
                <a:latin typeface="Times New Roman" panose="02020603050405020304" pitchFamily="18" charset="0"/>
                <a:ea typeface="楷体_GB2312" pitchFamily="49" charset="-122"/>
              </a:rPr>
              <a:t>当</a:t>
            </a:r>
            <a:r>
              <a:rPr lang="en-US" altLang="zh-CN" i="1">
                <a:latin typeface="Times New Roman" panose="02020603050405020304" pitchFamily="18" charset="0"/>
                <a:ea typeface="楷体_GB2312" pitchFamily="49" charset="-122"/>
              </a:rPr>
              <a:t>i</a:t>
            </a:r>
            <a:r>
              <a:rPr lang="en-US" altLang="zh-CN">
                <a:latin typeface="Times New Roman" panose="02020603050405020304" pitchFamily="18" charset="0"/>
                <a:ea typeface="楷体_GB2312" pitchFamily="49" charset="-122"/>
              </a:rPr>
              <a:t>&gt;</a:t>
            </a:r>
            <a:r>
              <a:rPr lang="en-US" altLang="zh-CN" i="1">
                <a:latin typeface="Times New Roman" panose="02020603050405020304" pitchFamily="18" charset="0"/>
                <a:ea typeface="楷体_GB2312" pitchFamily="49" charset="-122"/>
              </a:rPr>
              <a:t>j</a:t>
            </a:r>
            <a:r>
              <a:rPr lang="zh-CN" altLang="en-US" dirty="0">
                <a:latin typeface="Times New Roman" panose="02020603050405020304" pitchFamily="18" charset="0"/>
                <a:ea typeface="楷体_GB2312" pitchFamily="49" charset="-122"/>
              </a:rPr>
              <a:t>时</a:t>
            </a:r>
            <a:endParaRPr lang="zh-CN" altLang="en-US" dirty="0">
              <a:latin typeface="Times New Roman" panose="02020603050405020304" pitchFamily="18" charset="0"/>
              <a:ea typeface="楷体_GB2312" pitchFamily="49" charset="-122"/>
            </a:endParaRPr>
          </a:p>
        </p:txBody>
      </p:sp>
      <p:sp>
        <p:nvSpPr>
          <p:cNvPr id="29704" name="左大括号 14344"/>
          <p:cNvSpPr/>
          <p:nvPr/>
        </p:nvSpPr>
        <p:spPr>
          <a:xfrm>
            <a:off x="1944688" y="4141788"/>
            <a:ext cx="152400" cy="1600200"/>
          </a:xfrm>
          <a:prstGeom prst="leftBrace">
            <a:avLst>
              <a:gd name="adj1" fmla="val 87500"/>
              <a:gd name="adj2" fmla="val 50000"/>
            </a:avLst>
          </a:prstGeom>
          <a:noFill/>
          <a:ln w="22225" cap="flat" cmpd="sng">
            <a:solidFill>
              <a:srgbClr val="000000"/>
            </a:solidFill>
            <a:prstDash val="solid"/>
            <a:round/>
            <a:headEnd type="none" w="med" len="med"/>
            <a:tailEnd type="none" w="med" len="med"/>
          </a:ln>
        </p:spPr>
        <p:txBody>
          <a:bodyPr anchor="t" anchorCtr="0"/>
          <a:p>
            <a:endParaRPr lang="zh-CN" altLang="en-US">
              <a:latin typeface="Times New Roman" panose="02020603050405020304" pitchFamily="18" charset="0"/>
              <a:ea typeface="宋体" panose="02010600030101010101" pitchFamily="2" charset="-122"/>
            </a:endParaRPr>
          </a:p>
        </p:txBody>
      </p:sp>
      <p:sp>
        <p:nvSpPr>
          <p:cNvPr id="29705" name="文本框 14345"/>
          <p:cNvSpPr txBox="1"/>
          <p:nvPr/>
        </p:nvSpPr>
        <p:spPr>
          <a:xfrm>
            <a:off x="250825" y="188913"/>
            <a:ext cx="3505200" cy="676275"/>
          </a:xfrm>
          <a:prstGeom prst="rect">
            <a:avLst/>
          </a:prstGeom>
          <a:noFill/>
          <a:ln w="9525">
            <a:noFill/>
          </a:ln>
        </p:spPr>
        <p:txBody>
          <a:bodyPr anchor="t" anchorCtr="0">
            <a:spAutoFit/>
          </a:bodyPr>
          <a:p>
            <a:pPr>
              <a:lnSpc>
                <a:spcPct val="160000"/>
              </a:lnSpc>
              <a:spcBef>
                <a:spcPct val="50000"/>
              </a:spcBef>
            </a:pPr>
            <a:r>
              <a:rPr lang="en-US" altLang="zh-CN" dirty="0">
                <a:solidFill>
                  <a:srgbClr val="FF0000"/>
                </a:solidFill>
                <a:latin typeface="Times New Roman" panose="02020603050405020304" pitchFamily="18" charset="0"/>
                <a:ea typeface="楷体_GB2312" pitchFamily="49" charset="-122"/>
              </a:rPr>
              <a:t>2. </a:t>
            </a:r>
            <a:r>
              <a:rPr lang="zh-CN" altLang="en-US" dirty="0">
                <a:solidFill>
                  <a:srgbClr val="FF0000"/>
                </a:solidFill>
                <a:latin typeface="Times New Roman" panose="02020603050405020304" pitchFamily="18" charset="0"/>
                <a:ea typeface="楷体_GB2312" pitchFamily="49" charset="-122"/>
              </a:rPr>
              <a:t>三角矩阵的压缩存储</a:t>
            </a:r>
            <a:r>
              <a:rPr lang="zh-CN" altLang="en-US" dirty="0">
                <a:solidFill>
                  <a:schemeClr val="tx1"/>
                </a:solidFill>
                <a:latin typeface="楷体_GB2312" pitchFamily="49" charset="-122"/>
                <a:ea typeface="楷体_GB2312" pitchFamily="49" charset="-122"/>
              </a:rPr>
              <a:t> </a:t>
            </a:r>
            <a:endParaRPr lang="zh-CN" altLang="en-US" b="0">
              <a:solidFill>
                <a:schemeClr val="tx1"/>
              </a:solidFill>
              <a:latin typeface="Times New Roman" panose="02020603050405020304" pitchFamily="18" charset="0"/>
              <a:ea typeface="宋体" panose="02010600030101010101" pitchFamily="2" charset="-122"/>
            </a:endParaRPr>
          </a:p>
        </p:txBody>
      </p:sp>
      <p:graphicFrame>
        <p:nvGraphicFramePr>
          <p:cNvPr id="29706" name="对象 14346"/>
          <p:cNvGraphicFramePr/>
          <p:nvPr/>
        </p:nvGraphicFramePr>
        <p:xfrm>
          <a:off x="2843213" y="1412875"/>
          <a:ext cx="2935287" cy="1887538"/>
        </p:xfrm>
        <a:graphic>
          <a:graphicData uri="http://schemas.openxmlformats.org/presentationml/2006/ole">
            <mc:AlternateContent xmlns:mc="http://schemas.openxmlformats.org/markup-compatibility/2006">
              <mc:Choice xmlns:v="urn:schemas-microsoft-com:vml" Requires="v">
                <p:oleObj spid="_x0000_s3076" name="" r:id="rId5" imgW="1243965" imgH="799465" progId="Equation.3">
                  <p:embed/>
                </p:oleObj>
              </mc:Choice>
              <mc:Fallback>
                <p:oleObj name="" r:id="rId5" imgW="1243965" imgH="799465" progId="Equation.3">
                  <p:embed/>
                  <p:pic>
                    <p:nvPicPr>
                      <p:cNvPr id="0" name="图片 3075"/>
                      <p:cNvPicPr/>
                      <p:nvPr/>
                    </p:nvPicPr>
                    <p:blipFill>
                      <a:blip r:embed="rId6"/>
                      <a:stretch>
                        <a:fillRect/>
                      </a:stretch>
                    </p:blipFill>
                    <p:spPr>
                      <a:xfrm>
                        <a:off x="2843213" y="1412875"/>
                        <a:ext cx="2935287" cy="1887538"/>
                      </a:xfrm>
                      <a:prstGeom prst="rect">
                        <a:avLst/>
                      </a:prstGeom>
                      <a:noFill/>
                      <a:ln w="38100">
                        <a:noFill/>
                        <a:miter/>
                      </a:ln>
                    </p:spPr>
                  </p:pic>
                </p:oleObj>
              </mc:Fallback>
            </mc:AlternateContent>
          </a:graphicData>
        </a:graphic>
      </p:graphicFrame>
      <p:sp>
        <p:nvSpPr>
          <p:cNvPr id="29707" name="直接连接符 14347"/>
          <p:cNvSpPr/>
          <p:nvPr/>
        </p:nvSpPr>
        <p:spPr>
          <a:xfrm>
            <a:off x="2987675" y="1989138"/>
            <a:ext cx="0" cy="1152525"/>
          </a:xfrm>
          <a:prstGeom prst="line">
            <a:avLst/>
          </a:prstGeom>
          <a:ln w="9525" cap="flat" cmpd="sng">
            <a:solidFill>
              <a:srgbClr val="FF0000"/>
            </a:solidFill>
            <a:prstDash val="solid"/>
            <a:miter/>
            <a:headEnd type="none" w="med" len="med"/>
            <a:tailEnd type="none" w="med" len="med"/>
          </a:ln>
        </p:spPr>
      </p:sp>
      <p:sp>
        <p:nvSpPr>
          <p:cNvPr id="29708" name="直接连接符 14348"/>
          <p:cNvSpPr/>
          <p:nvPr/>
        </p:nvSpPr>
        <p:spPr>
          <a:xfrm>
            <a:off x="2987675" y="1989138"/>
            <a:ext cx="1871663" cy="1152525"/>
          </a:xfrm>
          <a:prstGeom prst="line">
            <a:avLst/>
          </a:prstGeom>
          <a:ln w="9525" cap="flat" cmpd="sng">
            <a:solidFill>
              <a:srgbClr val="FF0000"/>
            </a:solidFill>
            <a:prstDash val="solid"/>
            <a:miter/>
            <a:headEnd type="none" w="med" len="med"/>
            <a:tailEnd type="none" w="med" len="med"/>
          </a:ln>
        </p:spPr>
      </p:sp>
      <p:sp>
        <p:nvSpPr>
          <p:cNvPr id="29709" name="任意多边形 14349"/>
          <p:cNvSpPr/>
          <p:nvPr/>
        </p:nvSpPr>
        <p:spPr>
          <a:xfrm>
            <a:off x="2971800" y="3124200"/>
            <a:ext cx="1887538" cy="19050"/>
          </a:xfrm>
          <a:custGeom>
            <a:avLst/>
            <a:gdLst/>
            <a:ahLst/>
            <a:cxnLst/>
            <a:pathLst>
              <a:path w="1189" h="12">
                <a:moveTo>
                  <a:pt x="0" y="0"/>
                </a:moveTo>
                <a:lnTo>
                  <a:pt x="1189" y="12"/>
                </a:lnTo>
              </a:path>
            </a:pathLst>
          </a:custGeom>
          <a:noFill/>
          <a:ln w="9525" cap="flat" cmpd="sng">
            <a:solidFill>
              <a:srgbClr val="FF0000"/>
            </a:solidFill>
            <a:prstDash val="solid"/>
            <a:miter/>
            <a:headEnd type="none" w="med" len="med"/>
            <a:tailEnd type="none" w="med" len="med"/>
          </a:ln>
        </p:spPr>
        <p:txBody>
          <a:bodyPr/>
          <a:p>
            <a:endParaRPr lang="zh-CN" altLang="en-US"/>
          </a:p>
        </p:txBody>
      </p:sp>
      <p:sp>
        <p:nvSpPr>
          <p:cNvPr id="29710" name="文本框 14350"/>
          <p:cNvSpPr txBox="1"/>
          <p:nvPr/>
        </p:nvSpPr>
        <p:spPr>
          <a:xfrm>
            <a:off x="3203575" y="2492375"/>
            <a:ext cx="576263" cy="457200"/>
          </a:xfrm>
          <a:prstGeom prst="rect">
            <a:avLst/>
          </a:prstGeom>
          <a:noFill/>
          <a:ln w="9525">
            <a:noFill/>
          </a:ln>
        </p:spPr>
        <p:txBody>
          <a:bodyPr anchor="t" anchorCtr="0">
            <a:spAutoFit/>
          </a:bodyPr>
          <a:p>
            <a:pPr>
              <a:spcBef>
                <a:spcPct val="50000"/>
              </a:spcBef>
            </a:pPr>
            <a:r>
              <a:rPr lang="en-US" altLang="zh-CN">
                <a:solidFill>
                  <a:srgbClr val="FF0000"/>
                </a:solidFill>
                <a:latin typeface="Times New Roman" panose="02020603050405020304" pitchFamily="18" charset="0"/>
                <a:ea typeface="楷体_GB2312" pitchFamily="49" charset="-122"/>
              </a:rPr>
              <a:t>c</a:t>
            </a:r>
            <a:endParaRPr lang="en-US" altLang="zh-CN">
              <a:solidFill>
                <a:srgbClr val="FF0000"/>
              </a:solidFill>
              <a:latin typeface="Times New Roman" panose="02020603050405020304" pitchFamily="18" charset="0"/>
              <a:ea typeface="楷体_GB2312" pitchFamily="49" charset="-122"/>
            </a:endParaRPr>
          </a:p>
        </p:txBody>
      </p:sp>
      <p:sp>
        <p:nvSpPr>
          <p:cNvPr id="29711" name="直接连接符 14351"/>
          <p:cNvSpPr/>
          <p:nvPr/>
        </p:nvSpPr>
        <p:spPr>
          <a:xfrm flipH="1" flipV="1">
            <a:off x="3419475" y="5589588"/>
            <a:ext cx="647700" cy="360362"/>
          </a:xfrm>
          <a:prstGeom prst="line">
            <a:avLst/>
          </a:prstGeom>
          <a:ln w="28575" cap="flat" cmpd="sng">
            <a:solidFill>
              <a:srgbClr val="9900FF"/>
            </a:solidFill>
            <a:prstDash val="solid"/>
            <a:miter/>
            <a:headEnd type="none" w="med" len="med"/>
            <a:tailEnd type="triangle" w="med" len="med"/>
          </a:ln>
        </p:spPr>
      </p:sp>
      <p:sp>
        <p:nvSpPr>
          <p:cNvPr id="29712" name="文本框 14352"/>
          <p:cNvSpPr txBox="1"/>
          <p:nvPr/>
        </p:nvSpPr>
        <p:spPr>
          <a:xfrm>
            <a:off x="3708400" y="5876925"/>
            <a:ext cx="1873250" cy="457200"/>
          </a:xfrm>
          <a:prstGeom prst="rect">
            <a:avLst/>
          </a:prstGeom>
          <a:noFill/>
          <a:ln w="9525">
            <a:noFill/>
          </a:ln>
        </p:spPr>
        <p:txBody>
          <a:bodyPr anchor="t" anchorCtr="0">
            <a:spAutoFit/>
          </a:bodyPr>
          <a:p>
            <a:pPr>
              <a:spcBef>
                <a:spcPct val="50000"/>
              </a:spcBef>
            </a:pPr>
            <a:r>
              <a:rPr lang="zh-CN" altLang="en-US" dirty="0">
                <a:latin typeface="Times New Roman" panose="02020603050405020304" pitchFamily="18" charset="0"/>
                <a:ea typeface="楷体_GB2312" pitchFamily="49" charset="-122"/>
              </a:rPr>
              <a:t>存放常量</a:t>
            </a:r>
            <a:r>
              <a:rPr lang="en-US" altLang="zh-CN">
                <a:latin typeface="Times New Roman" panose="02020603050405020304" pitchFamily="18" charset="0"/>
                <a:ea typeface="楷体_GB2312" pitchFamily="49" charset="-122"/>
              </a:rPr>
              <a:t>c</a:t>
            </a:r>
            <a:endParaRPr lang="en-US" altLang="zh-CN">
              <a:latin typeface="Times New Roman" panose="02020603050405020304" pitchFamily="18" charset="0"/>
              <a:ea typeface="楷体_GB2312"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文本框 88067"/>
          <p:cNvSpPr txBox="1"/>
          <p:nvPr/>
        </p:nvSpPr>
        <p:spPr>
          <a:xfrm>
            <a:off x="539750" y="908050"/>
            <a:ext cx="8064500" cy="1004888"/>
          </a:xfrm>
          <a:prstGeom prst="rect">
            <a:avLst/>
          </a:prstGeom>
          <a:noFill/>
          <a:ln w="9525">
            <a:noFill/>
          </a:ln>
        </p:spPr>
        <p:txBody>
          <a:bodyPr anchor="t" anchorCtr="0">
            <a:spAutoFit/>
          </a:bodyPr>
          <a:p>
            <a:pPr>
              <a:spcBef>
                <a:spcPct val="50000"/>
              </a:spcBef>
            </a:pPr>
            <a:r>
              <a:rPr lang="zh-CN" altLang="en-US" dirty="0">
                <a:solidFill>
                  <a:srgbClr val="FF0000"/>
                </a:solidFill>
                <a:latin typeface="Verdana" panose="020B0604030504040204" pitchFamily="34" charset="0"/>
                <a:ea typeface="楷体_GB2312" pitchFamily="49" charset="-122"/>
              </a:rPr>
              <a:t>思考题：</a:t>
            </a:r>
            <a:endParaRPr lang="zh-CN" altLang="en-US" dirty="0">
              <a:solidFill>
                <a:srgbClr val="FF0000"/>
              </a:solidFill>
              <a:latin typeface="Verdana" panose="020B0604030504040204" pitchFamily="34" charset="0"/>
              <a:ea typeface="楷体_GB2312" pitchFamily="49" charset="-122"/>
            </a:endParaRPr>
          </a:p>
          <a:p>
            <a:pPr>
              <a:spcBef>
                <a:spcPct val="50000"/>
              </a:spcBef>
            </a:pPr>
            <a:r>
              <a:rPr lang="zh-CN" altLang="en-US" dirty="0">
                <a:solidFill>
                  <a:srgbClr val="FF0000"/>
                </a:solidFill>
                <a:latin typeface="Verdana" panose="020B0604030504040204" pitchFamily="34" charset="0"/>
                <a:ea typeface="楷体_GB2312" pitchFamily="49" charset="-122"/>
              </a:rPr>
              <a:t>　　</a:t>
            </a:r>
            <a:r>
              <a:rPr lang="zh-CN" altLang="en-US" dirty="0">
                <a:latin typeface="Verdana" panose="020B0604030504040204" pitchFamily="34" charset="0"/>
                <a:ea typeface="楷体_GB2312" pitchFamily="49" charset="-122"/>
              </a:rPr>
              <a:t>为什么采用压缩存储，需要解决什么问题？</a:t>
            </a:r>
            <a:endParaRPr lang="zh-CN" altLang="en-US" dirty="0">
              <a:latin typeface="Verdana" panose="020B0604030504040204" pitchFamily="34" charset="0"/>
              <a:ea typeface="楷体_GB2312"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文本框 29697"/>
          <p:cNvSpPr txBox="1"/>
          <p:nvPr/>
        </p:nvSpPr>
        <p:spPr>
          <a:xfrm>
            <a:off x="611188" y="620713"/>
            <a:ext cx="7924800" cy="579437"/>
          </a:xfrm>
          <a:prstGeom prst="rect">
            <a:avLst/>
          </a:prstGeom>
          <a:noFill/>
          <a:ln w="9525">
            <a:noFill/>
          </a:ln>
        </p:spPr>
        <p:txBody>
          <a:bodyPr anchor="t" anchorCtr="0">
            <a:spAutoFit/>
          </a:bodyPr>
          <a:p>
            <a:pPr algn="ctr">
              <a:spcBef>
                <a:spcPct val="50000"/>
              </a:spcBef>
            </a:pPr>
            <a:r>
              <a:rPr lang="en-US" altLang="zh-CN" sz="3200" dirty="0">
                <a:solidFill>
                  <a:srgbClr val="FF0000"/>
                </a:solidFill>
                <a:latin typeface="Times New Roman" panose="02020603050405020304" pitchFamily="18" charset="0"/>
                <a:ea typeface="隶书" panose="02010509060101010101" pitchFamily="49" charset="-122"/>
              </a:rPr>
              <a:t>6.2  </a:t>
            </a:r>
            <a:r>
              <a:rPr lang="zh-CN" altLang="en-US" sz="3200" dirty="0">
                <a:solidFill>
                  <a:srgbClr val="FF0000"/>
                </a:solidFill>
                <a:latin typeface="Times New Roman" panose="02020603050405020304" pitchFamily="18" charset="0"/>
                <a:ea typeface="隶书" panose="02010509060101010101" pitchFamily="49" charset="-122"/>
              </a:rPr>
              <a:t>稀疏矩阵</a:t>
            </a:r>
            <a:r>
              <a:rPr lang="zh-CN" altLang="en-US" sz="3200" dirty="0">
                <a:solidFill>
                  <a:srgbClr val="FF0000"/>
                </a:solidFill>
                <a:latin typeface="Times New Roman" panose="02020603050405020304" pitchFamily="18" charset="0"/>
                <a:ea typeface="楷体_GB2312" pitchFamily="49" charset="-122"/>
              </a:rPr>
              <a:t>     </a:t>
            </a:r>
            <a:endParaRPr lang="zh-CN" altLang="en-US">
              <a:solidFill>
                <a:srgbClr val="FF0000"/>
              </a:solidFill>
              <a:latin typeface="Times New Roman" panose="02020603050405020304" pitchFamily="18" charset="0"/>
              <a:ea typeface="楷体_GB2312" pitchFamily="49" charset="-122"/>
            </a:endParaRPr>
          </a:p>
        </p:txBody>
      </p:sp>
      <p:sp>
        <p:nvSpPr>
          <p:cNvPr id="31746" name="文本框 29698"/>
          <p:cNvSpPr txBox="1"/>
          <p:nvPr/>
        </p:nvSpPr>
        <p:spPr>
          <a:xfrm>
            <a:off x="684213" y="1628775"/>
            <a:ext cx="7775575" cy="2282825"/>
          </a:xfrm>
          <a:prstGeom prst="rect">
            <a:avLst/>
          </a:prstGeom>
          <a:noFill/>
          <a:ln w="9525">
            <a:noFill/>
          </a:ln>
        </p:spPr>
        <p:txBody>
          <a:bodyPr anchor="t" anchorCtr="0">
            <a:spAutoFit/>
          </a:bodyPr>
          <a:p>
            <a:pPr algn="just">
              <a:lnSpc>
                <a:spcPct val="150000"/>
              </a:lnSpc>
              <a:spcBef>
                <a:spcPct val="50000"/>
              </a:spcBef>
            </a:pPr>
            <a:r>
              <a:rPr lang="zh-CN" altLang="en-US" dirty="0">
                <a:latin typeface="Times New Roman" panose="02020603050405020304" pitchFamily="18" charset="0"/>
                <a:ea typeface="楷体_GB2312" pitchFamily="49" charset="-122"/>
              </a:rPr>
              <a:t>　　一个阶数较大的矩阵中的非零元素个数</a:t>
            </a:r>
            <a:r>
              <a:rPr lang="en-US" altLang="zh-CN" dirty="0">
                <a:latin typeface="Times New Roman" panose="02020603050405020304" pitchFamily="18" charset="0"/>
                <a:ea typeface="楷体_GB2312" pitchFamily="49" charset="-122"/>
              </a:rPr>
              <a:t>s</a:t>
            </a:r>
            <a:r>
              <a:rPr lang="zh-CN" altLang="en-US" dirty="0">
                <a:latin typeface="Times New Roman" panose="02020603050405020304" pitchFamily="18" charset="0"/>
                <a:ea typeface="楷体_GB2312" pitchFamily="49" charset="-122"/>
              </a:rPr>
              <a:t>相对于矩阵元素的总个数</a:t>
            </a:r>
            <a:r>
              <a:rPr lang="en-US" altLang="zh-CN" dirty="0">
                <a:latin typeface="Times New Roman" panose="02020603050405020304" pitchFamily="18" charset="0"/>
                <a:ea typeface="楷体_GB2312" pitchFamily="49" charset="-122"/>
              </a:rPr>
              <a:t>t</a:t>
            </a:r>
            <a:r>
              <a:rPr lang="zh-CN" altLang="en-US" dirty="0">
                <a:latin typeface="Times New Roman" panose="02020603050405020304" pitchFamily="18" charset="0"/>
                <a:ea typeface="楷体_GB2312" pitchFamily="49" charset="-122"/>
              </a:rPr>
              <a:t>十分小时，即</a:t>
            </a:r>
            <a:r>
              <a:rPr lang="en-US" altLang="zh-CN" dirty="0">
                <a:latin typeface="Times New Roman" panose="02020603050405020304" pitchFamily="18" charset="0"/>
                <a:ea typeface="楷体_GB2312" pitchFamily="49" charset="-122"/>
              </a:rPr>
              <a:t>s&lt;&lt;t</a:t>
            </a:r>
            <a:r>
              <a:rPr lang="zh-CN" altLang="en-US" dirty="0">
                <a:latin typeface="Times New Roman" panose="02020603050405020304" pitchFamily="18" charset="0"/>
                <a:ea typeface="楷体_GB2312" pitchFamily="49" charset="-122"/>
              </a:rPr>
              <a:t>时</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称该矩阵为稀疏矩阵。例如一个</a:t>
            </a:r>
            <a:r>
              <a:rPr lang="en-US" altLang="zh-CN" dirty="0">
                <a:latin typeface="Times New Roman" panose="02020603050405020304" pitchFamily="18" charset="0"/>
                <a:ea typeface="楷体_GB2312" pitchFamily="49" charset="-122"/>
              </a:rPr>
              <a:t>100×100</a:t>
            </a:r>
            <a:r>
              <a:rPr lang="zh-CN" altLang="en-US" dirty="0">
                <a:latin typeface="Times New Roman" panose="02020603050405020304" pitchFamily="18" charset="0"/>
                <a:ea typeface="楷体_GB2312" pitchFamily="49" charset="-122"/>
              </a:rPr>
              <a:t>的矩阵，若其中只有</a:t>
            </a:r>
            <a:r>
              <a:rPr lang="en-US" altLang="zh-CN" dirty="0">
                <a:latin typeface="Times New Roman" panose="02020603050405020304" pitchFamily="18" charset="0"/>
                <a:ea typeface="楷体_GB2312" pitchFamily="49" charset="-122"/>
              </a:rPr>
              <a:t>100</a:t>
            </a:r>
            <a:r>
              <a:rPr lang="zh-CN" altLang="en-US" dirty="0">
                <a:latin typeface="Times New Roman" panose="02020603050405020304" pitchFamily="18" charset="0"/>
                <a:ea typeface="楷体_GB2312" pitchFamily="49" charset="-122"/>
              </a:rPr>
              <a:t>个非零元素，就可称其为</a:t>
            </a:r>
            <a:r>
              <a:rPr lang="zh-CN" altLang="en-US" dirty="0">
                <a:solidFill>
                  <a:srgbClr val="FF0000"/>
                </a:solidFill>
                <a:latin typeface="Times New Roman" panose="02020603050405020304" pitchFamily="18" charset="0"/>
                <a:ea typeface="楷体_GB2312" pitchFamily="49" charset="-122"/>
              </a:rPr>
              <a:t>稀疏矩阵</a:t>
            </a:r>
            <a:r>
              <a:rPr lang="zh-CN" altLang="en-US" dirty="0">
                <a:latin typeface="Times New Roman" panose="02020603050405020304" pitchFamily="18" charset="0"/>
                <a:ea typeface="楷体_GB2312" pitchFamily="49" charset="-122"/>
              </a:rPr>
              <a:t>。</a:t>
            </a:r>
            <a:endParaRPr lang="zh-CN" altLang="en-US" dirty="0">
              <a:latin typeface="Times New Roman" panose="02020603050405020304" pitchFamily="18" charset="0"/>
              <a:ea typeface="楷体_GB2312"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文本框 30721"/>
          <p:cNvSpPr txBox="1"/>
          <p:nvPr/>
        </p:nvSpPr>
        <p:spPr>
          <a:xfrm>
            <a:off x="450850" y="908050"/>
            <a:ext cx="8153400" cy="4995863"/>
          </a:xfrm>
          <a:prstGeom prst="rect">
            <a:avLst/>
          </a:prstGeom>
          <a:noFill/>
          <a:ln w="9525">
            <a:noFill/>
          </a:ln>
        </p:spPr>
        <p:txBody>
          <a:bodyPr anchor="t" anchorCtr="0">
            <a:spAutoFit/>
          </a:bodyPr>
          <a:p>
            <a:pPr>
              <a:lnSpc>
                <a:spcPct val="130000"/>
              </a:lnSpc>
              <a:spcBef>
                <a:spcPct val="50000"/>
              </a:spcBef>
            </a:pPr>
            <a:r>
              <a:rPr lang="en-US" altLang="zh-CN" sz="2800" dirty="0">
                <a:solidFill>
                  <a:srgbClr val="FF0000"/>
                </a:solidFill>
                <a:latin typeface="Times New Roman" panose="02020603050405020304" pitchFamily="18" charset="0"/>
                <a:ea typeface="隶书" panose="02010509060101010101" pitchFamily="49" charset="-122"/>
              </a:rPr>
              <a:t>6.2.1 </a:t>
            </a:r>
            <a:r>
              <a:rPr lang="zh-CN" altLang="en-US" sz="2800" dirty="0">
                <a:solidFill>
                  <a:srgbClr val="FF0000"/>
                </a:solidFill>
                <a:latin typeface="Times New Roman" panose="02020603050405020304" pitchFamily="18" charset="0"/>
                <a:ea typeface="隶书" panose="02010509060101010101" pitchFamily="49" charset="-122"/>
              </a:rPr>
              <a:t>稀疏矩阵的三元组表示</a:t>
            </a:r>
            <a:endParaRPr lang="zh-CN" altLang="en-US" sz="2800" dirty="0">
              <a:solidFill>
                <a:srgbClr val="FF0000"/>
              </a:solidFill>
              <a:latin typeface="Times New Roman" panose="02020603050405020304" pitchFamily="18" charset="0"/>
              <a:ea typeface="隶书" panose="02010509060101010101" pitchFamily="49" charset="-122"/>
            </a:endParaRPr>
          </a:p>
          <a:p>
            <a:pPr algn="just">
              <a:lnSpc>
                <a:spcPct val="130000"/>
              </a:lnSpc>
              <a:spcBef>
                <a:spcPct val="50000"/>
              </a:spcBef>
            </a:pPr>
            <a:r>
              <a:rPr lang="zh-CN" altLang="en-US" sz="2800" dirty="0">
                <a:solidFill>
                  <a:srgbClr val="FF0000"/>
                </a:solidFill>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稀疏矩阵的压缩存储方法是只存储非零元素。</a:t>
            </a:r>
            <a:endParaRPr lang="zh-CN" altLang="en-US" dirty="0">
              <a:latin typeface="Times New Roman" panose="02020603050405020304" pitchFamily="18" charset="0"/>
              <a:ea typeface="楷体_GB2312" pitchFamily="49" charset="-122"/>
            </a:endParaRPr>
          </a:p>
          <a:p>
            <a:pPr algn="just">
              <a:lnSpc>
                <a:spcPct val="130000"/>
              </a:lnSpc>
              <a:spcBef>
                <a:spcPct val="50000"/>
              </a:spcBef>
            </a:pPr>
            <a:r>
              <a:rPr lang="zh-CN" altLang="en-US" dirty="0">
                <a:latin typeface="Times New Roman" panose="02020603050405020304" pitchFamily="18" charset="0"/>
                <a:ea typeface="楷体_GB2312" pitchFamily="49" charset="-122"/>
              </a:rPr>
              <a:t>    　由于稀疏矩阵中非零元素的分布没有任何规律</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所以在存储非零元素时还必须同时存储该非零元素所对应的行下标和列下标。</a:t>
            </a:r>
            <a:endParaRPr lang="zh-CN" altLang="en-US" dirty="0">
              <a:latin typeface="Times New Roman" panose="02020603050405020304" pitchFamily="18" charset="0"/>
              <a:ea typeface="楷体_GB2312" pitchFamily="49" charset="-122"/>
            </a:endParaRPr>
          </a:p>
          <a:p>
            <a:pPr algn="just">
              <a:lnSpc>
                <a:spcPct val="130000"/>
              </a:lnSpc>
              <a:spcBef>
                <a:spcPct val="50000"/>
              </a:spcBef>
            </a:pPr>
            <a:r>
              <a:rPr lang="zh-CN" altLang="en-US" dirty="0">
                <a:latin typeface="Times New Roman" panose="02020603050405020304" pitchFamily="18" charset="0"/>
                <a:ea typeface="楷体_GB2312" pitchFamily="49" charset="-122"/>
              </a:rPr>
              <a:t>    　稀疏矩阵中的每一个非零元素需由一个三元组：</a:t>
            </a:r>
            <a:endParaRPr lang="zh-CN" altLang="en-US" dirty="0">
              <a:latin typeface="Times New Roman" panose="02020603050405020304" pitchFamily="18" charset="0"/>
              <a:ea typeface="楷体_GB2312" pitchFamily="49" charset="-122"/>
            </a:endParaRPr>
          </a:p>
          <a:p>
            <a:pPr algn="just">
              <a:lnSpc>
                <a:spcPct val="130000"/>
              </a:lnSpc>
              <a:spcBef>
                <a:spcPct val="50000"/>
              </a:spcBef>
            </a:pPr>
            <a:r>
              <a:rPr lang="zh-CN" altLang="en-US" dirty="0">
                <a:latin typeface="Times New Roman" panose="02020603050405020304" pitchFamily="18" charset="0"/>
                <a:ea typeface="楷体_GB2312" pitchFamily="49" charset="-122"/>
              </a:rPr>
              <a:t>　　　　　　　　</a:t>
            </a:r>
            <a:r>
              <a:rPr lang="en-US" altLang="zh-CN">
                <a:solidFill>
                  <a:srgbClr val="00CC00"/>
                </a:solidFill>
                <a:latin typeface="Times New Roman" panose="02020603050405020304" pitchFamily="18" charset="0"/>
                <a:ea typeface="楷体_GB2312" pitchFamily="49" charset="-122"/>
              </a:rPr>
              <a:t>(</a:t>
            </a:r>
            <a:r>
              <a:rPr lang="en-US" altLang="zh-CN" i="1">
                <a:solidFill>
                  <a:srgbClr val="00CC00"/>
                </a:solidFill>
                <a:latin typeface="Times New Roman" panose="02020603050405020304" pitchFamily="18" charset="0"/>
                <a:ea typeface="楷体_GB2312" pitchFamily="49" charset="-122"/>
              </a:rPr>
              <a:t>i</a:t>
            </a:r>
            <a:r>
              <a:rPr lang="en-US" altLang="zh-CN">
                <a:solidFill>
                  <a:srgbClr val="00CC00"/>
                </a:solidFill>
                <a:latin typeface="Times New Roman" panose="02020603050405020304" pitchFamily="18" charset="0"/>
                <a:ea typeface="楷体_GB2312" pitchFamily="49" charset="-122"/>
              </a:rPr>
              <a:t>, </a:t>
            </a:r>
            <a:r>
              <a:rPr lang="en-US" altLang="zh-CN" i="1">
                <a:solidFill>
                  <a:srgbClr val="00CC00"/>
                </a:solidFill>
                <a:latin typeface="Times New Roman" panose="02020603050405020304" pitchFamily="18" charset="0"/>
                <a:ea typeface="楷体_GB2312" pitchFamily="49" charset="-122"/>
              </a:rPr>
              <a:t>j</a:t>
            </a:r>
            <a:r>
              <a:rPr lang="en-US" altLang="zh-CN">
                <a:solidFill>
                  <a:srgbClr val="00CC00"/>
                </a:solidFill>
                <a:latin typeface="Times New Roman" panose="02020603050405020304" pitchFamily="18" charset="0"/>
                <a:ea typeface="楷体_GB2312" pitchFamily="49" charset="-122"/>
              </a:rPr>
              <a:t>, </a:t>
            </a:r>
            <a:r>
              <a:rPr lang="en-US" altLang="zh-CN" i="1" err="1">
                <a:solidFill>
                  <a:srgbClr val="00CC00"/>
                </a:solidFill>
                <a:latin typeface="Times New Roman" panose="02020603050405020304" pitchFamily="18" charset="0"/>
                <a:ea typeface="楷体_GB2312" pitchFamily="49" charset="-122"/>
              </a:rPr>
              <a:t>a</a:t>
            </a:r>
            <a:r>
              <a:rPr lang="en-US" altLang="zh-CN" i="1" baseline="-30000" err="1">
                <a:solidFill>
                  <a:srgbClr val="00CC00"/>
                </a:solidFill>
                <a:latin typeface="Times New Roman" panose="02020603050405020304" pitchFamily="18" charset="0"/>
                <a:ea typeface="楷体_GB2312" pitchFamily="49" charset="-122"/>
              </a:rPr>
              <a:t>i,j</a:t>
            </a:r>
            <a:r>
              <a:rPr lang="en-US" altLang="zh-CN">
                <a:solidFill>
                  <a:srgbClr val="00CC00"/>
                </a:solidFill>
                <a:latin typeface="Times New Roman" panose="02020603050405020304" pitchFamily="18" charset="0"/>
                <a:ea typeface="楷体_GB2312" pitchFamily="49" charset="-122"/>
              </a:rPr>
              <a:t>)</a:t>
            </a:r>
            <a:endParaRPr lang="en-US" altLang="zh-CN">
              <a:solidFill>
                <a:srgbClr val="00CC00"/>
              </a:solidFill>
              <a:latin typeface="Times New Roman" panose="02020603050405020304" pitchFamily="18" charset="0"/>
              <a:ea typeface="楷体_GB2312" pitchFamily="49" charset="-122"/>
            </a:endParaRPr>
          </a:p>
          <a:p>
            <a:pPr algn="just">
              <a:lnSpc>
                <a:spcPct val="130000"/>
              </a:lnSpc>
              <a:spcBef>
                <a:spcPct val="50000"/>
              </a:spcBef>
            </a:pPr>
            <a:r>
              <a:rPr lang="zh-CN" altLang="en-US" dirty="0">
                <a:latin typeface="Times New Roman" panose="02020603050405020304" pitchFamily="18" charset="0"/>
                <a:ea typeface="楷体_GB2312" pitchFamily="49" charset="-122"/>
              </a:rPr>
              <a:t>唯一确定</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稀疏矩阵中的所有非零元素构成三元组线性表。</a:t>
            </a:r>
            <a:endParaRPr lang="zh-CN" altLang="en-US">
              <a:latin typeface="Times New Roman" panose="02020603050405020304" pitchFamily="18" charset="0"/>
              <a:ea typeface="楷体_GB2312"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文本框 2049"/>
          <p:cNvSpPr txBox="1"/>
          <p:nvPr/>
        </p:nvSpPr>
        <p:spPr>
          <a:xfrm>
            <a:off x="1974850" y="692150"/>
            <a:ext cx="4325938" cy="768350"/>
          </a:xfrm>
          <a:prstGeom prst="rect">
            <a:avLst/>
          </a:prstGeom>
          <a:noFill/>
          <a:ln w="9525">
            <a:noFill/>
          </a:ln>
        </p:spPr>
        <p:txBody>
          <a:bodyPr anchor="t" anchorCtr="0">
            <a:spAutoFit/>
          </a:bodyPr>
          <a:p>
            <a:pPr>
              <a:spcBef>
                <a:spcPct val="50000"/>
              </a:spcBef>
            </a:pPr>
            <a:r>
              <a:rPr lang="zh-CN" altLang="en-US" sz="3600" dirty="0">
                <a:solidFill>
                  <a:srgbClr val="FF3300"/>
                </a:solidFill>
                <a:latin typeface="Times New Roman" panose="02020603050405020304" pitchFamily="18" charset="0"/>
                <a:ea typeface="隶书" panose="02010509060101010101" pitchFamily="49" charset="-122"/>
              </a:rPr>
              <a:t>课程回顾</a:t>
            </a:r>
            <a:r>
              <a:rPr lang="zh-CN" altLang="en-US" sz="4400" dirty="0">
                <a:solidFill>
                  <a:srgbClr val="FF3300"/>
                </a:solidFill>
                <a:latin typeface="楷体_GB2312" pitchFamily="49" charset="-122"/>
                <a:ea typeface="楷体_GB2312" pitchFamily="49" charset="-122"/>
              </a:rPr>
              <a:t> </a:t>
            </a:r>
            <a:endParaRPr lang="zh-CN" altLang="en-US" sz="4400">
              <a:solidFill>
                <a:srgbClr val="FF3300"/>
              </a:solidFill>
              <a:latin typeface="楷体_GB2312" pitchFamily="49" charset="-122"/>
              <a:ea typeface="楷体_GB2312" pitchFamily="49" charset="-122"/>
            </a:endParaRPr>
          </a:p>
        </p:txBody>
      </p:sp>
      <p:sp>
        <p:nvSpPr>
          <p:cNvPr id="12290" name="文本框 2051"/>
          <p:cNvSpPr txBox="1"/>
          <p:nvPr/>
        </p:nvSpPr>
        <p:spPr>
          <a:xfrm>
            <a:off x="2771775" y="1988820"/>
            <a:ext cx="2286000" cy="583565"/>
          </a:xfrm>
          <a:prstGeom prst="rect">
            <a:avLst/>
          </a:prstGeom>
          <a:noFill/>
          <a:ln w="9525">
            <a:noFill/>
          </a:ln>
        </p:spPr>
        <p:txBody>
          <a:bodyPr anchor="t" anchorCtr="0">
            <a:spAutoFit/>
          </a:bodyPr>
          <a:p>
            <a:pPr>
              <a:spcBef>
                <a:spcPct val="50000"/>
              </a:spcBef>
            </a:pPr>
            <a:r>
              <a:rPr lang="en-US" altLang="zh-CN" sz="3200" dirty="0">
                <a:solidFill>
                  <a:srgbClr val="FF3300"/>
                </a:solidFill>
                <a:latin typeface="Times New Roman" panose="02020603050405020304" pitchFamily="18" charset="0"/>
                <a:ea typeface="隶书" panose="02010509060101010101" pitchFamily="49" charset="-122"/>
              </a:rPr>
              <a:t>1    </a:t>
            </a:r>
            <a:r>
              <a:rPr lang="zh-CN" altLang="en-US" sz="3200" dirty="0">
                <a:solidFill>
                  <a:srgbClr val="FF3300"/>
                </a:solidFill>
                <a:latin typeface="Times New Roman" panose="02020603050405020304" pitchFamily="18" charset="0"/>
                <a:ea typeface="隶书" panose="02010509060101010101" pitchFamily="49" charset="-122"/>
              </a:rPr>
              <a:t>串</a:t>
            </a:r>
            <a:endParaRPr lang="zh-CN" altLang="en-US" sz="3200" dirty="0">
              <a:solidFill>
                <a:srgbClr val="FF3300"/>
              </a:solidFill>
              <a:latin typeface="Times New Roman" panose="02020603050405020304" pitchFamily="18" charset="0"/>
              <a:ea typeface="隶书" panose="02010509060101010101" pitchFamily="49" charset="-122"/>
            </a:endParaRPr>
          </a:p>
        </p:txBody>
      </p:sp>
      <p:sp>
        <p:nvSpPr>
          <p:cNvPr id="12291" name="文本框 2054"/>
          <p:cNvSpPr txBox="1"/>
          <p:nvPr/>
        </p:nvSpPr>
        <p:spPr>
          <a:xfrm>
            <a:off x="2843530" y="2780665"/>
            <a:ext cx="2953385" cy="583565"/>
          </a:xfrm>
          <a:prstGeom prst="rect">
            <a:avLst/>
          </a:prstGeom>
          <a:noFill/>
          <a:ln w="9525">
            <a:noFill/>
          </a:ln>
        </p:spPr>
        <p:txBody>
          <a:bodyPr wrap="square" anchor="t" anchorCtr="0">
            <a:spAutoFit/>
          </a:bodyPr>
          <a:p>
            <a:pPr>
              <a:spcBef>
                <a:spcPct val="50000"/>
              </a:spcBef>
            </a:pPr>
            <a:r>
              <a:rPr lang="en-US" altLang="zh-CN" sz="3200">
                <a:solidFill>
                  <a:srgbClr val="FF3300"/>
                </a:solidFill>
                <a:latin typeface="Times New Roman" panose="02020603050405020304" pitchFamily="18" charset="0"/>
                <a:ea typeface="隶书" panose="02010509060101010101" pitchFamily="49" charset="-122"/>
              </a:rPr>
              <a:t>2  </a:t>
            </a:r>
            <a:r>
              <a:rPr lang="en-US" altLang="zh-CN" sz="3200" dirty="0">
                <a:solidFill>
                  <a:srgbClr val="FF0000"/>
                </a:solidFill>
                <a:latin typeface="Times New Roman" panose="02020603050405020304" pitchFamily="18" charset="0"/>
                <a:ea typeface="隶书" panose="02010509060101010101" pitchFamily="49" charset="-122"/>
              </a:rPr>
              <a:t>   </a:t>
            </a:r>
            <a:r>
              <a:rPr lang="zh-CN" altLang="en-US" sz="3200" dirty="0">
                <a:solidFill>
                  <a:srgbClr val="FF0000"/>
                </a:solidFill>
                <a:latin typeface="Times New Roman" panose="02020603050405020304" pitchFamily="18" charset="0"/>
                <a:ea typeface="隶书" panose="02010509060101010101" pitchFamily="49" charset="-122"/>
              </a:rPr>
              <a:t>模式</a:t>
            </a:r>
            <a:r>
              <a:rPr lang="zh-CN" altLang="en-US" sz="3200" dirty="0">
                <a:solidFill>
                  <a:srgbClr val="FF0000"/>
                </a:solidFill>
                <a:latin typeface="Times New Roman" panose="02020603050405020304" pitchFamily="18" charset="0"/>
                <a:ea typeface="隶书" panose="02010509060101010101" pitchFamily="49" charset="-122"/>
              </a:rPr>
              <a:t>匹配</a:t>
            </a:r>
            <a:endParaRPr lang="zh-CN" altLang="en-US" sz="3200" dirty="0">
              <a:solidFill>
                <a:srgbClr val="FF0000"/>
              </a:solidFill>
              <a:latin typeface="Times New Roman" panose="02020603050405020304" pitchFamily="18" charset="0"/>
              <a:ea typeface="隶书" panose="020105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矩形 31746"/>
          <p:cNvSpPr/>
          <p:nvPr/>
        </p:nvSpPr>
        <p:spPr>
          <a:xfrm>
            <a:off x="685800" y="188913"/>
            <a:ext cx="7924800" cy="1844675"/>
          </a:xfrm>
          <a:prstGeom prst="rect">
            <a:avLst/>
          </a:prstGeom>
          <a:noFill/>
          <a:ln w="9525">
            <a:noFill/>
          </a:ln>
        </p:spPr>
        <p:txBody>
          <a:bodyPr anchor="t" anchorCtr="0">
            <a:spAutoFit/>
          </a:bodyPr>
          <a:p>
            <a:pPr indent="269875" algn="just">
              <a:lnSpc>
                <a:spcPct val="120000"/>
              </a:lnSpc>
            </a:pPr>
            <a:r>
              <a:rPr lang="en-US" altLang="zh-CN" dirty="0">
                <a:solidFill>
                  <a:srgbClr val="FF0000"/>
                </a:solidFill>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假设有一个</a:t>
            </a:r>
            <a:r>
              <a:rPr lang="en-US" altLang="zh-CN" dirty="0">
                <a:latin typeface="Times New Roman" panose="02020603050405020304" pitchFamily="18" charset="0"/>
                <a:ea typeface="楷体_GB2312" pitchFamily="49" charset="-122"/>
              </a:rPr>
              <a:t>6×7</a:t>
            </a:r>
            <a:r>
              <a:rPr lang="zh-CN" altLang="en-US" dirty="0">
                <a:latin typeface="Times New Roman" panose="02020603050405020304" pitchFamily="18" charset="0"/>
                <a:ea typeface="楷体_GB2312" pitchFamily="49" charset="-122"/>
              </a:rPr>
              <a:t>阶稀疏矩阵</a:t>
            </a:r>
            <a:r>
              <a:rPr lang="en-US" altLang="zh-CN" i="1">
                <a:latin typeface="Times New Roman" panose="02020603050405020304" pitchFamily="18" charset="0"/>
                <a:ea typeface="楷体_GB2312" pitchFamily="49" charset="-122"/>
              </a:rPr>
              <a:t>A</a:t>
            </a:r>
            <a:r>
              <a:rPr lang="zh-CN" altLang="en-US" dirty="0">
                <a:latin typeface="Times New Roman" panose="02020603050405020304" pitchFamily="18" charset="0"/>
                <a:ea typeface="楷体_GB2312" pitchFamily="49" charset="-122"/>
              </a:rPr>
              <a:t>（为图示方便</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所取的行列数都很小），</a:t>
            </a:r>
            <a:r>
              <a:rPr lang="en-US" altLang="zh-CN" i="1">
                <a:latin typeface="Times New Roman" panose="02020603050405020304" pitchFamily="18" charset="0"/>
                <a:ea typeface="楷体_GB2312" pitchFamily="49" charset="-122"/>
              </a:rPr>
              <a:t>A</a:t>
            </a:r>
            <a:r>
              <a:rPr lang="zh-CN" altLang="en-US" dirty="0">
                <a:latin typeface="Times New Roman" panose="02020603050405020304" pitchFamily="18" charset="0"/>
                <a:ea typeface="楷体_GB2312" pitchFamily="49" charset="-122"/>
              </a:rPr>
              <a:t>中元素如下图所示。则对应的三元组线性表为：</a:t>
            </a:r>
            <a:endParaRPr lang="zh-CN" altLang="en-US" dirty="0">
              <a:latin typeface="Times New Roman" panose="02020603050405020304" pitchFamily="18" charset="0"/>
              <a:ea typeface="楷体_GB2312" pitchFamily="49" charset="-122"/>
            </a:endParaRPr>
          </a:p>
          <a:p>
            <a:pPr indent="269875" algn="just" eaLnBrk="0" hangingPunct="0">
              <a:lnSpc>
                <a:spcPct val="120000"/>
              </a:lnSpc>
            </a:pPr>
            <a:r>
              <a:rPr lang="zh-CN" altLang="en-US" dirty="0">
                <a:solidFill>
                  <a:srgbClr val="FF0000"/>
                </a:solidFill>
                <a:latin typeface="Times New Roman" panose="02020603050405020304" pitchFamily="18" charset="0"/>
                <a:ea typeface="楷体_GB2312" pitchFamily="49" charset="-122"/>
              </a:rPr>
              <a:t>    </a:t>
            </a:r>
            <a:r>
              <a:rPr lang="en-US" altLang="zh-CN">
                <a:solidFill>
                  <a:srgbClr val="FF0000"/>
                </a:solidFill>
                <a:latin typeface="Times New Roman" panose="02020603050405020304" pitchFamily="18" charset="0"/>
                <a:ea typeface="楷体_GB2312" pitchFamily="49" charset="-122"/>
              </a:rPr>
              <a:t>((0,2,1),(1,1,2),(2,0,3),(3,3,5), (4,4,6),(5,5,7),(5,6,4))</a:t>
            </a:r>
            <a:endParaRPr lang="en-US" altLang="zh-CN">
              <a:solidFill>
                <a:srgbClr val="FF0000"/>
              </a:solidFill>
              <a:latin typeface="Times New Roman" panose="02020603050405020304" pitchFamily="18" charset="0"/>
              <a:ea typeface="楷体_GB2312" pitchFamily="49" charset="-122"/>
            </a:endParaRPr>
          </a:p>
        </p:txBody>
      </p:sp>
      <p:graphicFrame>
        <p:nvGraphicFramePr>
          <p:cNvPr id="33794" name="对象 31745"/>
          <p:cNvGraphicFramePr/>
          <p:nvPr/>
        </p:nvGraphicFramePr>
        <p:xfrm>
          <a:off x="1371600" y="2349500"/>
          <a:ext cx="4021138" cy="2768600"/>
        </p:xfrm>
        <a:graphic>
          <a:graphicData uri="http://schemas.openxmlformats.org/presentationml/2006/ole">
            <mc:AlternateContent xmlns:mc="http://schemas.openxmlformats.org/markup-compatibility/2006">
              <mc:Choice xmlns:v="urn:schemas-microsoft-com:vml" Requires="v">
                <p:oleObj spid="_x0000_s3077" name="" r:id="rId1" imgW="2006600" imgH="1384300" progId="Equation.3">
                  <p:embed/>
                </p:oleObj>
              </mc:Choice>
              <mc:Fallback>
                <p:oleObj name="" r:id="rId1" imgW="2006600" imgH="1384300" progId="Equation.3">
                  <p:embed/>
                  <p:pic>
                    <p:nvPicPr>
                      <p:cNvPr id="0" name="图片 3076"/>
                      <p:cNvPicPr/>
                      <p:nvPr/>
                    </p:nvPicPr>
                    <p:blipFill>
                      <a:blip r:embed="rId2"/>
                      <a:stretch>
                        <a:fillRect/>
                      </a:stretch>
                    </p:blipFill>
                    <p:spPr>
                      <a:xfrm>
                        <a:off x="1371600" y="2349500"/>
                        <a:ext cx="4021138" cy="2768600"/>
                      </a:xfrm>
                      <a:prstGeom prst="rect">
                        <a:avLst/>
                      </a:prstGeom>
                      <a:noFill/>
                      <a:ln w="38100">
                        <a:noFill/>
                        <a:miter/>
                      </a:ln>
                    </p:spPr>
                  </p:pic>
                </p:oleObj>
              </mc:Fallback>
            </mc:AlternateContent>
          </a:graphicData>
        </a:graphic>
      </p:graphicFrame>
      <p:sp>
        <p:nvSpPr>
          <p:cNvPr id="33795" name="文本框 31747"/>
          <p:cNvSpPr txBox="1"/>
          <p:nvPr/>
        </p:nvSpPr>
        <p:spPr>
          <a:xfrm>
            <a:off x="5468938" y="3492500"/>
            <a:ext cx="2774950" cy="457200"/>
          </a:xfrm>
          <a:prstGeom prst="rect">
            <a:avLst/>
          </a:prstGeom>
          <a:noFill/>
          <a:ln w="9525">
            <a:noFill/>
          </a:ln>
        </p:spPr>
        <p:txBody>
          <a:bodyPr anchor="t" anchorCtr="0">
            <a:spAutoFit/>
          </a:bodyPr>
          <a:p>
            <a:pPr algn="ctr" eaLnBrk="0" hangingPunct="0"/>
            <a:r>
              <a:rPr lang="zh-CN" altLang="en-US" dirty="0">
                <a:solidFill>
                  <a:srgbClr val="FF0000"/>
                </a:solidFill>
                <a:latin typeface="Times New Roman" panose="02020603050405020304" pitchFamily="18" charset="0"/>
                <a:ea typeface="楷体_GB2312" pitchFamily="49" charset="-122"/>
              </a:rPr>
              <a:t>一个稀疏矩阵</a:t>
            </a:r>
            <a:r>
              <a:rPr lang="en-US" altLang="zh-CN">
                <a:solidFill>
                  <a:srgbClr val="FF0000"/>
                </a:solidFill>
                <a:latin typeface="Times New Roman" panose="02020603050405020304" pitchFamily="18" charset="0"/>
                <a:ea typeface="楷体_GB2312" pitchFamily="49" charset="-122"/>
              </a:rPr>
              <a:t>A</a:t>
            </a:r>
            <a:endParaRPr lang="en-US" altLang="zh-CN">
              <a:solidFill>
                <a:srgbClr val="FF0000"/>
              </a:solidFill>
              <a:latin typeface="Times New Roman" panose="02020603050405020304" pitchFamily="18" charset="0"/>
              <a:ea typeface="楷体_GB2312"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文本框 32769"/>
          <p:cNvSpPr txBox="1"/>
          <p:nvPr/>
        </p:nvSpPr>
        <p:spPr>
          <a:xfrm>
            <a:off x="755650" y="692150"/>
            <a:ext cx="7696200" cy="1735138"/>
          </a:xfrm>
          <a:prstGeom prst="rect">
            <a:avLst/>
          </a:prstGeom>
          <a:noFill/>
          <a:ln w="9525">
            <a:noFill/>
          </a:ln>
        </p:spPr>
        <p:txBody>
          <a:bodyPr anchor="t" anchorCtr="0">
            <a:spAutoFit/>
          </a:bodyPr>
          <a:p>
            <a:pPr algn="just">
              <a:lnSpc>
                <a:spcPct val="150000"/>
              </a:lnSpc>
              <a:spcBef>
                <a:spcPct val="50000"/>
              </a:spcBef>
            </a:pPr>
            <a:r>
              <a:rPr lang="en-US" altLang="zh-CN" dirty="0">
                <a:solidFill>
                  <a:srgbClr val="FF0000"/>
                </a:solidFill>
                <a:latin typeface="楷体_GB2312" pitchFamily="49" charset="-122"/>
                <a:ea typeface="楷体_GB2312" pitchFamily="49" charset="-122"/>
              </a:rPr>
              <a:t>   </a:t>
            </a:r>
            <a:r>
              <a:rPr lang="zh-CN" altLang="en-US" dirty="0">
                <a:latin typeface="楷体_GB2312" pitchFamily="49" charset="-122"/>
                <a:ea typeface="楷体_GB2312" pitchFamily="49" charset="-122"/>
              </a:rPr>
              <a:t>若把稀疏矩阵的三元组线性表按顺序存储结构存储</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则称为稀疏矩阵的三元组顺序表。则三元组顺序表的数据结构可定义如下：</a:t>
            </a:r>
            <a:endParaRPr lang="zh-CN" altLang="en-US" dirty="0">
              <a:latin typeface="楷体_GB2312" pitchFamily="49" charset="-122"/>
              <a:ea typeface="楷体_GB2312"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文本框 33793"/>
          <p:cNvSpPr txBox="1"/>
          <p:nvPr/>
        </p:nvSpPr>
        <p:spPr>
          <a:xfrm>
            <a:off x="228600" y="152400"/>
            <a:ext cx="8382000" cy="5033963"/>
          </a:xfrm>
          <a:prstGeom prst="rect">
            <a:avLst/>
          </a:prstGeom>
          <a:noFill/>
          <a:ln w="9525">
            <a:noFill/>
          </a:ln>
        </p:spPr>
        <p:txBody>
          <a:bodyPr anchor="t" anchorCtr="0">
            <a:spAutoFit/>
          </a:bodyPr>
          <a:p>
            <a:pPr algn="just">
              <a:lnSpc>
                <a:spcPct val="90000"/>
              </a:lnSpc>
              <a:spcBef>
                <a:spcPct val="50000"/>
              </a:spcBef>
            </a:pPr>
            <a:r>
              <a:rPr lang="en-US" altLang="zh-CN" sz="2000" dirty="0">
                <a:latin typeface="Courier New" panose="02070309020205020404" pitchFamily="49" charset="0"/>
                <a:ea typeface="楷体_GB2312" pitchFamily="49" charset="-122"/>
              </a:rPr>
              <a:t>  </a:t>
            </a:r>
            <a:r>
              <a:rPr lang="en-US" altLang="zh-CN" sz="2000" err="1">
                <a:latin typeface="Courier New" panose="02070309020205020404" pitchFamily="49" charset="0"/>
                <a:ea typeface="楷体_GB2312" pitchFamily="49" charset="-122"/>
              </a:rPr>
              <a:t>#define MaxSize</a:t>
            </a:r>
            <a:r>
              <a:rPr lang="en-US" altLang="zh-CN" sz="2000" dirty="0">
                <a:latin typeface="Courier New" panose="02070309020205020404" pitchFamily="49" charset="0"/>
                <a:ea typeface="楷体_GB2312" pitchFamily="49" charset="-122"/>
              </a:rPr>
              <a:t>  100  //</a:t>
            </a:r>
            <a:r>
              <a:rPr lang="zh-CN" altLang="en-US" sz="2000" dirty="0">
                <a:latin typeface="Courier New" panose="02070309020205020404" pitchFamily="49" charset="0"/>
                <a:ea typeface="楷体_GB2312" pitchFamily="49" charset="-122"/>
              </a:rPr>
              <a:t>矩阵中非零元素最多个数</a:t>
            </a:r>
            <a:endParaRPr lang="zh-CN" altLang="en-US" sz="2000">
              <a:latin typeface="Courier New" panose="02070309020205020404" pitchFamily="49" charset="0"/>
              <a:ea typeface="楷体_GB2312" pitchFamily="49" charset="-122"/>
            </a:endParaRPr>
          </a:p>
          <a:p>
            <a:pPr algn="just">
              <a:lnSpc>
                <a:spcPct val="90000"/>
              </a:lnSpc>
              <a:spcBef>
                <a:spcPct val="50000"/>
              </a:spcBef>
            </a:pPr>
            <a:r>
              <a:rPr lang="zh-CN" altLang="en-US" sz="2000" err="1">
                <a:latin typeface="Courier New" panose="02070309020205020404" pitchFamily="49" charset="0"/>
                <a:ea typeface="楷体_GB2312" pitchFamily="49" charset="-122"/>
              </a:rPr>
              <a:t>  </a:t>
            </a:r>
            <a:r>
              <a:rPr lang="en-US" altLang="zh-CN" sz="2000" err="1">
                <a:latin typeface="Courier New" panose="02070309020205020404" pitchFamily="49" charset="0"/>
                <a:ea typeface="楷体_GB2312" pitchFamily="49" charset="-122"/>
              </a:rPr>
              <a:t>typedef struct</a:t>
            </a:r>
            <a:r>
              <a:rPr lang="en-US" altLang="zh-CN" sz="2000">
                <a:latin typeface="Courier New" panose="02070309020205020404" pitchFamily="49" charset="0"/>
                <a:ea typeface="楷体_GB2312" pitchFamily="49" charset="-122"/>
              </a:rPr>
              <a:t> </a:t>
            </a:r>
            <a:endParaRPr lang="en-US" altLang="zh-CN" sz="2000">
              <a:latin typeface="Courier New" panose="02070309020205020404" pitchFamily="49" charset="0"/>
              <a:ea typeface="楷体_GB2312" pitchFamily="49" charset="-122"/>
            </a:endParaRPr>
          </a:p>
          <a:p>
            <a:pPr algn="just">
              <a:lnSpc>
                <a:spcPct val="90000"/>
              </a:lnSpc>
              <a:spcBef>
                <a:spcPct val="50000"/>
              </a:spcBef>
            </a:pPr>
            <a:r>
              <a:rPr lang="en-US" altLang="zh-CN" sz="2000" err="1">
                <a:latin typeface="Courier New" panose="02070309020205020404" pitchFamily="49" charset="0"/>
                <a:ea typeface="楷体_GB2312" pitchFamily="49" charset="-122"/>
              </a:rPr>
              <a:t>  {  int</a:t>
            </a:r>
            <a:r>
              <a:rPr lang="en-US" altLang="zh-CN" sz="2000" dirty="0">
                <a:latin typeface="Courier New" panose="02070309020205020404" pitchFamily="49" charset="0"/>
                <a:ea typeface="楷体_GB2312" pitchFamily="49" charset="-122"/>
              </a:rPr>
              <a:t> r;             //</a:t>
            </a:r>
            <a:r>
              <a:rPr lang="zh-CN" altLang="en-US" sz="2000" dirty="0">
                <a:latin typeface="Courier New" panose="02070309020205020404" pitchFamily="49" charset="0"/>
                <a:ea typeface="楷体_GB2312" pitchFamily="49" charset="-122"/>
              </a:rPr>
              <a:t>行号</a:t>
            </a:r>
            <a:endParaRPr lang="zh-CN" altLang="en-US" sz="2000">
              <a:latin typeface="Courier New" panose="02070309020205020404" pitchFamily="49" charset="0"/>
              <a:ea typeface="楷体_GB2312" pitchFamily="49" charset="-122"/>
            </a:endParaRPr>
          </a:p>
          <a:p>
            <a:pPr algn="just">
              <a:lnSpc>
                <a:spcPct val="90000"/>
              </a:lnSpc>
              <a:spcBef>
                <a:spcPct val="50000"/>
              </a:spcBef>
            </a:pPr>
            <a:r>
              <a:rPr lang="zh-CN" altLang="en-US" sz="2000" err="1">
                <a:latin typeface="Courier New" panose="02070309020205020404" pitchFamily="49" charset="0"/>
                <a:ea typeface="楷体_GB2312" pitchFamily="49" charset="-122"/>
              </a:rPr>
              <a:t>     </a:t>
            </a:r>
            <a:r>
              <a:rPr lang="en-US" altLang="zh-CN" sz="2000" err="1">
                <a:latin typeface="Courier New" panose="02070309020205020404" pitchFamily="49" charset="0"/>
                <a:ea typeface="楷体_GB2312" pitchFamily="49" charset="-122"/>
              </a:rPr>
              <a:t>int</a:t>
            </a:r>
            <a:r>
              <a:rPr lang="en-US" altLang="zh-CN" sz="2000" dirty="0">
                <a:latin typeface="Courier New" panose="02070309020205020404" pitchFamily="49" charset="0"/>
                <a:ea typeface="楷体_GB2312" pitchFamily="49" charset="-122"/>
              </a:rPr>
              <a:t> c;             //</a:t>
            </a:r>
            <a:r>
              <a:rPr lang="zh-CN" altLang="en-US" sz="2000" dirty="0">
                <a:latin typeface="Courier New" panose="02070309020205020404" pitchFamily="49" charset="0"/>
                <a:ea typeface="楷体_GB2312" pitchFamily="49" charset="-122"/>
              </a:rPr>
              <a:t>列号</a:t>
            </a:r>
            <a:endParaRPr lang="zh-CN" altLang="en-US" sz="2000">
              <a:latin typeface="Courier New" panose="02070309020205020404" pitchFamily="49" charset="0"/>
              <a:ea typeface="楷体_GB2312" pitchFamily="49" charset="-122"/>
            </a:endParaRPr>
          </a:p>
          <a:p>
            <a:pPr algn="just">
              <a:lnSpc>
                <a:spcPct val="90000"/>
              </a:lnSpc>
              <a:spcBef>
                <a:spcPct val="50000"/>
              </a:spcBef>
            </a:pPr>
            <a:r>
              <a:rPr lang="zh-CN" altLang="en-US" sz="2000" err="1">
                <a:latin typeface="Courier New" panose="02070309020205020404" pitchFamily="49" charset="0"/>
                <a:ea typeface="楷体_GB2312" pitchFamily="49" charset="-122"/>
              </a:rPr>
              <a:t>     </a:t>
            </a:r>
            <a:r>
              <a:rPr lang="en-US" altLang="zh-CN" sz="2000" err="1">
                <a:latin typeface="Courier New" panose="02070309020205020404" pitchFamily="49" charset="0"/>
                <a:ea typeface="楷体_GB2312" pitchFamily="49" charset="-122"/>
              </a:rPr>
              <a:t>ElemType</a:t>
            </a:r>
            <a:r>
              <a:rPr lang="en-US" altLang="zh-CN" sz="2000" dirty="0">
                <a:latin typeface="Courier New" panose="02070309020205020404" pitchFamily="49" charset="0"/>
                <a:ea typeface="楷体_GB2312" pitchFamily="49" charset="-122"/>
              </a:rPr>
              <a:t> d;     	//</a:t>
            </a:r>
            <a:r>
              <a:rPr lang="zh-CN" altLang="en-US" sz="2000" dirty="0">
                <a:latin typeface="Courier New" panose="02070309020205020404" pitchFamily="49" charset="0"/>
                <a:ea typeface="楷体_GB2312" pitchFamily="49" charset="-122"/>
              </a:rPr>
              <a:t>元素值</a:t>
            </a:r>
            <a:endParaRPr lang="zh-CN" altLang="en-US" sz="2000">
              <a:latin typeface="Courier New" panose="02070309020205020404" pitchFamily="49" charset="0"/>
              <a:ea typeface="楷体_GB2312" pitchFamily="49" charset="-122"/>
            </a:endParaRPr>
          </a:p>
          <a:p>
            <a:pPr algn="just">
              <a:lnSpc>
                <a:spcPct val="90000"/>
              </a:lnSpc>
              <a:spcBef>
                <a:spcPct val="50000"/>
              </a:spcBef>
            </a:pPr>
            <a:r>
              <a:rPr lang="zh-CN" altLang="en-US" sz="2000">
                <a:latin typeface="Courier New" panose="02070309020205020404" pitchFamily="49" charset="0"/>
                <a:ea typeface="楷体_GB2312" pitchFamily="49" charset="-122"/>
              </a:rPr>
              <a:t>  </a:t>
            </a:r>
            <a:r>
              <a:rPr lang="en-US" altLang="zh-CN" sz="2000">
                <a:latin typeface="Courier New" panose="02070309020205020404" pitchFamily="49" charset="0"/>
                <a:ea typeface="楷体_GB2312" pitchFamily="49" charset="-122"/>
              </a:rPr>
              <a:t>} </a:t>
            </a:r>
            <a:r>
              <a:rPr lang="en-US" altLang="zh-CN" sz="2000" err="1">
                <a:solidFill>
                  <a:srgbClr val="FF0000"/>
                </a:solidFill>
                <a:latin typeface="Courier New" panose="02070309020205020404" pitchFamily="49" charset="0"/>
                <a:ea typeface="楷体_GB2312" pitchFamily="49" charset="-122"/>
              </a:rPr>
              <a:t>TupNode</a:t>
            </a:r>
            <a:r>
              <a:rPr lang="en-US" altLang="zh-CN" sz="2000" dirty="0">
                <a:latin typeface="Courier New" panose="02070309020205020404" pitchFamily="49" charset="0"/>
                <a:ea typeface="楷体_GB2312" pitchFamily="49" charset="-122"/>
              </a:rPr>
              <a:t>;            //</a:t>
            </a:r>
            <a:r>
              <a:rPr lang="zh-CN" altLang="en-US" sz="2000" dirty="0">
                <a:latin typeface="Courier New" panose="02070309020205020404" pitchFamily="49" charset="0"/>
                <a:ea typeface="楷体_GB2312" pitchFamily="49" charset="-122"/>
              </a:rPr>
              <a:t>三元组定义</a:t>
            </a:r>
            <a:endParaRPr lang="zh-CN" altLang="en-US" sz="2000">
              <a:latin typeface="Courier New" panose="02070309020205020404" pitchFamily="49" charset="0"/>
              <a:ea typeface="楷体_GB2312" pitchFamily="49" charset="-122"/>
            </a:endParaRPr>
          </a:p>
          <a:p>
            <a:pPr algn="just">
              <a:lnSpc>
                <a:spcPct val="90000"/>
              </a:lnSpc>
              <a:spcBef>
                <a:spcPct val="50000"/>
              </a:spcBef>
            </a:pPr>
            <a:r>
              <a:rPr lang="zh-CN" altLang="en-US" sz="2000" err="1">
                <a:latin typeface="Courier New" panose="02070309020205020404" pitchFamily="49" charset="0"/>
                <a:ea typeface="楷体_GB2312" pitchFamily="49" charset="-122"/>
              </a:rPr>
              <a:t>  </a:t>
            </a:r>
            <a:r>
              <a:rPr lang="en-US" altLang="zh-CN" sz="2000" err="1">
                <a:latin typeface="Courier New" panose="02070309020205020404" pitchFamily="49" charset="0"/>
                <a:ea typeface="楷体_GB2312" pitchFamily="49" charset="-122"/>
              </a:rPr>
              <a:t>typedef struct</a:t>
            </a:r>
            <a:r>
              <a:rPr lang="en-US" altLang="zh-CN" sz="2000">
                <a:latin typeface="Courier New" panose="02070309020205020404" pitchFamily="49" charset="0"/>
                <a:ea typeface="楷体_GB2312" pitchFamily="49" charset="-122"/>
              </a:rPr>
              <a:t> </a:t>
            </a:r>
            <a:endParaRPr lang="en-US" altLang="zh-CN" sz="2000">
              <a:latin typeface="Courier New" panose="02070309020205020404" pitchFamily="49" charset="0"/>
              <a:ea typeface="楷体_GB2312" pitchFamily="49" charset="-122"/>
            </a:endParaRPr>
          </a:p>
          <a:p>
            <a:pPr algn="just">
              <a:lnSpc>
                <a:spcPct val="90000"/>
              </a:lnSpc>
              <a:spcBef>
                <a:spcPct val="50000"/>
              </a:spcBef>
            </a:pPr>
            <a:r>
              <a:rPr lang="en-US" altLang="zh-CN" sz="2000" err="1">
                <a:latin typeface="Courier New" panose="02070309020205020404" pitchFamily="49" charset="0"/>
                <a:ea typeface="楷体_GB2312" pitchFamily="49" charset="-122"/>
              </a:rPr>
              <a:t>  {  int</a:t>
            </a:r>
            <a:r>
              <a:rPr lang="en-US" altLang="zh-CN" sz="2000" dirty="0">
                <a:latin typeface="Courier New" panose="02070309020205020404" pitchFamily="49" charset="0"/>
                <a:ea typeface="楷体_GB2312" pitchFamily="49" charset="-122"/>
              </a:rPr>
              <a:t> rows;          //</a:t>
            </a:r>
            <a:r>
              <a:rPr lang="zh-CN" altLang="en-US" sz="2000" dirty="0">
                <a:latin typeface="Courier New" panose="02070309020205020404" pitchFamily="49" charset="0"/>
                <a:ea typeface="楷体_GB2312" pitchFamily="49" charset="-122"/>
              </a:rPr>
              <a:t>行数值</a:t>
            </a:r>
            <a:endParaRPr lang="zh-CN" altLang="en-US" sz="2000">
              <a:latin typeface="Courier New" panose="02070309020205020404" pitchFamily="49" charset="0"/>
              <a:ea typeface="楷体_GB2312" pitchFamily="49" charset="-122"/>
            </a:endParaRPr>
          </a:p>
          <a:p>
            <a:pPr algn="just">
              <a:lnSpc>
                <a:spcPct val="90000"/>
              </a:lnSpc>
              <a:spcBef>
                <a:spcPct val="50000"/>
              </a:spcBef>
            </a:pPr>
            <a:r>
              <a:rPr lang="zh-CN" altLang="en-US" sz="2000" err="1">
                <a:latin typeface="Courier New" panose="02070309020205020404" pitchFamily="49" charset="0"/>
                <a:ea typeface="楷体_GB2312" pitchFamily="49" charset="-122"/>
              </a:rPr>
              <a:t>     </a:t>
            </a:r>
            <a:r>
              <a:rPr lang="en-US" altLang="zh-CN" sz="2000" err="1">
                <a:latin typeface="Courier New" panose="02070309020205020404" pitchFamily="49" charset="0"/>
                <a:ea typeface="楷体_GB2312" pitchFamily="49" charset="-122"/>
              </a:rPr>
              <a:t>int</a:t>
            </a:r>
            <a:r>
              <a:rPr lang="en-US" altLang="zh-CN" sz="2000" dirty="0">
                <a:latin typeface="Courier New" panose="02070309020205020404" pitchFamily="49" charset="0"/>
                <a:ea typeface="楷体_GB2312" pitchFamily="49" charset="-122"/>
              </a:rPr>
              <a:t> cols;          //</a:t>
            </a:r>
            <a:r>
              <a:rPr lang="zh-CN" altLang="en-US" sz="2000" dirty="0">
                <a:latin typeface="Courier New" panose="02070309020205020404" pitchFamily="49" charset="0"/>
                <a:ea typeface="楷体_GB2312" pitchFamily="49" charset="-122"/>
              </a:rPr>
              <a:t>列数值</a:t>
            </a:r>
            <a:endParaRPr lang="zh-CN" altLang="en-US" sz="2000">
              <a:latin typeface="Courier New" panose="02070309020205020404" pitchFamily="49" charset="0"/>
              <a:ea typeface="楷体_GB2312" pitchFamily="49" charset="-122"/>
            </a:endParaRPr>
          </a:p>
          <a:p>
            <a:pPr algn="just">
              <a:lnSpc>
                <a:spcPct val="90000"/>
              </a:lnSpc>
              <a:spcBef>
                <a:spcPct val="50000"/>
              </a:spcBef>
            </a:pPr>
            <a:r>
              <a:rPr lang="zh-CN" altLang="en-US" sz="2000" err="1">
                <a:latin typeface="Courier New" panose="02070309020205020404" pitchFamily="49" charset="0"/>
                <a:ea typeface="楷体_GB2312" pitchFamily="49" charset="-122"/>
              </a:rPr>
              <a:t>     </a:t>
            </a:r>
            <a:r>
              <a:rPr lang="en-US" altLang="zh-CN" sz="2000" err="1">
                <a:latin typeface="Courier New" panose="02070309020205020404" pitchFamily="49" charset="0"/>
                <a:ea typeface="楷体_GB2312" pitchFamily="49" charset="-122"/>
              </a:rPr>
              <a:t>int nums</a:t>
            </a:r>
            <a:r>
              <a:rPr lang="en-US" altLang="zh-CN" sz="2000" dirty="0">
                <a:latin typeface="Courier New" panose="02070309020205020404" pitchFamily="49" charset="0"/>
                <a:ea typeface="楷体_GB2312" pitchFamily="49" charset="-122"/>
              </a:rPr>
              <a:t>;          //</a:t>
            </a:r>
            <a:r>
              <a:rPr lang="zh-CN" altLang="en-US" sz="2000" dirty="0">
                <a:latin typeface="Courier New" panose="02070309020205020404" pitchFamily="49" charset="0"/>
                <a:ea typeface="楷体_GB2312" pitchFamily="49" charset="-122"/>
              </a:rPr>
              <a:t>非零元素个数</a:t>
            </a:r>
            <a:endParaRPr lang="zh-CN" altLang="en-US" sz="2000">
              <a:latin typeface="Courier New" panose="02070309020205020404" pitchFamily="49" charset="0"/>
              <a:ea typeface="楷体_GB2312" pitchFamily="49" charset="-122"/>
            </a:endParaRPr>
          </a:p>
          <a:p>
            <a:pPr algn="just">
              <a:lnSpc>
                <a:spcPct val="90000"/>
              </a:lnSpc>
              <a:spcBef>
                <a:spcPct val="50000"/>
              </a:spcBef>
            </a:pPr>
            <a:r>
              <a:rPr lang="zh-CN" altLang="en-US" sz="2000">
                <a:latin typeface="Courier New" panose="02070309020205020404" pitchFamily="49" charset="0"/>
                <a:ea typeface="楷体_GB2312" pitchFamily="49" charset="-122"/>
              </a:rPr>
              <a:t>     </a:t>
            </a:r>
            <a:r>
              <a:rPr lang="en-US" altLang="zh-CN" sz="2000" err="1">
                <a:solidFill>
                  <a:srgbClr val="FF0000"/>
                </a:solidFill>
                <a:latin typeface="Courier New" panose="02070309020205020404" pitchFamily="49" charset="0"/>
                <a:ea typeface="楷体_GB2312" pitchFamily="49" charset="-122"/>
              </a:rPr>
              <a:t>TupNode</a:t>
            </a:r>
            <a:r>
              <a:rPr lang="en-US" altLang="zh-CN" sz="2000" err="1">
                <a:latin typeface="Courier New" panose="02070309020205020404" pitchFamily="49" charset="0"/>
                <a:ea typeface="楷体_GB2312" pitchFamily="49" charset="-122"/>
              </a:rPr>
              <a:t> data[MaxSize</a:t>
            </a:r>
            <a:r>
              <a:rPr lang="en-US" altLang="zh-CN" sz="2000">
                <a:latin typeface="Courier New" panose="02070309020205020404" pitchFamily="49" charset="0"/>
                <a:ea typeface="楷体_GB2312" pitchFamily="49" charset="-122"/>
              </a:rPr>
              <a:t>];</a:t>
            </a:r>
            <a:endParaRPr lang="en-US" altLang="zh-CN" sz="2000">
              <a:latin typeface="Courier New" panose="02070309020205020404" pitchFamily="49" charset="0"/>
              <a:ea typeface="楷体_GB2312" pitchFamily="49" charset="-122"/>
            </a:endParaRPr>
          </a:p>
          <a:p>
            <a:pPr algn="just">
              <a:lnSpc>
                <a:spcPct val="80000"/>
              </a:lnSpc>
              <a:spcBef>
                <a:spcPct val="50000"/>
              </a:spcBef>
            </a:pPr>
            <a:r>
              <a:rPr lang="en-US" altLang="zh-CN" sz="2000">
                <a:latin typeface="Courier New" panose="02070309020205020404" pitchFamily="49" charset="0"/>
                <a:ea typeface="楷体_GB2312" pitchFamily="49" charset="-122"/>
              </a:rPr>
              <a:t>  } </a:t>
            </a:r>
            <a:r>
              <a:rPr lang="en-US" altLang="zh-CN" sz="2000" err="1">
                <a:solidFill>
                  <a:srgbClr val="FF0000"/>
                </a:solidFill>
                <a:latin typeface="Courier New" panose="02070309020205020404" pitchFamily="49" charset="0"/>
                <a:ea typeface="楷体_GB2312" pitchFamily="49" charset="-122"/>
              </a:rPr>
              <a:t>TSMatrix</a:t>
            </a:r>
            <a:r>
              <a:rPr lang="en-US" altLang="zh-CN" sz="2000" dirty="0">
                <a:latin typeface="Courier New" panose="02070309020205020404" pitchFamily="49" charset="0"/>
                <a:ea typeface="楷体_GB2312" pitchFamily="49" charset="-122"/>
              </a:rPr>
              <a:t>;           //</a:t>
            </a:r>
            <a:r>
              <a:rPr lang="zh-CN" altLang="en-US" sz="2000" dirty="0">
                <a:latin typeface="Courier New" panose="02070309020205020404" pitchFamily="49" charset="0"/>
                <a:ea typeface="楷体_GB2312" pitchFamily="49" charset="-122"/>
              </a:rPr>
              <a:t>三元组顺序表定义</a:t>
            </a:r>
            <a:endParaRPr lang="zh-CN" altLang="en-US" sz="2000" b="0">
              <a:latin typeface="Courier New" panose="02070309020205020404" pitchFamily="49" charset="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文本框 36865"/>
          <p:cNvSpPr txBox="1"/>
          <p:nvPr/>
        </p:nvSpPr>
        <p:spPr>
          <a:xfrm>
            <a:off x="755650" y="1125538"/>
            <a:ext cx="7848600" cy="2501900"/>
          </a:xfrm>
          <a:prstGeom prst="rect">
            <a:avLst/>
          </a:prstGeom>
          <a:noFill/>
          <a:ln w="9525">
            <a:noFill/>
          </a:ln>
        </p:spPr>
        <p:txBody>
          <a:bodyPr anchor="t" anchorCtr="0">
            <a:spAutoFit/>
          </a:bodyPr>
          <a:p>
            <a:pPr algn="just">
              <a:lnSpc>
                <a:spcPct val="140000"/>
              </a:lnSpc>
              <a:spcBef>
                <a:spcPct val="50000"/>
              </a:spcBef>
            </a:pPr>
            <a:r>
              <a:rPr lang="en-US" altLang="zh-CN" dirty="0">
                <a:solidFill>
                  <a:srgbClr val="FF0000"/>
                </a:solidFill>
                <a:latin typeface="楷体_GB2312" pitchFamily="49" charset="-122"/>
                <a:ea typeface="楷体_GB2312" pitchFamily="49" charset="-122"/>
              </a:rPr>
              <a:t>   </a:t>
            </a:r>
            <a:r>
              <a:rPr lang="zh-CN" altLang="en-US" dirty="0">
                <a:latin typeface="Times New Roman" panose="02020603050405020304" pitchFamily="18" charset="0"/>
                <a:ea typeface="楷体_GB2312" pitchFamily="49" charset="-122"/>
              </a:rPr>
              <a:t>其中约定：</a:t>
            </a:r>
            <a:r>
              <a:rPr lang="en-US" altLang="zh-CN" dirty="0">
                <a:latin typeface="Times New Roman" panose="02020603050405020304" pitchFamily="18" charset="0"/>
                <a:ea typeface="楷体_GB2312" pitchFamily="49" charset="-122"/>
              </a:rPr>
              <a:t>data</a:t>
            </a:r>
            <a:r>
              <a:rPr lang="zh-CN" altLang="en-US" dirty="0">
                <a:latin typeface="Times New Roman" panose="02020603050405020304" pitchFamily="18" charset="0"/>
                <a:ea typeface="楷体_GB2312" pitchFamily="49" charset="-122"/>
              </a:rPr>
              <a:t>域中表示的非零元素通常</a:t>
            </a:r>
            <a:r>
              <a:rPr lang="zh-CN" altLang="en-US" dirty="0">
                <a:solidFill>
                  <a:srgbClr val="9900FF"/>
                </a:solidFill>
                <a:latin typeface="Times New Roman" panose="02020603050405020304" pitchFamily="18" charset="0"/>
                <a:ea typeface="楷体_GB2312" pitchFamily="49" charset="-122"/>
              </a:rPr>
              <a:t>以行序为主序顺序排列</a:t>
            </a:r>
            <a:r>
              <a:rPr lang="zh-CN" altLang="en-US" dirty="0">
                <a:latin typeface="Times New Roman" panose="02020603050405020304" pitchFamily="18" charset="0"/>
                <a:ea typeface="楷体_GB2312" pitchFamily="49" charset="-122"/>
              </a:rPr>
              <a:t>，它是一种下标按行有序的存储结构。</a:t>
            </a:r>
            <a:endParaRPr lang="zh-CN" altLang="en-US" dirty="0">
              <a:latin typeface="Times New Roman" panose="02020603050405020304" pitchFamily="18" charset="0"/>
              <a:ea typeface="楷体_GB2312" pitchFamily="49" charset="-122"/>
            </a:endParaRPr>
          </a:p>
          <a:p>
            <a:pPr algn="just">
              <a:lnSpc>
                <a:spcPct val="140000"/>
              </a:lnSpc>
              <a:spcBef>
                <a:spcPct val="50000"/>
              </a:spcBef>
            </a:pPr>
            <a:r>
              <a:rPr lang="zh-CN" altLang="en-US" dirty="0">
                <a:latin typeface="Times New Roman" panose="02020603050405020304" pitchFamily="18" charset="0"/>
                <a:ea typeface="楷体_GB2312" pitchFamily="49" charset="-122"/>
              </a:rPr>
              <a:t>       这种有序存储结构可简化大多数矩阵运算算法。</a:t>
            </a:r>
            <a:endParaRPr lang="zh-CN" altLang="en-US" dirty="0">
              <a:latin typeface="Times New Roman" panose="02020603050405020304" pitchFamily="18" charset="0"/>
              <a:ea typeface="楷体_GB2312" pitchFamily="49" charset="-122"/>
            </a:endParaRPr>
          </a:p>
          <a:p>
            <a:pPr algn="just">
              <a:lnSpc>
                <a:spcPct val="140000"/>
              </a:lnSpc>
              <a:spcBef>
                <a:spcPct val="50000"/>
              </a:spcBef>
            </a:pPr>
            <a:r>
              <a:rPr lang="zh-CN" altLang="en-US" dirty="0">
                <a:latin typeface="Times New Roman" panose="02020603050405020304" pitchFamily="18" charset="0"/>
                <a:ea typeface="楷体_GB2312" pitchFamily="49" charset="-122"/>
              </a:rPr>
              <a:t>       下面的讨论假设</a:t>
            </a:r>
            <a:r>
              <a:rPr lang="en-US" altLang="zh-CN" dirty="0">
                <a:latin typeface="Times New Roman" panose="02020603050405020304" pitchFamily="18" charset="0"/>
                <a:ea typeface="楷体_GB2312" pitchFamily="49" charset="-122"/>
              </a:rPr>
              <a:t>data</a:t>
            </a:r>
            <a:r>
              <a:rPr lang="zh-CN" altLang="en-US" dirty="0">
                <a:latin typeface="Times New Roman" panose="02020603050405020304" pitchFamily="18" charset="0"/>
                <a:ea typeface="楷体_GB2312" pitchFamily="49" charset="-122"/>
              </a:rPr>
              <a:t>域按行有序存储。</a:t>
            </a:r>
            <a:endParaRPr lang="zh-CN" altLang="en-US">
              <a:latin typeface="Times New Roman" panose="02020603050405020304" pitchFamily="18" charset="0"/>
              <a:ea typeface="楷体_GB2312"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7889" name="内容占位符 58372"/>
          <p:cNvGraphicFramePr>
            <a:graphicFrameLocks noGrp="1"/>
          </p:cNvGraphicFramePr>
          <p:nvPr>
            <p:ph sz="half" idx="1"/>
          </p:nvPr>
        </p:nvGraphicFramePr>
        <p:xfrm>
          <a:off x="323850" y="2736850"/>
          <a:ext cx="3609975" cy="2490788"/>
        </p:xfrm>
        <a:graphic>
          <a:graphicData uri="http://schemas.openxmlformats.org/presentationml/2006/ole">
            <mc:AlternateContent xmlns:mc="http://schemas.openxmlformats.org/markup-compatibility/2006">
              <mc:Choice xmlns:v="urn:schemas-microsoft-com:vml" Requires="v">
                <p:oleObj spid="_x0000_s3078" name="" r:id="rId1" imgW="2006600" imgH="1384300" progId="Equation.3">
                  <p:embed/>
                </p:oleObj>
              </mc:Choice>
              <mc:Fallback>
                <p:oleObj name="" r:id="rId1" imgW="2006600" imgH="1384300" progId="Equation.3">
                  <p:embed/>
                  <p:pic>
                    <p:nvPicPr>
                      <p:cNvPr id="0" name="图片 3077"/>
                      <p:cNvPicPr/>
                      <p:nvPr/>
                    </p:nvPicPr>
                    <p:blipFill>
                      <a:blip r:embed="rId2"/>
                      <a:stretch>
                        <a:fillRect/>
                      </a:stretch>
                    </p:blipFill>
                    <p:spPr>
                      <a:xfrm>
                        <a:off x="323850" y="2736850"/>
                        <a:ext cx="3609975" cy="2490788"/>
                      </a:xfrm>
                      <a:prstGeom prst="rect">
                        <a:avLst/>
                      </a:prstGeom>
                      <a:noFill/>
                      <a:ln w="38100">
                        <a:miter/>
                      </a:ln>
                    </p:spPr>
                  </p:pic>
                </p:oleObj>
              </mc:Fallback>
            </mc:AlternateContent>
          </a:graphicData>
        </a:graphic>
      </p:graphicFrame>
      <p:graphicFrame>
        <p:nvGraphicFramePr>
          <p:cNvPr id="58415" name="内容占位符 58414"/>
          <p:cNvGraphicFramePr/>
          <p:nvPr>
            <p:ph sz="half" idx="2"/>
          </p:nvPr>
        </p:nvGraphicFramePr>
        <p:xfrm>
          <a:off x="5364163" y="1844675"/>
          <a:ext cx="2808288" cy="4456113"/>
        </p:xfrm>
        <a:graphic>
          <a:graphicData uri="http://schemas.openxmlformats.org/drawingml/2006/table">
            <a:tbl>
              <a:tblPr/>
              <a:tblGrid>
                <a:gridCol w="936625"/>
                <a:gridCol w="935038"/>
                <a:gridCol w="936625"/>
              </a:tblGrid>
              <a:tr h="5572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FF0000"/>
                          </a:solidFill>
                          <a:latin typeface="Times New Roman" panose="02020603050405020304" pitchFamily="18" charset="0"/>
                        </a:rPr>
                        <a:t>i</a:t>
                      </a:r>
                      <a:endParaRPr lang="zh-CN" altLang="en-US" sz="2000" b="1">
                        <a:solidFill>
                          <a:srgbClr val="FF0000"/>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FF0000"/>
                          </a:solidFill>
                          <a:latin typeface="Times New Roman" panose="02020603050405020304" pitchFamily="18" charset="0"/>
                        </a:rPr>
                        <a:t>j</a:t>
                      </a:r>
                      <a:endParaRPr lang="zh-CN" altLang="en-US" sz="2000" b="1">
                        <a:solidFill>
                          <a:srgbClr val="FF0000"/>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err="1">
                          <a:solidFill>
                            <a:srgbClr val="FF0000"/>
                          </a:solidFill>
                          <a:latin typeface="Times New Roman" panose="02020603050405020304" pitchFamily="18" charset="0"/>
                        </a:rPr>
                        <a:t>a</a:t>
                      </a:r>
                      <a:r>
                        <a:rPr lang="en-US" altLang="zh-CN" sz="2000" b="1" baseline="-25000" err="1">
                          <a:solidFill>
                            <a:srgbClr val="FF0000"/>
                          </a:solidFill>
                          <a:latin typeface="Times New Roman" panose="02020603050405020304" pitchFamily="18" charset="0"/>
                        </a:rPr>
                        <a:t>ij</a:t>
                      </a:r>
                      <a:endParaRPr lang="zh-CN" altLang="en-US" sz="2000" b="1" baseline="-25000">
                        <a:solidFill>
                          <a:srgbClr val="FF0000"/>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5721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0</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2</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1</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572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1</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1</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2</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5721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2</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0</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3</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556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3</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3</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5</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572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4</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4</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6</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5721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5</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5</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7</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572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5</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6</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4</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sp>
        <p:nvSpPr>
          <p:cNvPr id="37928" name="文本框 58417"/>
          <p:cNvSpPr txBox="1"/>
          <p:nvPr/>
        </p:nvSpPr>
        <p:spPr>
          <a:xfrm>
            <a:off x="395288" y="441325"/>
            <a:ext cx="8353425" cy="1187450"/>
          </a:xfrm>
          <a:prstGeom prst="rect">
            <a:avLst/>
          </a:prstGeom>
          <a:noFill/>
          <a:ln w="9525">
            <a:noFill/>
          </a:ln>
        </p:spPr>
        <p:txBody>
          <a:bodyPr anchor="t" anchorCtr="0">
            <a:spAutoFit/>
          </a:bodyPr>
          <a:p>
            <a:r>
              <a:rPr lang="en-US" altLang="zh-CN" dirty="0">
                <a:solidFill>
                  <a:srgbClr val="FF0000"/>
                </a:solidFill>
                <a:latin typeface="Times New Roman" panose="02020603050405020304" pitchFamily="18" charset="0"/>
                <a:ea typeface="楷体_GB2312" pitchFamily="49" charset="-122"/>
              </a:rPr>
              <a:t> </a:t>
            </a:r>
            <a:r>
              <a:rPr lang="zh-CN" altLang="en-US" dirty="0">
                <a:solidFill>
                  <a:srgbClr val="FF0000"/>
                </a:solidFill>
                <a:latin typeface="Times New Roman" panose="02020603050405020304" pitchFamily="18" charset="0"/>
                <a:ea typeface="楷体_GB2312" pitchFamily="49" charset="-122"/>
              </a:rPr>
              <a:t>（</a:t>
            </a:r>
            <a:r>
              <a:rPr lang="en-US" altLang="zh-CN" dirty="0">
                <a:solidFill>
                  <a:srgbClr val="FF0000"/>
                </a:solidFill>
                <a:latin typeface="Times New Roman" panose="02020603050405020304" pitchFamily="18" charset="0"/>
                <a:ea typeface="楷体_GB2312" pitchFamily="49" charset="-122"/>
              </a:rPr>
              <a:t>1</a:t>
            </a:r>
            <a:r>
              <a:rPr lang="zh-CN" altLang="en-US" dirty="0">
                <a:solidFill>
                  <a:srgbClr val="FF0000"/>
                </a:solidFill>
                <a:latin typeface="Times New Roman" panose="02020603050405020304" pitchFamily="18" charset="0"/>
                <a:ea typeface="楷体_GB2312" pitchFamily="49" charset="-122"/>
              </a:rPr>
              <a:t>）从一个二维矩阵创建其三元组表示</a:t>
            </a:r>
            <a:endParaRPr lang="zh-CN" altLang="en-US" dirty="0">
              <a:solidFill>
                <a:srgbClr val="FF0000"/>
              </a:solidFill>
              <a:latin typeface="Times New Roman" panose="02020603050405020304" pitchFamily="18" charset="0"/>
              <a:ea typeface="楷体_GB2312" pitchFamily="49" charset="-122"/>
            </a:endParaRPr>
          </a:p>
          <a:p>
            <a:r>
              <a:rPr lang="zh-CN" altLang="en-US" dirty="0">
                <a:solidFill>
                  <a:srgbClr val="FF0000"/>
                </a:solidFill>
                <a:latin typeface="Times New Roman" panose="02020603050405020304" pitchFamily="18" charset="0"/>
                <a:ea typeface="楷体_GB2312" pitchFamily="49" charset="-122"/>
              </a:rPr>
              <a:t>     以行序方式扫描二维矩阵</a:t>
            </a:r>
            <a:r>
              <a:rPr lang="en-US" altLang="zh-CN" i="1" dirty="0">
                <a:solidFill>
                  <a:srgbClr val="FF0000"/>
                </a:solidFill>
                <a:latin typeface="Times New Roman" panose="02020603050405020304" pitchFamily="18" charset="0"/>
                <a:ea typeface="楷体_GB2312" pitchFamily="49" charset="-122"/>
              </a:rPr>
              <a:t>A</a:t>
            </a:r>
            <a:r>
              <a:rPr lang="zh-CN" altLang="en-US" i="1" dirty="0">
                <a:solidFill>
                  <a:srgbClr val="FF0000"/>
                </a:solidFill>
                <a:latin typeface="Times New Roman" panose="02020603050405020304" pitchFamily="18" charset="0"/>
                <a:ea typeface="楷体_GB2312" pitchFamily="49" charset="-122"/>
              </a:rPr>
              <a:t>，</a:t>
            </a:r>
            <a:r>
              <a:rPr lang="zh-CN" altLang="en-US" dirty="0">
                <a:solidFill>
                  <a:srgbClr val="FF0000"/>
                </a:solidFill>
                <a:latin typeface="Times New Roman" panose="02020603050405020304" pitchFamily="18" charset="0"/>
                <a:ea typeface="楷体_GB2312" pitchFamily="49" charset="-122"/>
              </a:rPr>
              <a:t>将其非零的元素插入到三元组</a:t>
            </a:r>
            <a:r>
              <a:rPr lang="en-US" altLang="zh-CN" dirty="0">
                <a:solidFill>
                  <a:srgbClr val="FF0000"/>
                </a:solidFill>
                <a:latin typeface="Times New Roman" panose="02020603050405020304" pitchFamily="18" charset="0"/>
                <a:ea typeface="楷体_GB2312" pitchFamily="49" charset="-122"/>
              </a:rPr>
              <a:t>t</a:t>
            </a:r>
            <a:r>
              <a:rPr lang="zh-CN" altLang="en-US" dirty="0">
                <a:solidFill>
                  <a:srgbClr val="FF0000"/>
                </a:solidFill>
                <a:latin typeface="Times New Roman" panose="02020603050405020304" pitchFamily="18" charset="0"/>
                <a:ea typeface="楷体_GB2312" pitchFamily="49" charset="-122"/>
              </a:rPr>
              <a:t>的后面。</a:t>
            </a:r>
            <a:endParaRPr lang="zh-CN" altLang="en-US" dirty="0">
              <a:solidFill>
                <a:srgbClr val="FF0000"/>
              </a:solidFill>
              <a:latin typeface="Times New Roman" panose="02020603050405020304" pitchFamily="18" charset="0"/>
              <a:ea typeface="楷体_GB2312" pitchFamily="49" charset="-122"/>
            </a:endParaRPr>
          </a:p>
        </p:txBody>
      </p:sp>
      <p:sp>
        <p:nvSpPr>
          <p:cNvPr id="37929" name="右箭头 58418"/>
          <p:cNvSpPr/>
          <p:nvPr/>
        </p:nvSpPr>
        <p:spPr>
          <a:xfrm>
            <a:off x="4140200" y="3789363"/>
            <a:ext cx="1008063" cy="576262"/>
          </a:xfrm>
          <a:prstGeom prst="rightArrow">
            <a:avLst>
              <a:gd name="adj1" fmla="val 50000"/>
              <a:gd name="adj2" fmla="val 43716"/>
            </a:avLst>
          </a:prstGeom>
          <a:solidFill>
            <a:schemeClr val="accent1"/>
          </a:solidFill>
          <a:ln w="9525" cap="flat" cmpd="sng">
            <a:solidFill>
              <a:schemeClr val="tx1"/>
            </a:solidFill>
            <a:prstDash val="solid"/>
            <a:miter/>
            <a:headEnd type="none" w="med" len="med"/>
            <a:tailEnd type="none" w="med" len="med"/>
          </a:ln>
        </p:spPr>
        <p:txBody>
          <a:bodyPr anchor="t" anchorCtr="0"/>
          <a:p>
            <a:endParaRPr lang="zh-CN" altLang="en-US">
              <a:latin typeface="Times New Roman" panose="02020603050405020304" pitchFamily="18"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文本框 37889"/>
          <p:cNvSpPr txBox="1"/>
          <p:nvPr/>
        </p:nvSpPr>
        <p:spPr>
          <a:xfrm>
            <a:off x="0" y="188913"/>
            <a:ext cx="9144000" cy="4546600"/>
          </a:xfrm>
          <a:prstGeom prst="rect">
            <a:avLst/>
          </a:prstGeom>
          <a:noFill/>
          <a:ln w="9525">
            <a:noFill/>
          </a:ln>
        </p:spPr>
        <p:txBody>
          <a:bodyPr anchor="t" anchorCtr="0">
            <a:spAutoFit/>
          </a:bodyPr>
          <a:p>
            <a:pPr algn="just">
              <a:spcBef>
                <a:spcPct val="50000"/>
              </a:spcBef>
            </a:pPr>
            <a:r>
              <a:rPr lang="en-US" altLang="zh-CN" dirty="0">
                <a:solidFill>
                  <a:schemeClr val="tx2"/>
                </a:solidFill>
                <a:latin typeface="Times New Roman" panose="02020603050405020304" pitchFamily="18" charset="0"/>
                <a:ea typeface="楷体_GB2312" pitchFamily="49" charset="-122"/>
              </a:rPr>
              <a:t>   </a:t>
            </a:r>
            <a:r>
              <a:rPr lang="en-US" altLang="zh-CN" sz="2000">
                <a:solidFill>
                  <a:schemeClr val="tx2"/>
                </a:solidFill>
                <a:latin typeface="Courier New" panose="02070309020205020404" pitchFamily="49" charset="0"/>
                <a:ea typeface="楷体_GB2312" pitchFamily="49" charset="-122"/>
              </a:rPr>
              <a:t>void </a:t>
            </a:r>
            <a:r>
              <a:rPr lang="en-US" altLang="zh-CN" sz="2000" err="1">
                <a:solidFill>
                  <a:srgbClr val="FF0000"/>
                </a:solidFill>
                <a:latin typeface="Courier New" panose="02070309020205020404" pitchFamily="49" charset="0"/>
                <a:ea typeface="楷体_GB2312" pitchFamily="49" charset="-122"/>
              </a:rPr>
              <a:t>CreatMat</a:t>
            </a:r>
            <a:r>
              <a:rPr lang="en-US" altLang="zh-CN" sz="2000" err="1">
                <a:solidFill>
                  <a:schemeClr val="tx2"/>
                </a:solidFill>
                <a:latin typeface="Courier New" panose="02070309020205020404" pitchFamily="49" charset="0"/>
                <a:ea typeface="楷体_GB2312" pitchFamily="49" charset="-122"/>
              </a:rPr>
              <a:t>(TSMatrix &amp;t,ElemType</a:t>
            </a:r>
            <a:r>
              <a:rPr lang="en-US" altLang="zh-CN" sz="2000">
                <a:solidFill>
                  <a:schemeClr val="tx2"/>
                </a:solidFill>
                <a:latin typeface="Courier New" panose="02070309020205020404" pitchFamily="49" charset="0"/>
                <a:ea typeface="楷体_GB2312" pitchFamily="49" charset="-122"/>
              </a:rPr>
              <a:t> A[M][N])</a:t>
            </a:r>
            <a:endParaRPr lang="en-US" altLang="zh-CN" sz="2000">
              <a:solidFill>
                <a:schemeClr val="tx2"/>
              </a:solidFill>
              <a:latin typeface="Courier New" panose="02070309020205020404" pitchFamily="49" charset="0"/>
              <a:ea typeface="楷体_GB2312" pitchFamily="49" charset="-122"/>
            </a:endParaRPr>
          </a:p>
          <a:p>
            <a:pPr algn="just">
              <a:lnSpc>
                <a:spcPct val="70000"/>
              </a:lnSpc>
              <a:spcBef>
                <a:spcPct val="50000"/>
              </a:spcBef>
            </a:pPr>
            <a:r>
              <a:rPr lang="en-US" altLang="zh-CN" sz="2000" err="1">
                <a:solidFill>
                  <a:schemeClr val="tx2"/>
                </a:solidFill>
                <a:latin typeface="Courier New" panose="02070309020205020404" pitchFamily="49" charset="0"/>
                <a:ea typeface="楷体_GB2312" pitchFamily="49" charset="-122"/>
              </a:rPr>
              <a:t> {	int i,j; 	t.rows=M;t.cols=N;t.nums</a:t>
            </a:r>
            <a:r>
              <a:rPr lang="en-US" altLang="zh-CN" sz="2000">
                <a:solidFill>
                  <a:schemeClr val="tx2"/>
                </a:solidFill>
                <a:latin typeface="Courier New" panose="02070309020205020404" pitchFamily="49" charset="0"/>
                <a:ea typeface="楷体_GB2312" pitchFamily="49" charset="-122"/>
              </a:rPr>
              <a:t>=0;</a:t>
            </a:r>
            <a:endParaRPr lang="en-US" altLang="zh-CN" sz="2000">
              <a:solidFill>
                <a:schemeClr val="tx2"/>
              </a:solidFill>
              <a:latin typeface="Courier New" panose="02070309020205020404" pitchFamily="49" charset="0"/>
              <a:ea typeface="楷体_GB2312" pitchFamily="49" charset="-122"/>
            </a:endParaRPr>
          </a:p>
          <a:p>
            <a:pPr algn="just">
              <a:lnSpc>
                <a:spcPct val="70000"/>
              </a:lnSpc>
              <a:spcBef>
                <a:spcPct val="50000"/>
              </a:spcBef>
            </a:pPr>
            <a:r>
              <a:rPr lang="en-US" altLang="zh-CN" sz="2000">
                <a:solidFill>
                  <a:schemeClr val="tx2"/>
                </a:solidFill>
                <a:latin typeface="Courier New" panose="02070309020205020404" pitchFamily="49" charset="0"/>
                <a:ea typeface="楷体_GB2312" pitchFamily="49" charset="-122"/>
              </a:rPr>
              <a:t>    	for (i=0;i&lt;M;i++)</a:t>
            </a:r>
            <a:endParaRPr lang="en-US" altLang="zh-CN" sz="2000">
              <a:solidFill>
                <a:schemeClr val="tx2"/>
              </a:solidFill>
              <a:latin typeface="Courier New" panose="02070309020205020404" pitchFamily="49" charset="0"/>
              <a:ea typeface="楷体_GB2312" pitchFamily="49" charset="-122"/>
            </a:endParaRPr>
          </a:p>
          <a:p>
            <a:pPr algn="just">
              <a:lnSpc>
                <a:spcPct val="70000"/>
              </a:lnSpc>
              <a:spcBef>
                <a:spcPct val="50000"/>
              </a:spcBef>
            </a:pPr>
            <a:r>
              <a:rPr lang="en-US" altLang="zh-CN" sz="2000">
                <a:solidFill>
                  <a:schemeClr val="tx2"/>
                </a:solidFill>
                <a:latin typeface="Courier New" panose="02070309020205020404" pitchFamily="49" charset="0"/>
                <a:ea typeface="楷体_GB2312" pitchFamily="49" charset="-122"/>
              </a:rPr>
              <a:t>	{  for (j=0;j&lt;N;j++) </a:t>
            </a:r>
            <a:endParaRPr lang="en-US" altLang="zh-CN" sz="2000">
              <a:solidFill>
                <a:schemeClr val="tx2"/>
              </a:solidFill>
              <a:latin typeface="Courier New" panose="02070309020205020404" pitchFamily="49" charset="0"/>
              <a:ea typeface="楷体_GB2312" pitchFamily="49" charset="-122"/>
            </a:endParaRPr>
          </a:p>
          <a:p>
            <a:pPr algn="just">
              <a:lnSpc>
                <a:spcPct val="70000"/>
              </a:lnSpc>
              <a:spcBef>
                <a:spcPct val="50000"/>
              </a:spcBef>
            </a:pPr>
            <a:r>
              <a:rPr lang="en-US" altLang="zh-CN" sz="2000" dirty="0">
                <a:solidFill>
                  <a:schemeClr val="tx2"/>
                </a:solidFill>
                <a:latin typeface="Courier New" panose="02070309020205020404" pitchFamily="49" charset="0"/>
                <a:ea typeface="楷体_GB2312" pitchFamily="49" charset="-122"/>
              </a:rPr>
              <a:t>          if (A[i][j]!=0)    </a:t>
            </a:r>
            <a:r>
              <a:rPr lang="zh-CN" altLang="en-US" sz="2000" dirty="0">
                <a:solidFill>
                  <a:schemeClr val="tx2"/>
                </a:solidFill>
                <a:latin typeface="Courier New" panose="02070309020205020404" pitchFamily="49" charset="0"/>
                <a:ea typeface="楷体_GB2312" pitchFamily="49" charset="-122"/>
              </a:rPr>
              <a:t>　　</a:t>
            </a:r>
            <a:r>
              <a:rPr lang="en-US" altLang="zh-CN" sz="2000" dirty="0">
                <a:solidFill>
                  <a:schemeClr val="tx2"/>
                </a:solidFill>
                <a:latin typeface="Courier New" panose="02070309020205020404" pitchFamily="49" charset="0"/>
                <a:ea typeface="楷体_GB2312" pitchFamily="49" charset="-122"/>
              </a:rPr>
              <a:t>//</a:t>
            </a:r>
            <a:r>
              <a:rPr lang="zh-CN" altLang="en-US" sz="2000" dirty="0">
                <a:solidFill>
                  <a:schemeClr val="tx2"/>
                </a:solidFill>
                <a:latin typeface="Courier New" panose="02070309020205020404" pitchFamily="49" charset="0"/>
                <a:ea typeface="楷体_GB2312" pitchFamily="49" charset="-122"/>
              </a:rPr>
              <a:t>只存储非零元素</a:t>
            </a:r>
            <a:endParaRPr lang="zh-CN" altLang="en-US" sz="2000">
              <a:solidFill>
                <a:schemeClr val="tx2"/>
              </a:solidFill>
              <a:latin typeface="Courier New" panose="02070309020205020404" pitchFamily="49" charset="0"/>
              <a:ea typeface="楷体_GB2312" pitchFamily="49" charset="-122"/>
            </a:endParaRPr>
          </a:p>
          <a:p>
            <a:pPr algn="just">
              <a:lnSpc>
                <a:spcPct val="70000"/>
              </a:lnSpc>
              <a:spcBef>
                <a:spcPct val="50000"/>
              </a:spcBef>
            </a:pPr>
            <a:r>
              <a:rPr lang="zh-CN" altLang="en-US" sz="2000" err="1">
                <a:solidFill>
                  <a:schemeClr val="tx2"/>
                </a:solidFill>
                <a:latin typeface="Courier New" panose="02070309020205020404" pitchFamily="49" charset="0"/>
                <a:ea typeface="楷体_GB2312" pitchFamily="49" charset="-122"/>
              </a:rPr>
              <a:t>          </a:t>
            </a:r>
            <a:r>
              <a:rPr lang="en-US" altLang="zh-CN" sz="2000" err="1">
                <a:solidFill>
                  <a:schemeClr val="tx2"/>
                </a:solidFill>
                <a:latin typeface="Courier New" panose="02070309020205020404" pitchFamily="49" charset="0"/>
                <a:ea typeface="楷体_GB2312" pitchFamily="49" charset="-122"/>
              </a:rPr>
              <a:t>{  t.data[t.nums].r</a:t>
            </a:r>
            <a:r>
              <a:rPr lang="en-US" altLang="zh-CN" sz="2000">
                <a:solidFill>
                  <a:schemeClr val="tx2"/>
                </a:solidFill>
                <a:latin typeface="Courier New" panose="02070309020205020404" pitchFamily="49" charset="0"/>
                <a:ea typeface="楷体_GB2312" pitchFamily="49" charset="-122"/>
              </a:rPr>
              <a:t>=i;</a:t>
            </a:r>
            <a:endParaRPr lang="en-US" altLang="zh-CN" sz="2000">
              <a:solidFill>
                <a:schemeClr val="tx2"/>
              </a:solidFill>
              <a:latin typeface="Courier New" panose="02070309020205020404" pitchFamily="49" charset="0"/>
              <a:ea typeface="楷体_GB2312" pitchFamily="49" charset="-122"/>
            </a:endParaRPr>
          </a:p>
          <a:p>
            <a:pPr algn="just">
              <a:lnSpc>
                <a:spcPct val="70000"/>
              </a:lnSpc>
              <a:spcBef>
                <a:spcPct val="50000"/>
              </a:spcBef>
            </a:pPr>
            <a:r>
              <a:rPr lang="en-US" altLang="zh-CN" sz="2000" err="1">
                <a:solidFill>
                  <a:schemeClr val="tx2"/>
                </a:solidFill>
                <a:latin typeface="Courier New" panose="02070309020205020404" pitchFamily="49" charset="0"/>
                <a:ea typeface="楷体_GB2312" pitchFamily="49" charset="-122"/>
              </a:rPr>
              <a:t>             t.data[t.nums].c</a:t>
            </a:r>
            <a:r>
              <a:rPr lang="en-US" altLang="zh-CN" sz="2000">
                <a:solidFill>
                  <a:schemeClr val="tx2"/>
                </a:solidFill>
                <a:latin typeface="Courier New" panose="02070309020205020404" pitchFamily="49" charset="0"/>
                <a:ea typeface="楷体_GB2312" pitchFamily="49" charset="-122"/>
              </a:rPr>
              <a:t>=j;</a:t>
            </a:r>
            <a:endParaRPr lang="en-US" altLang="zh-CN" sz="2000">
              <a:solidFill>
                <a:schemeClr val="tx2"/>
              </a:solidFill>
              <a:latin typeface="Courier New" panose="02070309020205020404" pitchFamily="49" charset="0"/>
              <a:ea typeface="楷体_GB2312" pitchFamily="49" charset="-122"/>
            </a:endParaRPr>
          </a:p>
          <a:p>
            <a:pPr algn="just">
              <a:lnSpc>
                <a:spcPct val="70000"/>
              </a:lnSpc>
              <a:spcBef>
                <a:spcPct val="50000"/>
              </a:spcBef>
            </a:pPr>
            <a:r>
              <a:rPr lang="en-US" altLang="zh-CN" sz="2000" err="1">
                <a:solidFill>
                  <a:schemeClr val="tx2"/>
                </a:solidFill>
                <a:latin typeface="Courier New" panose="02070309020205020404" pitchFamily="49" charset="0"/>
                <a:ea typeface="楷体_GB2312" pitchFamily="49" charset="-122"/>
              </a:rPr>
              <a:t>     	        t.data[t.nums].d=A[i][j</a:t>
            </a:r>
            <a:r>
              <a:rPr lang="en-US" altLang="zh-CN" sz="2000">
                <a:solidFill>
                  <a:schemeClr val="tx2"/>
                </a:solidFill>
                <a:latin typeface="Courier New" panose="02070309020205020404" pitchFamily="49" charset="0"/>
                <a:ea typeface="楷体_GB2312" pitchFamily="49" charset="-122"/>
              </a:rPr>
              <a:t>];</a:t>
            </a:r>
            <a:endParaRPr lang="en-US" altLang="zh-CN" sz="2000">
              <a:solidFill>
                <a:schemeClr val="tx2"/>
              </a:solidFill>
              <a:latin typeface="Courier New" panose="02070309020205020404" pitchFamily="49" charset="0"/>
              <a:ea typeface="楷体_GB2312" pitchFamily="49" charset="-122"/>
            </a:endParaRPr>
          </a:p>
          <a:p>
            <a:pPr algn="just">
              <a:lnSpc>
                <a:spcPct val="70000"/>
              </a:lnSpc>
              <a:spcBef>
                <a:spcPct val="50000"/>
              </a:spcBef>
            </a:pPr>
            <a:r>
              <a:rPr lang="en-US" altLang="zh-CN" sz="2000" err="1">
                <a:solidFill>
                  <a:schemeClr val="tx2"/>
                </a:solidFill>
                <a:latin typeface="Courier New" panose="02070309020205020404" pitchFamily="49" charset="0"/>
                <a:ea typeface="楷体_GB2312" pitchFamily="49" charset="-122"/>
              </a:rPr>
              <a:t>             t.nums</a:t>
            </a:r>
            <a:r>
              <a:rPr lang="en-US" altLang="zh-CN" sz="2000">
                <a:solidFill>
                  <a:schemeClr val="tx2"/>
                </a:solidFill>
                <a:latin typeface="Courier New" panose="02070309020205020404" pitchFamily="49" charset="0"/>
                <a:ea typeface="楷体_GB2312" pitchFamily="49" charset="-122"/>
              </a:rPr>
              <a:t>++;</a:t>
            </a:r>
            <a:endParaRPr lang="en-US" altLang="zh-CN" sz="2000">
              <a:solidFill>
                <a:schemeClr val="tx2"/>
              </a:solidFill>
              <a:latin typeface="Courier New" panose="02070309020205020404" pitchFamily="49" charset="0"/>
              <a:ea typeface="楷体_GB2312" pitchFamily="49" charset="-122"/>
            </a:endParaRPr>
          </a:p>
          <a:p>
            <a:pPr algn="just">
              <a:lnSpc>
                <a:spcPct val="70000"/>
              </a:lnSpc>
              <a:spcBef>
                <a:spcPct val="50000"/>
              </a:spcBef>
            </a:pPr>
            <a:r>
              <a:rPr lang="en-US" altLang="zh-CN" sz="2000">
                <a:solidFill>
                  <a:schemeClr val="tx2"/>
                </a:solidFill>
                <a:latin typeface="Courier New" panose="02070309020205020404" pitchFamily="49" charset="0"/>
                <a:ea typeface="楷体_GB2312" pitchFamily="49" charset="-122"/>
              </a:rPr>
              <a:t>          }</a:t>
            </a:r>
            <a:endParaRPr lang="en-US" altLang="zh-CN" sz="2000">
              <a:solidFill>
                <a:schemeClr val="tx2"/>
              </a:solidFill>
              <a:latin typeface="Courier New" panose="02070309020205020404" pitchFamily="49" charset="0"/>
              <a:ea typeface="楷体_GB2312" pitchFamily="49" charset="-122"/>
            </a:endParaRPr>
          </a:p>
          <a:p>
            <a:pPr algn="just">
              <a:lnSpc>
                <a:spcPct val="70000"/>
              </a:lnSpc>
              <a:spcBef>
                <a:spcPct val="50000"/>
              </a:spcBef>
            </a:pPr>
            <a:r>
              <a:rPr lang="en-US" altLang="zh-CN" sz="2000">
                <a:solidFill>
                  <a:schemeClr val="tx2"/>
                </a:solidFill>
                <a:latin typeface="Courier New" panose="02070309020205020404" pitchFamily="49" charset="0"/>
                <a:ea typeface="楷体_GB2312" pitchFamily="49" charset="-122"/>
              </a:rPr>
              <a:t>    	 }</a:t>
            </a:r>
            <a:endParaRPr lang="en-US" altLang="zh-CN" sz="2000">
              <a:solidFill>
                <a:schemeClr val="tx2"/>
              </a:solidFill>
              <a:latin typeface="Courier New" panose="02070309020205020404" pitchFamily="49" charset="0"/>
              <a:ea typeface="楷体_GB2312" pitchFamily="49" charset="-122"/>
            </a:endParaRPr>
          </a:p>
          <a:p>
            <a:pPr algn="just">
              <a:lnSpc>
                <a:spcPct val="70000"/>
              </a:lnSpc>
              <a:spcBef>
                <a:spcPct val="50000"/>
              </a:spcBef>
            </a:pPr>
            <a:r>
              <a:rPr lang="en-US" altLang="zh-CN">
                <a:solidFill>
                  <a:schemeClr val="tx2"/>
                </a:solidFill>
                <a:latin typeface="Courier New" panose="02070309020205020404" pitchFamily="49" charset="0"/>
                <a:ea typeface="楷体_GB2312" pitchFamily="49" charset="-122"/>
              </a:rPr>
              <a:t> }</a:t>
            </a:r>
            <a:endParaRPr lang="en-US" altLang="zh-CN">
              <a:solidFill>
                <a:schemeClr val="tx2"/>
              </a:solidFill>
              <a:latin typeface="Courier New" panose="02070309020205020404" pitchFamily="49" charset="0"/>
              <a:ea typeface="楷体_GB2312"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文本框 38913"/>
          <p:cNvSpPr txBox="1"/>
          <p:nvPr/>
        </p:nvSpPr>
        <p:spPr>
          <a:xfrm>
            <a:off x="36513" y="44450"/>
            <a:ext cx="9144000" cy="1260475"/>
          </a:xfrm>
          <a:prstGeom prst="rect">
            <a:avLst/>
          </a:prstGeom>
          <a:noFill/>
          <a:ln w="9525">
            <a:noFill/>
          </a:ln>
        </p:spPr>
        <p:txBody>
          <a:bodyPr anchor="t" anchorCtr="0">
            <a:spAutoFit/>
          </a:bodyPr>
          <a:p>
            <a:pPr algn="just">
              <a:lnSpc>
                <a:spcPct val="90000"/>
              </a:lnSpc>
              <a:spcBef>
                <a:spcPct val="50000"/>
              </a:spcBef>
            </a:pPr>
            <a:r>
              <a:rPr lang="zh-CN" altLang="en-US" dirty="0">
                <a:solidFill>
                  <a:srgbClr val="FF0000"/>
                </a:solidFill>
                <a:latin typeface="Times New Roman" panose="02020603050405020304" pitchFamily="18" charset="0"/>
                <a:ea typeface="楷体_GB2312" pitchFamily="49" charset="-122"/>
              </a:rPr>
              <a:t>（</a:t>
            </a:r>
            <a:r>
              <a:rPr lang="en-US" altLang="zh-CN" dirty="0">
                <a:solidFill>
                  <a:srgbClr val="FF0000"/>
                </a:solidFill>
                <a:latin typeface="Times New Roman" panose="02020603050405020304" pitchFamily="18" charset="0"/>
                <a:ea typeface="楷体_GB2312" pitchFamily="49" charset="-122"/>
              </a:rPr>
              <a:t>2</a:t>
            </a:r>
            <a:r>
              <a:rPr lang="zh-CN" altLang="en-US" dirty="0">
                <a:solidFill>
                  <a:srgbClr val="FF0000"/>
                </a:solidFill>
                <a:latin typeface="Times New Roman" panose="02020603050405020304" pitchFamily="18" charset="0"/>
                <a:ea typeface="楷体_GB2312" pitchFamily="49" charset="-122"/>
              </a:rPr>
              <a:t>）三元组元素赋值：</a:t>
            </a:r>
            <a:r>
              <a:rPr lang="zh-CN" altLang="en-US" dirty="0">
                <a:latin typeface="Times New Roman" panose="02020603050405020304" pitchFamily="18" charset="0"/>
                <a:ea typeface="楷体_GB2312" pitchFamily="49" charset="-122"/>
              </a:rPr>
              <a:t>执行</a:t>
            </a:r>
            <a:r>
              <a:rPr lang="en-US" altLang="zh-CN" err="1">
                <a:latin typeface="Times New Roman" panose="02020603050405020304" pitchFamily="18" charset="0"/>
                <a:ea typeface="楷体_GB2312" pitchFamily="49" charset="-122"/>
              </a:rPr>
              <a:t>A[i][j</a:t>
            </a:r>
            <a:r>
              <a:rPr lang="en-US" altLang="zh-CN" dirty="0">
                <a:latin typeface="Times New Roman" panose="02020603050405020304" pitchFamily="18" charset="0"/>
                <a:ea typeface="楷体_GB2312" pitchFamily="49" charset="-122"/>
              </a:rPr>
              <a:t>]=x </a:t>
            </a:r>
            <a:r>
              <a:rPr lang="zh-CN" altLang="en-US" dirty="0">
                <a:latin typeface="Times New Roman" panose="02020603050405020304" pitchFamily="18" charset="0"/>
                <a:ea typeface="楷体_GB2312" pitchFamily="49" charset="-122"/>
              </a:rPr>
              <a:t>运算</a:t>
            </a:r>
            <a:endParaRPr lang="zh-CN" altLang="en-US" dirty="0">
              <a:solidFill>
                <a:srgbClr val="FF0000"/>
              </a:solidFill>
              <a:latin typeface="Times New Roman" panose="02020603050405020304" pitchFamily="18" charset="0"/>
              <a:ea typeface="楷体_GB2312" pitchFamily="49" charset="-122"/>
            </a:endParaRPr>
          </a:p>
          <a:p>
            <a:pPr algn="just">
              <a:lnSpc>
                <a:spcPct val="90000"/>
              </a:lnSpc>
              <a:spcBef>
                <a:spcPct val="50000"/>
              </a:spcBef>
            </a:pPr>
            <a:r>
              <a:rPr lang="zh-CN" altLang="en-US" dirty="0">
                <a:solidFill>
                  <a:srgbClr val="FF0000"/>
                </a:solidFill>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分为两种情况：</a:t>
            </a:r>
            <a:r>
              <a:rPr lang="en-US" altLang="zh-CN" dirty="0">
                <a:latin typeface="Times New Roman" panose="02020603050405020304" pitchFamily="18" charset="0"/>
                <a:ea typeface="楷体_GB2312" pitchFamily="49" charset="-122"/>
              </a:rPr>
              <a:t>①</a:t>
            </a:r>
            <a:r>
              <a:rPr lang="zh-CN" altLang="en-US" dirty="0">
                <a:latin typeface="Times New Roman" panose="02020603050405020304" pitchFamily="18" charset="0"/>
                <a:ea typeface="楷体_GB2312" pitchFamily="49" charset="-122"/>
              </a:rPr>
              <a:t>将一个非</a:t>
            </a:r>
            <a:r>
              <a:rPr lang="en-US" altLang="zh-CN" dirty="0">
                <a:latin typeface="Times New Roman" panose="02020603050405020304" pitchFamily="18" charset="0"/>
                <a:ea typeface="楷体_GB2312" pitchFamily="49" charset="-122"/>
              </a:rPr>
              <a:t>0</a:t>
            </a:r>
            <a:r>
              <a:rPr lang="zh-CN" altLang="en-US" dirty="0">
                <a:latin typeface="Times New Roman" panose="02020603050405020304" pitchFamily="18" charset="0"/>
                <a:ea typeface="楷体_GB2312" pitchFamily="49" charset="-122"/>
              </a:rPr>
              <a:t>元素修改为另一个非</a:t>
            </a:r>
            <a:r>
              <a:rPr lang="en-US" altLang="zh-CN" dirty="0">
                <a:latin typeface="Times New Roman" panose="02020603050405020304" pitchFamily="18" charset="0"/>
                <a:ea typeface="楷体_GB2312" pitchFamily="49" charset="-122"/>
              </a:rPr>
              <a:t>0</a:t>
            </a:r>
            <a:r>
              <a:rPr lang="zh-CN" altLang="en-US" dirty="0">
                <a:latin typeface="Times New Roman" panose="02020603050405020304" pitchFamily="18" charset="0"/>
                <a:ea typeface="楷体_GB2312" pitchFamily="49" charset="-122"/>
              </a:rPr>
              <a:t>值，如</a:t>
            </a:r>
            <a:r>
              <a:rPr lang="en-US" altLang="zh-CN" dirty="0">
                <a:latin typeface="Times New Roman" panose="02020603050405020304" pitchFamily="18" charset="0"/>
                <a:ea typeface="楷体_GB2312" pitchFamily="49" charset="-122"/>
              </a:rPr>
              <a:t>A[5][6]=8</a:t>
            </a:r>
            <a:r>
              <a:rPr lang="zh-CN" altLang="en-US" dirty="0">
                <a:latin typeface="Times New Roman" panose="02020603050405020304" pitchFamily="18" charset="0"/>
                <a:ea typeface="楷体_GB2312" pitchFamily="49" charset="-122"/>
              </a:rPr>
              <a:t>。</a:t>
            </a:r>
            <a:endParaRPr lang="zh-CN" altLang="en-US" dirty="0">
              <a:latin typeface="Times New Roman" panose="02020603050405020304" pitchFamily="18" charset="0"/>
              <a:ea typeface="楷体_GB2312" pitchFamily="49" charset="-122"/>
            </a:endParaRPr>
          </a:p>
        </p:txBody>
      </p:sp>
      <p:graphicFrame>
        <p:nvGraphicFramePr>
          <p:cNvPr id="39938" name="对象 38914"/>
          <p:cNvGraphicFramePr/>
          <p:nvPr/>
        </p:nvGraphicFramePr>
        <p:xfrm>
          <a:off x="771525" y="1196975"/>
          <a:ext cx="3008313" cy="2074863"/>
        </p:xfrm>
        <a:graphic>
          <a:graphicData uri="http://schemas.openxmlformats.org/presentationml/2006/ole">
            <mc:AlternateContent xmlns:mc="http://schemas.openxmlformats.org/markup-compatibility/2006">
              <mc:Choice xmlns:v="urn:schemas-microsoft-com:vml" Requires="v">
                <p:oleObj spid="_x0000_s3079" name="" r:id="rId1" imgW="2006600" imgH="1384300" progId="Equation.3">
                  <p:embed/>
                </p:oleObj>
              </mc:Choice>
              <mc:Fallback>
                <p:oleObj name="" r:id="rId1" imgW="2006600" imgH="1384300" progId="Equation.3">
                  <p:embed/>
                  <p:pic>
                    <p:nvPicPr>
                      <p:cNvPr id="0" name="图片 3078"/>
                      <p:cNvPicPr/>
                      <p:nvPr/>
                    </p:nvPicPr>
                    <p:blipFill>
                      <a:blip r:embed="rId2"/>
                      <a:stretch>
                        <a:fillRect/>
                      </a:stretch>
                    </p:blipFill>
                    <p:spPr>
                      <a:xfrm>
                        <a:off x="771525" y="1196975"/>
                        <a:ext cx="3008313" cy="2074863"/>
                      </a:xfrm>
                      <a:prstGeom prst="rect">
                        <a:avLst/>
                      </a:prstGeom>
                      <a:noFill/>
                      <a:ln w="38100">
                        <a:noFill/>
                        <a:miter/>
                      </a:ln>
                    </p:spPr>
                  </p:pic>
                </p:oleObj>
              </mc:Fallback>
            </mc:AlternateContent>
          </a:graphicData>
        </a:graphic>
      </p:graphicFrame>
      <p:graphicFrame>
        <p:nvGraphicFramePr>
          <p:cNvPr id="38957" name="表格 38956"/>
          <p:cNvGraphicFramePr/>
          <p:nvPr/>
        </p:nvGraphicFramePr>
        <p:xfrm>
          <a:off x="1835150" y="3573463"/>
          <a:ext cx="1512888" cy="3221038"/>
        </p:xfrm>
        <a:graphic>
          <a:graphicData uri="http://schemas.openxmlformats.org/drawingml/2006/table">
            <a:tbl>
              <a:tblPr/>
              <a:tblGrid>
                <a:gridCol w="504825"/>
                <a:gridCol w="503238"/>
                <a:gridCol w="504825"/>
              </a:tblGrid>
              <a:tr h="39528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FF0000"/>
                          </a:solidFill>
                          <a:latin typeface="Times New Roman" panose="02020603050405020304" pitchFamily="18" charset="0"/>
                        </a:rPr>
                        <a:t>i</a:t>
                      </a:r>
                      <a:endParaRPr lang="zh-CN" altLang="en-US" sz="2000" b="1">
                        <a:solidFill>
                          <a:srgbClr val="FF0000"/>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FF0000"/>
                          </a:solidFill>
                          <a:latin typeface="Times New Roman" panose="02020603050405020304" pitchFamily="18" charset="0"/>
                        </a:rPr>
                        <a:t>j</a:t>
                      </a:r>
                      <a:endParaRPr lang="zh-CN" altLang="en-US" sz="2000" b="1">
                        <a:solidFill>
                          <a:srgbClr val="FF0000"/>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err="1">
                          <a:solidFill>
                            <a:srgbClr val="FF0000"/>
                          </a:solidFill>
                          <a:latin typeface="Times New Roman" panose="02020603050405020304" pitchFamily="18" charset="0"/>
                        </a:rPr>
                        <a:t>a</a:t>
                      </a:r>
                      <a:r>
                        <a:rPr lang="en-US" altLang="zh-CN" sz="2000" b="1" baseline="-25000" err="1">
                          <a:solidFill>
                            <a:srgbClr val="FF0000"/>
                          </a:solidFill>
                          <a:latin typeface="Times New Roman" panose="02020603050405020304" pitchFamily="18" charset="0"/>
                        </a:rPr>
                        <a:t>ij</a:t>
                      </a:r>
                      <a:endParaRPr lang="zh-CN" altLang="en-US" sz="2000" b="1" baseline="-25000">
                        <a:solidFill>
                          <a:srgbClr val="FF0000"/>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52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0</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2</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1</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528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1</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1</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2</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52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2</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0</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3</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528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3</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3</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5</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52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4</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4</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6</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528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5</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5</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7</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52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5</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6</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4</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39977" name="对象 38957"/>
          <p:cNvGraphicFramePr/>
          <p:nvPr/>
        </p:nvGraphicFramePr>
        <p:xfrm>
          <a:off x="4716463" y="1196975"/>
          <a:ext cx="3008312" cy="2074863"/>
        </p:xfrm>
        <a:graphic>
          <a:graphicData uri="http://schemas.openxmlformats.org/presentationml/2006/ole">
            <mc:AlternateContent xmlns:mc="http://schemas.openxmlformats.org/markup-compatibility/2006">
              <mc:Choice xmlns:v="urn:schemas-microsoft-com:vml" Requires="v">
                <p:oleObj spid="_x0000_s3087" name="" r:id="rId3" imgW="2006600" imgH="1384300" progId="Equation.3">
                  <p:embed/>
                </p:oleObj>
              </mc:Choice>
              <mc:Fallback>
                <p:oleObj name="" r:id="rId3" imgW="2006600" imgH="1384300" progId="Equation.3">
                  <p:embed/>
                  <p:pic>
                    <p:nvPicPr>
                      <p:cNvPr id="0" name="图片 3086"/>
                      <p:cNvPicPr/>
                      <p:nvPr/>
                    </p:nvPicPr>
                    <p:blipFill>
                      <a:blip r:embed="rId2"/>
                      <a:stretch>
                        <a:fillRect/>
                      </a:stretch>
                    </p:blipFill>
                    <p:spPr>
                      <a:xfrm>
                        <a:off x="4716463" y="1196975"/>
                        <a:ext cx="3008312" cy="2074863"/>
                      </a:xfrm>
                      <a:prstGeom prst="rect">
                        <a:avLst/>
                      </a:prstGeom>
                      <a:noFill/>
                      <a:ln w="38100">
                        <a:noFill/>
                        <a:miter/>
                      </a:ln>
                    </p:spPr>
                  </p:pic>
                </p:oleObj>
              </mc:Fallback>
            </mc:AlternateContent>
          </a:graphicData>
        </a:graphic>
      </p:graphicFrame>
      <p:sp>
        <p:nvSpPr>
          <p:cNvPr id="39978" name="文本框 38958"/>
          <p:cNvSpPr txBox="1"/>
          <p:nvPr/>
        </p:nvSpPr>
        <p:spPr>
          <a:xfrm>
            <a:off x="7424738" y="2924175"/>
            <a:ext cx="217487" cy="274638"/>
          </a:xfrm>
          <a:prstGeom prst="rect">
            <a:avLst/>
          </a:prstGeom>
          <a:solidFill>
            <a:schemeClr val="bg1"/>
          </a:solidFill>
          <a:ln w="9525">
            <a:noFill/>
          </a:ln>
        </p:spPr>
        <p:txBody>
          <a:bodyPr lIns="0" tIns="0" rIns="0" bIns="0" anchor="t" anchorCtr="0">
            <a:spAutoFit/>
          </a:bodyPr>
          <a:p>
            <a:pPr>
              <a:spcBef>
                <a:spcPct val="50000"/>
              </a:spcBef>
            </a:pPr>
            <a:r>
              <a:rPr lang="en-US" altLang="zh-CN" sz="1800">
                <a:solidFill>
                  <a:srgbClr val="FF0000"/>
                </a:solidFill>
                <a:latin typeface="Verdana" panose="020B0604030504040204" pitchFamily="34" charset="0"/>
                <a:ea typeface="宋体" panose="02010600030101010101" pitchFamily="2" charset="-122"/>
              </a:rPr>
              <a:t>8</a:t>
            </a:r>
            <a:endParaRPr lang="en-US" altLang="zh-CN" sz="1800">
              <a:solidFill>
                <a:srgbClr val="FF0000"/>
              </a:solidFill>
              <a:latin typeface="Verdana" panose="020B0604030504040204" pitchFamily="34" charset="0"/>
              <a:ea typeface="宋体" panose="02010600030101010101" pitchFamily="2" charset="-122"/>
            </a:endParaRPr>
          </a:p>
        </p:txBody>
      </p:sp>
      <p:sp>
        <p:nvSpPr>
          <p:cNvPr id="39979" name="右箭头 38959"/>
          <p:cNvSpPr/>
          <p:nvPr/>
        </p:nvSpPr>
        <p:spPr>
          <a:xfrm>
            <a:off x="3924300" y="2133600"/>
            <a:ext cx="719138" cy="215900"/>
          </a:xfrm>
          <a:prstGeom prst="rightArrow">
            <a:avLst>
              <a:gd name="adj1" fmla="val 50000"/>
              <a:gd name="adj2" fmla="val 83241"/>
            </a:avLst>
          </a:prstGeom>
          <a:solidFill>
            <a:schemeClr val="accent1"/>
          </a:solidFill>
          <a:ln w="9525" cap="flat" cmpd="sng">
            <a:solidFill>
              <a:schemeClr val="tx1"/>
            </a:solidFill>
            <a:prstDash val="solid"/>
            <a:miter/>
            <a:headEnd type="none" w="med" len="med"/>
            <a:tailEnd type="none" w="med" len="med"/>
          </a:ln>
        </p:spPr>
        <p:txBody>
          <a:bodyPr anchor="t" anchorCtr="0"/>
          <a:p>
            <a:endParaRPr lang="zh-CN" altLang="en-US">
              <a:latin typeface="Times New Roman" panose="02020603050405020304" pitchFamily="18" charset="0"/>
              <a:ea typeface="宋体" panose="02010600030101010101" pitchFamily="2" charset="-122"/>
            </a:endParaRPr>
          </a:p>
        </p:txBody>
      </p:sp>
      <p:graphicFrame>
        <p:nvGraphicFramePr>
          <p:cNvPr id="38961" name="表格 38960"/>
          <p:cNvGraphicFramePr/>
          <p:nvPr/>
        </p:nvGraphicFramePr>
        <p:xfrm>
          <a:off x="5867400" y="3573463"/>
          <a:ext cx="1512888" cy="3221038"/>
        </p:xfrm>
        <a:graphic>
          <a:graphicData uri="http://schemas.openxmlformats.org/drawingml/2006/table">
            <a:tbl>
              <a:tblPr/>
              <a:tblGrid>
                <a:gridCol w="504825"/>
                <a:gridCol w="503238"/>
                <a:gridCol w="504825"/>
              </a:tblGrid>
              <a:tr h="39528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FF0000"/>
                          </a:solidFill>
                          <a:latin typeface="Times New Roman" panose="02020603050405020304" pitchFamily="18" charset="0"/>
                        </a:rPr>
                        <a:t>i</a:t>
                      </a:r>
                      <a:endParaRPr lang="zh-CN" altLang="en-US" sz="2000" b="1">
                        <a:solidFill>
                          <a:srgbClr val="FF0000"/>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FF0000"/>
                          </a:solidFill>
                          <a:latin typeface="Times New Roman" panose="02020603050405020304" pitchFamily="18" charset="0"/>
                        </a:rPr>
                        <a:t>j</a:t>
                      </a:r>
                      <a:endParaRPr lang="zh-CN" altLang="en-US" sz="2000" b="1">
                        <a:solidFill>
                          <a:srgbClr val="FF0000"/>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err="1">
                          <a:solidFill>
                            <a:srgbClr val="FF0000"/>
                          </a:solidFill>
                          <a:latin typeface="Times New Roman" panose="02020603050405020304" pitchFamily="18" charset="0"/>
                        </a:rPr>
                        <a:t>a</a:t>
                      </a:r>
                      <a:r>
                        <a:rPr lang="en-US" altLang="zh-CN" sz="2000" b="1" baseline="-25000" err="1">
                          <a:solidFill>
                            <a:srgbClr val="FF0000"/>
                          </a:solidFill>
                          <a:latin typeface="Times New Roman" panose="02020603050405020304" pitchFamily="18" charset="0"/>
                        </a:rPr>
                        <a:t>ij</a:t>
                      </a:r>
                      <a:endParaRPr lang="zh-CN" altLang="en-US" sz="2000" b="1" baseline="-25000">
                        <a:solidFill>
                          <a:srgbClr val="FF0000"/>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52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0</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2</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1</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528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1</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1</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2</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52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2</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0</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3</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528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3</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3</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5</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52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4</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4</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6</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528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5</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5</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7</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52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5</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6</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FF0000"/>
                          </a:solidFill>
                          <a:latin typeface="Times New Roman" panose="02020603050405020304" pitchFamily="18" charset="0"/>
                        </a:rPr>
                        <a:t>8</a:t>
                      </a:r>
                      <a:endParaRPr lang="zh-CN" altLang="en-US" sz="2000" b="1">
                        <a:solidFill>
                          <a:srgbClr val="FF0000"/>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sp>
        <p:nvSpPr>
          <p:cNvPr id="40018" name="右箭头 38998"/>
          <p:cNvSpPr/>
          <p:nvPr/>
        </p:nvSpPr>
        <p:spPr>
          <a:xfrm>
            <a:off x="4068763" y="5084763"/>
            <a:ext cx="719137" cy="215900"/>
          </a:xfrm>
          <a:prstGeom prst="rightArrow">
            <a:avLst>
              <a:gd name="adj1" fmla="val 50000"/>
              <a:gd name="adj2" fmla="val 83241"/>
            </a:avLst>
          </a:prstGeom>
          <a:solidFill>
            <a:schemeClr val="accent1"/>
          </a:solidFill>
          <a:ln w="9525" cap="flat" cmpd="sng">
            <a:solidFill>
              <a:schemeClr val="tx1"/>
            </a:solidFill>
            <a:prstDash val="solid"/>
            <a:miter/>
            <a:headEnd type="none" w="med" len="med"/>
            <a:tailEnd type="none" w="med" len="med"/>
          </a:ln>
        </p:spPr>
        <p:txBody>
          <a:bodyPr anchor="t" anchorCtr="0"/>
          <a:p>
            <a:endParaRPr lang="zh-CN" altLang="en-US">
              <a:latin typeface="Times New Roman" panose="02020603050405020304" pitchFamily="18" charset="0"/>
              <a:ea typeface="宋体" panose="02010600030101010101" pitchFamily="2" charset="-122"/>
            </a:endParaRPr>
          </a:p>
        </p:txBody>
      </p:sp>
      <p:sp>
        <p:nvSpPr>
          <p:cNvPr id="40019" name="文本框 38999"/>
          <p:cNvSpPr txBox="1"/>
          <p:nvPr/>
        </p:nvSpPr>
        <p:spPr>
          <a:xfrm>
            <a:off x="350838" y="2924175"/>
            <a:ext cx="549275" cy="1441450"/>
          </a:xfrm>
          <a:prstGeom prst="rect">
            <a:avLst/>
          </a:prstGeom>
          <a:noFill/>
          <a:ln w="9525">
            <a:noFill/>
          </a:ln>
        </p:spPr>
        <p:txBody>
          <a:bodyPr vert="eaVert" anchor="t" anchorCtr="0">
            <a:spAutoFit/>
          </a:bodyPr>
          <a:p>
            <a:pPr>
              <a:spcBef>
                <a:spcPct val="50000"/>
              </a:spcBef>
            </a:pPr>
            <a:r>
              <a:rPr lang="zh-CN" altLang="en-US" dirty="0">
                <a:latin typeface="Verdana" panose="020B0604030504040204" pitchFamily="34" charset="0"/>
                <a:ea typeface="楷体_GB2312" pitchFamily="49" charset="-122"/>
              </a:rPr>
              <a:t>修改元素</a:t>
            </a:r>
            <a:endParaRPr lang="zh-CN" altLang="en-US" dirty="0">
              <a:latin typeface="Verdana" panose="020B0604030504040204" pitchFamily="34" charset="0"/>
              <a:ea typeface="楷体_GB2312"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0961" name="对象 62467"/>
          <p:cNvGraphicFramePr/>
          <p:nvPr/>
        </p:nvGraphicFramePr>
        <p:xfrm>
          <a:off x="858838" y="692150"/>
          <a:ext cx="3008312" cy="2074863"/>
        </p:xfrm>
        <a:graphic>
          <a:graphicData uri="http://schemas.openxmlformats.org/presentationml/2006/ole">
            <mc:AlternateContent xmlns:mc="http://schemas.openxmlformats.org/markup-compatibility/2006">
              <mc:Choice xmlns:v="urn:schemas-microsoft-com:vml" Requires="v">
                <p:oleObj spid="_x0000_s3089" name="" r:id="rId1" imgW="2006600" imgH="1384300" progId="Equation.3">
                  <p:embed/>
                </p:oleObj>
              </mc:Choice>
              <mc:Fallback>
                <p:oleObj name="" r:id="rId1" imgW="2006600" imgH="1384300" progId="Equation.3">
                  <p:embed/>
                  <p:pic>
                    <p:nvPicPr>
                      <p:cNvPr id="0" name="图片 3088"/>
                      <p:cNvPicPr/>
                      <p:nvPr/>
                    </p:nvPicPr>
                    <p:blipFill>
                      <a:blip r:embed="rId2"/>
                      <a:stretch>
                        <a:fillRect/>
                      </a:stretch>
                    </p:blipFill>
                    <p:spPr>
                      <a:xfrm>
                        <a:off x="858838" y="692150"/>
                        <a:ext cx="3008312" cy="2074863"/>
                      </a:xfrm>
                      <a:prstGeom prst="rect">
                        <a:avLst/>
                      </a:prstGeom>
                      <a:noFill/>
                      <a:ln w="38100">
                        <a:noFill/>
                        <a:miter/>
                      </a:ln>
                    </p:spPr>
                  </p:pic>
                </p:oleObj>
              </mc:Fallback>
            </mc:AlternateContent>
          </a:graphicData>
        </a:graphic>
      </p:graphicFrame>
      <p:graphicFrame>
        <p:nvGraphicFramePr>
          <p:cNvPr id="62469" name="表格 62468"/>
          <p:cNvGraphicFramePr/>
          <p:nvPr/>
        </p:nvGraphicFramePr>
        <p:xfrm>
          <a:off x="1922463" y="2852738"/>
          <a:ext cx="1512888" cy="3221038"/>
        </p:xfrm>
        <a:graphic>
          <a:graphicData uri="http://schemas.openxmlformats.org/drawingml/2006/table">
            <a:tbl>
              <a:tblPr/>
              <a:tblGrid>
                <a:gridCol w="504825"/>
                <a:gridCol w="503238"/>
                <a:gridCol w="504825"/>
              </a:tblGrid>
              <a:tr h="39528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i</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j</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err="1">
                          <a:solidFill>
                            <a:srgbClr val="0000FF"/>
                          </a:solidFill>
                          <a:latin typeface="Times New Roman" panose="02020603050405020304" pitchFamily="18" charset="0"/>
                        </a:rPr>
                        <a:t>a</a:t>
                      </a:r>
                      <a:r>
                        <a:rPr lang="en-US" altLang="zh-CN" sz="2000" b="1" baseline="-25000" err="1">
                          <a:solidFill>
                            <a:srgbClr val="0000FF"/>
                          </a:solidFill>
                          <a:latin typeface="Times New Roman" panose="02020603050405020304" pitchFamily="18" charset="0"/>
                        </a:rPr>
                        <a:t>ij</a:t>
                      </a:r>
                      <a:endParaRPr lang="zh-CN" altLang="en-US" sz="2000" b="1" baseline="-25000">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52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0</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2</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1</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528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1</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1</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2</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52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2</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0</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3</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528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3</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3</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5</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52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4</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4</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6</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528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5</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5</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7</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52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5</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6</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4</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41000" name="对象 62506"/>
          <p:cNvGraphicFramePr/>
          <p:nvPr/>
        </p:nvGraphicFramePr>
        <p:xfrm>
          <a:off x="4803775" y="692150"/>
          <a:ext cx="3008313" cy="2074863"/>
        </p:xfrm>
        <a:graphic>
          <a:graphicData uri="http://schemas.openxmlformats.org/presentationml/2006/ole">
            <mc:AlternateContent xmlns:mc="http://schemas.openxmlformats.org/markup-compatibility/2006">
              <mc:Choice xmlns:v="urn:schemas-microsoft-com:vml" Requires="v">
                <p:oleObj spid="_x0000_s3088" name="" r:id="rId3" imgW="2006600" imgH="1384300" progId="Equation.3">
                  <p:embed/>
                </p:oleObj>
              </mc:Choice>
              <mc:Fallback>
                <p:oleObj name="" r:id="rId3" imgW="2006600" imgH="1384300" progId="Equation.3">
                  <p:embed/>
                  <p:pic>
                    <p:nvPicPr>
                      <p:cNvPr id="0" name="图片 3087"/>
                      <p:cNvPicPr/>
                      <p:nvPr/>
                    </p:nvPicPr>
                    <p:blipFill>
                      <a:blip r:embed="rId2"/>
                      <a:stretch>
                        <a:fillRect/>
                      </a:stretch>
                    </p:blipFill>
                    <p:spPr>
                      <a:xfrm>
                        <a:off x="4803775" y="692150"/>
                        <a:ext cx="3008313" cy="2074863"/>
                      </a:xfrm>
                      <a:prstGeom prst="rect">
                        <a:avLst/>
                      </a:prstGeom>
                      <a:noFill/>
                      <a:ln w="38100">
                        <a:noFill/>
                        <a:miter/>
                      </a:ln>
                    </p:spPr>
                  </p:pic>
                </p:oleObj>
              </mc:Fallback>
            </mc:AlternateContent>
          </a:graphicData>
        </a:graphic>
      </p:graphicFrame>
      <p:sp>
        <p:nvSpPr>
          <p:cNvPr id="41001" name="文本框 62507"/>
          <p:cNvSpPr txBox="1"/>
          <p:nvPr/>
        </p:nvSpPr>
        <p:spPr>
          <a:xfrm>
            <a:off x="7164388" y="1743075"/>
            <a:ext cx="217487" cy="274638"/>
          </a:xfrm>
          <a:prstGeom prst="rect">
            <a:avLst/>
          </a:prstGeom>
          <a:solidFill>
            <a:schemeClr val="bg1"/>
          </a:solidFill>
          <a:ln w="9525">
            <a:noFill/>
          </a:ln>
        </p:spPr>
        <p:txBody>
          <a:bodyPr lIns="0" tIns="0" rIns="0" bIns="0" anchor="t" anchorCtr="0">
            <a:spAutoFit/>
          </a:bodyPr>
          <a:p>
            <a:pPr>
              <a:spcBef>
                <a:spcPct val="50000"/>
              </a:spcBef>
            </a:pPr>
            <a:r>
              <a:rPr lang="en-US" altLang="zh-CN" sz="1800">
                <a:solidFill>
                  <a:srgbClr val="FF0000"/>
                </a:solidFill>
                <a:latin typeface="Verdana" panose="020B0604030504040204" pitchFamily="34" charset="0"/>
                <a:ea typeface="宋体" panose="02010600030101010101" pitchFamily="2" charset="-122"/>
              </a:rPr>
              <a:t>8</a:t>
            </a:r>
            <a:endParaRPr lang="en-US" altLang="zh-CN" sz="1800">
              <a:solidFill>
                <a:srgbClr val="FF0000"/>
              </a:solidFill>
              <a:latin typeface="Verdana" panose="020B0604030504040204" pitchFamily="34" charset="0"/>
              <a:ea typeface="宋体" panose="02010600030101010101" pitchFamily="2" charset="-122"/>
            </a:endParaRPr>
          </a:p>
        </p:txBody>
      </p:sp>
      <p:sp>
        <p:nvSpPr>
          <p:cNvPr id="41002" name="右箭头 62508"/>
          <p:cNvSpPr/>
          <p:nvPr/>
        </p:nvSpPr>
        <p:spPr>
          <a:xfrm>
            <a:off x="4011613" y="1628775"/>
            <a:ext cx="719137" cy="215900"/>
          </a:xfrm>
          <a:prstGeom prst="rightArrow">
            <a:avLst>
              <a:gd name="adj1" fmla="val 50000"/>
              <a:gd name="adj2" fmla="val 83241"/>
            </a:avLst>
          </a:prstGeom>
          <a:solidFill>
            <a:schemeClr val="accent1"/>
          </a:solidFill>
          <a:ln w="9525" cap="flat" cmpd="sng">
            <a:solidFill>
              <a:schemeClr val="tx1"/>
            </a:solidFill>
            <a:prstDash val="solid"/>
            <a:miter/>
            <a:headEnd type="none" w="med" len="med"/>
            <a:tailEnd type="none" w="med" len="med"/>
          </a:ln>
        </p:spPr>
        <p:txBody>
          <a:bodyPr anchor="t" anchorCtr="0"/>
          <a:p>
            <a:endParaRPr lang="zh-CN" altLang="en-US">
              <a:latin typeface="Times New Roman" panose="02020603050405020304" pitchFamily="18" charset="0"/>
              <a:ea typeface="宋体" panose="02010600030101010101" pitchFamily="2" charset="-122"/>
            </a:endParaRPr>
          </a:p>
        </p:txBody>
      </p:sp>
      <p:graphicFrame>
        <p:nvGraphicFramePr>
          <p:cNvPr id="62563" name="表格 62562"/>
          <p:cNvGraphicFramePr/>
          <p:nvPr/>
        </p:nvGraphicFramePr>
        <p:xfrm>
          <a:off x="5954713" y="2852738"/>
          <a:ext cx="1512888" cy="3616325"/>
        </p:xfrm>
        <a:graphic>
          <a:graphicData uri="http://schemas.openxmlformats.org/drawingml/2006/table">
            <a:tbl>
              <a:tblPr/>
              <a:tblGrid>
                <a:gridCol w="504825"/>
                <a:gridCol w="503238"/>
                <a:gridCol w="504825"/>
              </a:tblGrid>
              <a:tr h="39528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i</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j</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err="1">
                          <a:solidFill>
                            <a:srgbClr val="0000FF"/>
                          </a:solidFill>
                          <a:latin typeface="Times New Roman" panose="02020603050405020304" pitchFamily="18" charset="0"/>
                        </a:rPr>
                        <a:t>a</a:t>
                      </a:r>
                      <a:r>
                        <a:rPr lang="en-US" altLang="zh-CN" sz="2000" b="1" baseline="-25000" err="1">
                          <a:solidFill>
                            <a:srgbClr val="0000FF"/>
                          </a:solidFill>
                          <a:latin typeface="Times New Roman" panose="02020603050405020304" pitchFamily="18" charset="0"/>
                        </a:rPr>
                        <a:t>ij</a:t>
                      </a:r>
                      <a:endParaRPr lang="zh-CN" altLang="en-US" sz="2000" b="1" baseline="-25000">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52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0</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2</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1</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528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1</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1</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2</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52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2</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0</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3</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528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3</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3</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5</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52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3</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5</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FF0000"/>
                          </a:solidFill>
                          <a:latin typeface="Times New Roman" panose="02020603050405020304" pitchFamily="18" charset="0"/>
                        </a:rPr>
                        <a:t>8</a:t>
                      </a:r>
                      <a:endParaRPr lang="zh-CN" altLang="en-US" sz="2000" b="1">
                        <a:solidFill>
                          <a:srgbClr val="FF0000"/>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528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4</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4</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6</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52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5</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5</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7</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528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5</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6</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8</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sp>
        <p:nvSpPr>
          <p:cNvPr id="41045" name="右箭头 62547"/>
          <p:cNvSpPr/>
          <p:nvPr/>
        </p:nvSpPr>
        <p:spPr>
          <a:xfrm>
            <a:off x="4156075" y="4364038"/>
            <a:ext cx="719138" cy="215900"/>
          </a:xfrm>
          <a:prstGeom prst="rightArrow">
            <a:avLst>
              <a:gd name="adj1" fmla="val 50000"/>
              <a:gd name="adj2" fmla="val 83241"/>
            </a:avLst>
          </a:prstGeom>
          <a:solidFill>
            <a:schemeClr val="accent1"/>
          </a:solidFill>
          <a:ln w="9525" cap="flat" cmpd="sng">
            <a:solidFill>
              <a:schemeClr val="tx1"/>
            </a:solidFill>
            <a:prstDash val="solid"/>
            <a:miter/>
            <a:headEnd type="none" w="med" len="med"/>
            <a:tailEnd type="none" w="med" len="med"/>
          </a:ln>
        </p:spPr>
        <p:txBody>
          <a:bodyPr anchor="t" anchorCtr="0"/>
          <a:p>
            <a:endParaRPr lang="zh-CN" altLang="en-US">
              <a:latin typeface="Times New Roman" panose="02020603050405020304" pitchFamily="18" charset="0"/>
              <a:ea typeface="宋体" panose="02010600030101010101" pitchFamily="2" charset="-122"/>
            </a:endParaRPr>
          </a:p>
        </p:txBody>
      </p:sp>
      <p:sp>
        <p:nvSpPr>
          <p:cNvPr id="41046" name="文本框 62548"/>
          <p:cNvSpPr txBox="1"/>
          <p:nvPr/>
        </p:nvSpPr>
        <p:spPr>
          <a:xfrm>
            <a:off x="438150" y="2203450"/>
            <a:ext cx="549275" cy="1441450"/>
          </a:xfrm>
          <a:prstGeom prst="rect">
            <a:avLst/>
          </a:prstGeom>
          <a:noFill/>
          <a:ln w="9525">
            <a:noFill/>
          </a:ln>
        </p:spPr>
        <p:txBody>
          <a:bodyPr vert="eaVert" anchor="t" anchorCtr="0">
            <a:spAutoFit/>
          </a:bodyPr>
          <a:p>
            <a:pPr>
              <a:spcBef>
                <a:spcPct val="50000"/>
              </a:spcBef>
            </a:pPr>
            <a:r>
              <a:rPr lang="zh-CN" altLang="en-US" dirty="0">
                <a:latin typeface="Verdana" panose="020B0604030504040204" pitchFamily="34" charset="0"/>
                <a:ea typeface="楷体_GB2312" pitchFamily="49" charset="-122"/>
              </a:rPr>
              <a:t>增加元素</a:t>
            </a:r>
            <a:endParaRPr lang="zh-CN" altLang="en-US" dirty="0">
              <a:latin typeface="Verdana" panose="020B0604030504040204" pitchFamily="34" charset="0"/>
              <a:ea typeface="楷体_GB2312" pitchFamily="49" charset="-122"/>
            </a:endParaRPr>
          </a:p>
        </p:txBody>
      </p:sp>
      <p:sp>
        <p:nvSpPr>
          <p:cNvPr id="41047" name="文本框 62563"/>
          <p:cNvSpPr txBox="1"/>
          <p:nvPr/>
        </p:nvSpPr>
        <p:spPr>
          <a:xfrm>
            <a:off x="395288" y="188913"/>
            <a:ext cx="8353425" cy="457200"/>
          </a:xfrm>
          <a:prstGeom prst="rect">
            <a:avLst/>
          </a:prstGeom>
          <a:noFill/>
          <a:ln w="9525">
            <a:noFill/>
          </a:ln>
        </p:spPr>
        <p:txBody>
          <a:bodyPr anchor="t" anchorCtr="0">
            <a:spAutoFit/>
          </a:bodyPr>
          <a:p>
            <a:pPr algn="just">
              <a:spcBef>
                <a:spcPct val="50000"/>
              </a:spcBef>
            </a:pPr>
            <a:r>
              <a:rPr lang="en-US" altLang="zh-CN" dirty="0">
                <a:latin typeface="Times New Roman" panose="02020603050405020304" pitchFamily="18" charset="0"/>
                <a:ea typeface="楷体_GB2312" pitchFamily="49" charset="-122"/>
              </a:rPr>
              <a:t>②</a:t>
            </a:r>
            <a:r>
              <a:rPr lang="zh-CN" altLang="en-US" dirty="0">
                <a:latin typeface="Times New Roman" panose="02020603050405020304" pitchFamily="18" charset="0"/>
                <a:ea typeface="楷体_GB2312" pitchFamily="49" charset="-122"/>
              </a:rPr>
              <a:t>将一个</a:t>
            </a:r>
            <a:r>
              <a:rPr lang="en-US" altLang="zh-CN" dirty="0">
                <a:latin typeface="Times New Roman" panose="02020603050405020304" pitchFamily="18" charset="0"/>
                <a:ea typeface="楷体_GB2312" pitchFamily="49" charset="-122"/>
              </a:rPr>
              <a:t>0</a:t>
            </a:r>
            <a:r>
              <a:rPr lang="zh-CN" altLang="en-US" dirty="0">
                <a:latin typeface="Times New Roman" panose="02020603050405020304" pitchFamily="18" charset="0"/>
                <a:ea typeface="楷体_GB2312" pitchFamily="49" charset="-122"/>
              </a:rPr>
              <a:t>元素修改为非</a:t>
            </a:r>
            <a:r>
              <a:rPr lang="en-US" altLang="zh-CN" dirty="0">
                <a:latin typeface="Times New Roman" panose="02020603050405020304" pitchFamily="18" charset="0"/>
                <a:ea typeface="楷体_GB2312" pitchFamily="49" charset="-122"/>
              </a:rPr>
              <a:t>0</a:t>
            </a:r>
            <a:r>
              <a:rPr lang="zh-CN" altLang="en-US" dirty="0">
                <a:latin typeface="Times New Roman" panose="02020603050405020304" pitchFamily="18" charset="0"/>
                <a:ea typeface="楷体_GB2312" pitchFamily="49" charset="-122"/>
              </a:rPr>
              <a:t>值。如</a:t>
            </a:r>
            <a:r>
              <a:rPr lang="en-US" altLang="zh-CN">
                <a:latin typeface="Times New Roman" panose="02020603050405020304" pitchFamily="18" charset="0"/>
                <a:ea typeface="楷体_GB2312" pitchFamily="49" charset="-122"/>
              </a:rPr>
              <a:t>A[3][5]=8</a:t>
            </a:r>
            <a:endParaRPr lang="en-US" altLang="zh-CN">
              <a:latin typeface="Times New Roman" panose="02020603050405020304" pitchFamily="18" charset="0"/>
              <a:ea typeface="楷体_GB2312"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文本框 61443"/>
          <p:cNvSpPr txBox="1"/>
          <p:nvPr/>
        </p:nvSpPr>
        <p:spPr>
          <a:xfrm>
            <a:off x="250825" y="908050"/>
            <a:ext cx="8642350" cy="5638800"/>
          </a:xfrm>
          <a:prstGeom prst="rect">
            <a:avLst/>
          </a:prstGeom>
          <a:noFill/>
          <a:ln w="9525">
            <a:noFill/>
          </a:ln>
        </p:spPr>
        <p:txBody>
          <a:bodyPr anchor="t" anchorCtr="0">
            <a:spAutoFit/>
          </a:bodyPr>
          <a:p>
            <a:r>
              <a:rPr lang="nb-NO" altLang="zh-CN" sz="2000" dirty="0">
                <a:solidFill>
                  <a:schemeClr val="tx2"/>
                </a:solidFill>
                <a:latin typeface="Times New Roman" panose="02020603050405020304" pitchFamily="18" charset="0"/>
                <a:ea typeface="楷体_GB2312" pitchFamily="49" charset="-122"/>
              </a:rPr>
              <a:t>bool </a:t>
            </a:r>
            <a:r>
              <a:rPr lang="nb-NO" altLang="zh-CN" sz="2000" dirty="0">
                <a:solidFill>
                  <a:srgbClr val="FF0000"/>
                </a:solidFill>
                <a:latin typeface="Times New Roman" panose="02020603050405020304" pitchFamily="18" charset="0"/>
                <a:ea typeface="楷体_GB2312" pitchFamily="49" charset="-122"/>
              </a:rPr>
              <a:t>Value</a:t>
            </a:r>
            <a:r>
              <a:rPr lang="nb-NO" altLang="zh-CN" sz="2000" dirty="0">
                <a:solidFill>
                  <a:schemeClr val="tx2"/>
                </a:solidFill>
                <a:latin typeface="Times New Roman" panose="02020603050405020304" pitchFamily="18" charset="0"/>
                <a:ea typeface="楷体_GB2312" pitchFamily="49" charset="-122"/>
              </a:rPr>
              <a:t>(TSMatrix &amp;t,ElemType x,int i,int j)</a:t>
            </a:r>
            <a:endParaRPr lang="nb-NO" altLang="zh-CN" sz="2000" dirty="0">
              <a:solidFill>
                <a:schemeClr val="tx2"/>
              </a:solidFill>
              <a:latin typeface="Times New Roman" panose="02020603050405020304" pitchFamily="18" charset="0"/>
              <a:ea typeface="楷体_GB2312" pitchFamily="49" charset="-122"/>
            </a:endParaRPr>
          </a:p>
          <a:p>
            <a:r>
              <a:rPr lang="nb-NO" altLang="zh-CN" sz="2000" dirty="0">
                <a:solidFill>
                  <a:schemeClr val="tx2"/>
                </a:solidFill>
                <a:latin typeface="Times New Roman" panose="02020603050405020304" pitchFamily="18" charset="0"/>
                <a:ea typeface="楷体_GB2312" pitchFamily="49" charset="-122"/>
              </a:rPr>
              <a:t>{     int k=0,k1;</a:t>
            </a:r>
            <a:endParaRPr lang="nb-NO" altLang="zh-CN" sz="2000" dirty="0">
              <a:solidFill>
                <a:schemeClr val="tx2"/>
              </a:solidFill>
              <a:latin typeface="Times New Roman" panose="02020603050405020304" pitchFamily="18" charset="0"/>
              <a:ea typeface="楷体_GB2312" pitchFamily="49" charset="-122"/>
            </a:endParaRPr>
          </a:p>
          <a:p>
            <a:r>
              <a:rPr lang="en-US" altLang="zh-CN" sz="2000" err="1">
                <a:solidFill>
                  <a:schemeClr val="tx2"/>
                </a:solidFill>
                <a:latin typeface="Times New Roman" panose="02020603050405020304" pitchFamily="18" charset="0"/>
                <a:ea typeface="楷体_GB2312" pitchFamily="49" charset="-122"/>
              </a:rPr>
              <a:t>      if (i&gt;=t.rows || j&gt;=t.cols</a:t>
            </a:r>
            <a:r>
              <a:rPr lang="en-US" altLang="zh-CN" sz="2000">
                <a:solidFill>
                  <a:schemeClr val="tx2"/>
                </a:solidFill>
                <a:latin typeface="Times New Roman" panose="02020603050405020304" pitchFamily="18" charset="0"/>
                <a:ea typeface="楷体_GB2312" pitchFamily="49" charset="-122"/>
              </a:rPr>
              <a:t>) </a:t>
            </a:r>
            <a:r>
              <a:rPr lang="en-US" altLang="zh-CN">
                <a:solidFill>
                  <a:schemeClr val="tx2"/>
                </a:solidFill>
                <a:latin typeface="Times New Roman" panose="02020603050405020304" pitchFamily="18" charset="0"/>
                <a:ea typeface="楷体_GB2312" pitchFamily="49" charset="-122"/>
              </a:rPr>
              <a:t>return false;                    </a:t>
            </a:r>
            <a:r>
              <a:rPr lang="en-US" altLang="zh-CN" sz="2000" dirty="0">
                <a:solidFill>
                  <a:schemeClr val="tx2"/>
                </a:solidFill>
                <a:latin typeface="Times New Roman" panose="02020603050405020304" pitchFamily="18" charset="0"/>
                <a:ea typeface="楷体_GB2312" pitchFamily="49" charset="-122"/>
              </a:rPr>
              <a:t>//</a:t>
            </a:r>
            <a:r>
              <a:rPr lang="zh-CN" altLang="en-US" sz="2000" dirty="0">
                <a:solidFill>
                  <a:schemeClr val="tx2"/>
                </a:solidFill>
                <a:latin typeface="Times New Roman" panose="02020603050405020304" pitchFamily="18" charset="0"/>
                <a:ea typeface="楷体_GB2312" pitchFamily="49" charset="-122"/>
              </a:rPr>
              <a:t>失败时返回</a:t>
            </a:r>
            <a:r>
              <a:rPr lang="en-US" altLang="zh-CN" sz="2000">
                <a:solidFill>
                  <a:schemeClr val="tx2"/>
                </a:solidFill>
                <a:latin typeface="Times New Roman" panose="02020603050405020304" pitchFamily="18" charset="0"/>
                <a:ea typeface="楷体_GB2312" pitchFamily="49" charset="-122"/>
              </a:rPr>
              <a:t>false</a:t>
            </a:r>
            <a:endParaRPr lang="en-US" altLang="zh-CN" sz="2000">
              <a:solidFill>
                <a:schemeClr val="tx2"/>
              </a:solidFill>
              <a:latin typeface="Times New Roman" panose="02020603050405020304" pitchFamily="18" charset="0"/>
              <a:ea typeface="楷体_GB2312" pitchFamily="49" charset="-122"/>
            </a:endParaRPr>
          </a:p>
          <a:p>
            <a:r>
              <a:rPr lang="en-US" altLang="zh-CN" sz="2000" err="1">
                <a:solidFill>
                  <a:schemeClr val="tx2"/>
                </a:solidFill>
                <a:latin typeface="Times New Roman" panose="02020603050405020304" pitchFamily="18" charset="0"/>
                <a:ea typeface="楷体_GB2312" pitchFamily="49" charset="-122"/>
              </a:rPr>
              <a:t>      while (k&lt;t.nums &amp;&amp; i&gt;t.data[k].r</a:t>
            </a:r>
            <a:r>
              <a:rPr lang="en-US" altLang="zh-CN" sz="2000" dirty="0">
                <a:solidFill>
                  <a:schemeClr val="tx2"/>
                </a:solidFill>
                <a:latin typeface="Times New Roman" panose="02020603050405020304" pitchFamily="18" charset="0"/>
                <a:ea typeface="楷体_GB2312" pitchFamily="49" charset="-122"/>
              </a:rPr>
              <a:t>) k++;                        //</a:t>
            </a:r>
            <a:r>
              <a:rPr lang="zh-CN" altLang="en-US" sz="2000" dirty="0">
                <a:solidFill>
                  <a:schemeClr val="tx2"/>
                </a:solidFill>
                <a:latin typeface="Times New Roman" panose="02020603050405020304" pitchFamily="18" charset="0"/>
                <a:ea typeface="楷体_GB2312" pitchFamily="49" charset="-122"/>
              </a:rPr>
              <a:t>查找行</a:t>
            </a:r>
            <a:endParaRPr lang="zh-CN" altLang="en-US" sz="2000" dirty="0">
              <a:solidFill>
                <a:schemeClr val="tx2"/>
              </a:solidFill>
              <a:latin typeface="Times New Roman" panose="02020603050405020304" pitchFamily="18" charset="0"/>
              <a:ea typeface="楷体_GB2312" pitchFamily="49" charset="-122"/>
            </a:endParaRPr>
          </a:p>
          <a:p>
            <a:r>
              <a:rPr lang="zh-CN" altLang="en-US" sz="2000" err="1">
                <a:solidFill>
                  <a:schemeClr val="tx2"/>
                </a:solidFill>
                <a:latin typeface="Times New Roman" panose="02020603050405020304" pitchFamily="18" charset="0"/>
                <a:ea typeface="楷体_GB2312" pitchFamily="49" charset="-122"/>
              </a:rPr>
              <a:t>      </a:t>
            </a:r>
            <a:r>
              <a:rPr lang="en-US" altLang="zh-CN" sz="2000" err="1">
                <a:solidFill>
                  <a:schemeClr val="tx2"/>
                </a:solidFill>
                <a:latin typeface="Times New Roman" panose="02020603050405020304" pitchFamily="18" charset="0"/>
                <a:ea typeface="楷体_GB2312" pitchFamily="49" charset="-122"/>
              </a:rPr>
              <a:t>while (k&lt;t.nums &amp;&amp; i==t.data[k].r &amp;&amp; j&gt;t.data[k].c</a:t>
            </a:r>
            <a:r>
              <a:rPr lang="en-US" altLang="zh-CN" sz="2000" dirty="0">
                <a:solidFill>
                  <a:schemeClr val="tx2"/>
                </a:solidFill>
                <a:latin typeface="Times New Roman" panose="02020603050405020304" pitchFamily="18" charset="0"/>
                <a:ea typeface="楷体_GB2312" pitchFamily="49" charset="-122"/>
              </a:rPr>
              <a:t>) k++;   //</a:t>
            </a:r>
            <a:r>
              <a:rPr lang="zh-CN" altLang="en-US" sz="2000" dirty="0">
                <a:solidFill>
                  <a:schemeClr val="tx2"/>
                </a:solidFill>
                <a:latin typeface="Times New Roman" panose="02020603050405020304" pitchFamily="18" charset="0"/>
                <a:ea typeface="楷体_GB2312" pitchFamily="49" charset="-122"/>
              </a:rPr>
              <a:t>查找列</a:t>
            </a:r>
            <a:endParaRPr lang="zh-CN" altLang="en-US" sz="2000" dirty="0">
              <a:solidFill>
                <a:schemeClr val="tx2"/>
              </a:solidFill>
              <a:latin typeface="Times New Roman" panose="02020603050405020304" pitchFamily="18" charset="0"/>
              <a:ea typeface="楷体_GB2312" pitchFamily="49" charset="-122"/>
            </a:endParaRPr>
          </a:p>
          <a:p>
            <a:r>
              <a:rPr lang="zh-CN" altLang="en-US" sz="2000" err="1">
                <a:solidFill>
                  <a:schemeClr val="tx2"/>
                </a:solidFill>
                <a:latin typeface="Times New Roman" panose="02020603050405020304" pitchFamily="18" charset="0"/>
                <a:ea typeface="楷体_GB2312" pitchFamily="49" charset="-122"/>
              </a:rPr>
              <a:t>      </a:t>
            </a:r>
            <a:r>
              <a:rPr lang="en-US" altLang="zh-CN" sz="2000" err="1">
                <a:solidFill>
                  <a:schemeClr val="tx2"/>
                </a:solidFill>
                <a:latin typeface="Times New Roman" panose="02020603050405020304" pitchFamily="18" charset="0"/>
                <a:ea typeface="楷体_GB2312" pitchFamily="49" charset="-122"/>
              </a:rPr>
              <a:t>if (t.data[k].r==i &amp;&amp; t.data[k].c</a:t>
            </a:r>
            <a:r>
              <a:rPr lang="en-US" altLang="zh-CN" sz="2000" dirty="0">
                <a:solidFill>
                  <a:schemeClr val="tx2"/>
                </a:solidFill>
                <a:latin typeface="Times New Roman" panose="02020603050405020304" pitchFamily="18" charset="0"/>
                <a:ea typeface="楷体_GB2312" pitchFamily="49" charset="-122"/>
              </a:rPr>
              <a:t>==j)	       //</a:t>
            </a:r>
            <a:r>
              <a:rPr lang="zh-CN" altLang="en-US" sz="2000" dirty="0">
                <a:solidFill>
                  <a:schemeClr val="tx2"/>
                </a:solidFill>
                <a:latin typeface="Times New Roman" panose="02020603050405020304" pitchFamily="18" charset="0"/>
                <a:ea typeface="楷体_GB2312" pitchFamily="49" charset="-122"/>
              </a:rPr>
              <a:t>存在这样的元素</a:t>
            </a:r>
            <a:endParaRPr lang="zh-CN" altLang="en-US" sz="2000" dirty="0">
              <a:solidFill>
                <a:schemeClr val="tx2"/>
              </a:solidFill>
              <a:latin typeface="Times New Roman" panose="02020603050405020304" pitchFamily="18" charset="0"/>
              <a:ea typeface="楷体_GB2312" pitchFamily="49" charset="-122"/>
            </a:endParaRPr>
          </a:p>
          <a:p>
            <a:r>
              <a:rPr lang="zh-CN" altLang="en-US" sz="2000" dirty="0">
                <a:solidFill>
                  <a:schemeClr val="tx2"/>
                </a:solidFill>
                <a:latin typeface="Times New Roman" panose="02020603050405020304" pitchFamily="18" charset="0"/>
                <a:ea typeface="楷体_GB2312" pitchFamily="49" charset="-122"/>
              </a:rPr>
              <a:t>	</a:t>
            </a:r>
            <a:r>
              <a:rPr lang="en-US" altLang="zh-CN" sz="2000" err="1">
                <a:solidFill>
                  <a:schemeClr val="tx2"/>
                </a:solidFill>
                <a:latin typeface="Times New Roman" panose="02020603050405020304" pitchFamily="18" charset="0"/>
                <a:ea typeface="楷体_GB2312" pitchFamily="49" charset="-122"/>
              </a:rPr>
              <a:t>t.data[k].d</a:t>
            </a:r>
            <a:r>
              <a:rPr lang="en-US" altLang="zh-CN" sz="2000">
                <a:solidFill>
                  <a:schemeClr val="tx2"/>
                </a:solidFill>
                <a:latin typeface="Times New Roman" panose="02020603050405020304" pitchFamily="18" charset="0"/>
                <a:ea typeface="楷体_GB2312" pitchFamily="49" charset="-122"/>
              </a:rPr>
              <a:t>=x;</a:t>
            </a:r>
            <a:endParaRPr lang="en-US" altLang="zh-CN" sz="2000">
              <a:solidFill>
                <a:schemeClr val="tx2"/>
              </a:solidFill>
              <a:latin typeface="Times New Roman" panose="02020603050405020304" pitchFamily="18" charset="0"/>
              <a:ea typeface="楷体_GB2312" pitchFamily="49" charset="-122"/>
            </a:endParaRPr>
          </a:p>
          <a:p>
            <a:r>
              <a:rPr lang="en-US" altLang="zh-CN" sz="2000" dirty="0">
                <a:solidFill>
                  <a:schemeClr val="tx2"/>
                </a:solidFill>
                <a:latin typeface="Times New Roman" panose="02020603050405020304" pitchFamily="18" charset="0"/>
                <a:ea typeface="楷体_GB2312" pitchFamily="49" charset="-122"/>
              </a:rPr>
              <a:t>      else		//</a:t>
            </a:r>
            <a:r>
              <a:rPr lang="zh-CN" altLang="en-US" sz="2000" dirty="0">
                <a:solidFill>
                  <a:schemeClr val="tx2"/>
                </a:solidFill>
                <a:latin typeface="Times New Roman" panose="02020603050405020304" pitchFamily="18" charset="0"/>
                <a:ea typeface="楷体_GB2312" pitchFamily="49" charset="-122"/>
              </a:rPr>
              <a:t>不存在这样的元素时插入一个元素</a:t>
            </a:r>
            <a:endParaRPr lang="zh-CN" altLang="en-US" sz="2000" dirty="0">
              <a:solidFill>
                <a:schemeClr val="tx2"/>
              </a:solidFill>
              <a:latin typeface="Times New Roman" panose="02020603050405020304" pitchFamily="18" charset="0"/>
              <a:ea typeface="楷体_GB2312" pitchFamily="49" charset="-122"/>
            </a:endParaRPr>
          </a:p>
          <a:p>
            <a:r>
              <a:rPr lang="nb-NO" altLang="zh-CN" sz="2000" dirty="0">
                <a:solidFill>
                  <a:schemeClr val="tx2"/>
                </a:solidFill>
                <a:latin typeface="Times New Roman" panose="02020603050405020304" pitchFamily="18" charset="0"/>
                <a:ea typeface="楷体_GB2312" pitchFamily="49" charset="-122"/>
              </a:rPr>
              <a:t>      {      for (k1=t.nums-1;k1&gt;=k;k1--)</a:t>
            </a:r>
            <a:endParaRPr lang="nb-NO" altLang="zh-CN" sz="2000" dirty="0">
              <a:solidFill>
                <a:schemeClr val="tx2"/>
              </a:solidFill>
              <a:latin typeface="Times New Roman" panose="02020603050405020304" pitchFamily="18" charset="0"/>
              <a:ea typeface="楷体_GB2312" pitchFamily="49" charset="-122"/>
            </a:endParaRPr>
          </a:p>
          <a:p>
            <a:r>
              <a:rPr lang="nb-NO" altLang="zh-CN" sz="2000" dirty="0">
                <a:solidFill>
                  <a:schemeClr val="tx2"/>
                </a:solidFill>
                <a:latin typeface="Times New Roman" panose="02020603050405020304" pitchFamily="18" charset="0"/>
                <a:ea typeface="楷体_GB2312" pitchFamily="49" charset="-122"/>
              </a:rPr>
              <a:t>	</a:t>
            </a:r>
            <a:r>
              <a:rPr lang="pt-BR" altLang="zh-CN" sz="2000" dirty="0">
                <a:solidFill>
                  <a:schemeClr val="tx2"/>
                </a:solidFill>
                <a:latin typeface="Times New Roman" panose="02020603050405020304" pitchFamily="18" charset="0"/>
                <a:ea typeface="楷体_GB2312" pitchFamily="49" charset="-122"/>
              </a:rPr>
              <a:t>{     t.data[k1+1].r=t.data[k1].r;</a:t>
            </a:r>
            <a:endParaRPr lang="pt-BR" altLang="zh-CN" sz="2000" dirty="0">
              <a:solidFill>
                <a:schemeClr val="tx2"/>
              </a:solidFill>
              <a:latin typeface="Times New Roman" panose="02020603050405020304" pitchFamily="18" charset="0"/>
              <a:ea typeface="楷体_GB2312" pitchFamily="49" charset="-122"/>
            </a:endParaRPr>
          </a:p>
          <a:p>
            <a:r>
              <a:rPr lang="pt-BR" altLang="zh-CN" sz="2000" dirty="0">
                <a:solidFill>
                  <a:schemeClr val="tx2"/>
                </a:solidFill>
                <a:latin typeface="Times New Roman" panose="02020603050405020304" pitchFamily="18" charset="0"/>
                <a:ea typeface="楷体_GB2312" pitchFamily="49" charset="-122"/>
              </a:rPr>
              <a:t>	       t.data[k1+1].c=t.data[k1].c;</a:t>
            </a:r>
            <a:endParaRPr lang="pt-BR" altLang="zh-CN" sz="2000" dirty="0">
              <a:solidFill>
                <a:schemeClr val="tx2"/>
              </a:solidFill>
              <a:latin typeface="Times New Roman" panose="02020603050405020304" pitchFamily="18" charset="0"/>
              <a:ea typeface="楷体_GB2312" pitchFamily="49" charset="-122"/>
            </a:endParaRPr>
          </a:p>
          <a:p>
            <a:r>
              <a:rPr lang="pt-BR" altLang="zh-CN" sz="2000" dirty="0">
                <a:solidFill>
                  <a:schemeClr val="tx2"/>
                </a:solidFill>
                <a:latin typeface="Times New Roman" panose="02020603050405020304" pitchFamily="18" charset="0"/>
                <a:ea typeface="楷体_GB2312" pitchFamily="49" charset="-122"/>
              </a:rPr>
              <a:t>	       t.data[k1+1].d=t.data[k1].d;</a:t>
            </a:r>
            <a:endParaRPr lang="pt-BR" altLang="zh-CN" sz="2000" dirty="0">
              <a:solidFill>
                <a:schemeClr val="tx2"/>
              </a:solidFill>
              <a:latin typeface="Times New Roman" panose="02020603050405020304" pitchFamily="18" charset="0"/>
              <a:ea typeface="楷体_GB2312" pitchFamily="49" charset="-122"/>
            </a:endParaRPr>
          </a:p>
          <a:p>
            <a:r>
              <a:rPr lang="pt-BR" altLang="zh-CN" sz="2000" dirty="0">
                <a:solidFill>
                  <a:schemeClr val="tx2"/>
                </a:solidFill>
                <a:latin typeface="Times New Roman" panose="02020603050405020304" pitchFamily="18" charset="0"/>
                <a:ea typeface="楷体_GB2312" pitchFamily="49" charset="-122"/>
              </a:rPr>
              <a:t>	}</a:t>
            </a:r>
            <a:endParaRPr lang="pt-BR" altLang="zh-CN" sz="2000" dirty="0">
              <a:solidFill>
                <a:schemeClr val="tx2"/>
              </a:solidFill>
              <a:latin typeface="Times New Roman" panose="02020603050405020304" pitchFamily="18" charset="0"/>
              <a:ea typeface="楷体_GB2312" pitchFamily="49" charset="-122"/>
            </a:endParaRPr>
          </a:p>
          <a:p>
            <a:r>
              <a:rPr lang="pt-BR" altLang="zh-CN" sz="2000" dirty="0">
                <a:solidFill>
                  <a:schemeClr val="tx2"/>
                </a:solidFill>
                <a:latin typeface="Times New Roman" panose="02020603050405020304" pitchFamily="18" charset="0"/>
                <a:ea typeface="楷体_GB2312" pitchFamily="49" charset="-122"/>
              </a:rPr>
              <a:t>	t.data[k].r=i;t.data[k].c=j;t.data[k].d=x;</a:t>
            </a:r>
            <a:endParaRPr lang="pt-BR" altLang="zh-CN" sz="2000" dirty="0">
              <a:solidFill>
                <a:schemeClr val="tx2"/>
              </a:solidFill>
              <a:latin typeface="Times New Roman" panose="02020603050405020304" pitchFamily="18" charset="0"/>
              <a:ea typeface="楷体_GB2312" pitchFamily="49" charset="-122"/>
            </a:endParaRPr>
          </a:p>
          <a:p>
            <a:r>
              <a:rPr lang="pt-BR" altLang="zh-CN" sz="2000" dirty="0">
                <a:solidFill>
                  <a:schemeClr val="tx2"/>
                </a:solidFill>
                <a:latin typeface="Times New Roman" panose="02020603050405020304" pitchFamily="18" charset="0"/>
                <a:ea typeface="楷体_GB2312" pitchFamily="49" charset="-122"/>
              </a:rPr>
              <a:t>	</a:t>
            </a:r>
            <a:r>
              <a:rPr lang="en-US" altLang="zh-CN" sz="2000" err="1">
                <a:solidFill>
                  <a:schemeClr val="tx2"/>
                </a:solidFill>
                <a:latin typeface="Times New Roman" panose="02020603050405020304" pitchFamily="18" charset="0"/>
                <a:ea typeface="楷体_GB2312" pitchFamily="49" charset="-122"/>
              </a:rPr>
              <a:t>t.nums</a:t>
            </a:r>
            <a:r>
              <a:rPr lang="en-US" altLang="zh-CN" sz="2000">
                <a:solidFill>
                  <a:schemeClr val="tx2"/>
                </a:solidFill>
                <a:latin typeface="Times New Roman" panose="02020603050405020304" pitchFamily="18" charset="0"/>
                <a:ea typeface="楷体_GB2312" pitchFamily="49" charset="-122"/>
              </a:rPr>
              <a:t>++;</a:t>
            </a:r>
            <a:endParaRPr lang="en-US" altLang="zh-CN" sz="2000">
              <a:solidFill>
                <a:schemeClr val="tx2"/>
              </a:solidFill>
              <a:latin typeface="Times New Roman" panose="02020603050405020304" pitchFamily="18" charset="0"/>
              <a:ea typeface="楷体_GB2312" pitchFamily="49" charset="-122"/>
            </a:endParaRPr>
          </a:p>
          <a:p>
            <a:r>
              <a:rPr lang="en-US" altLang="zh-CN" sz="2000">
                <a:solidFill>
                  <a:schemeClr val="tx2"/>
                </a:solidFill>
                <a:latin typeface="Times New Roman" panose="02020603050405020304" pitchFamily="18" charset="0"/>
                <a:ea typeface="楷体_GB2312" pitchFamily="49" charset="-122"/>
              </a:rPr>
              <a:t>      }</a:t>
            </a:r>
            <a:endParaRPr lang="en-US" altLang="zh-CN" sz="2000">
              <a:solidFill>
                <a:schemeClr val="tx2"/>
              </a:solidFill>
              <a:latin typeface="Times New Roman" panose="02020603050405020304" pitchFamily="18" charset="0"/>
              <a:ea typeface="楷体_GB2312" pitchFamily="49" charset="-122"/>
            </a:endParaRPr>
          </a:p>
          <a:p>
            <a:r>
              <a:rPr lang="en-US" altLang="zh-CN" sz="2000" dirty="0">
                <a:solidFill>
                  <a:schemeClr val="tx2"/>
                </a:solidFill>
                <a:latin typeface="Times New Roman" panose="02020603050405020304" pitchFamily="18" charset="0"/>
                <a:ea typeface="楷体_GB2312" pitchFamily="49" charset="-122"/>
              </a:rPr>
              <a:t>      return true;			//</a:t>
            </a:r>
            <a:r>
              <a:rPr lang="zh-CN" altLang="en-US" sz="2000" dirty="0">
                <a:solidFill>
                  <a:schemeClr val="tx2"/>
                </a:solidFill>
                <a:latin typeface="Times New Roman" panose="02020603050405020304" pitchFamily="18" charset="0"/>
                <a:ea typeface="楷体_GB2312" pitchFamily="49" charset="-122"/>
              </a:rPr>
              <a:t>成功时返回</a:t>
            </a:r>
            <a:r>
              <a:rPr lang="en-US" altLang="zh-CN" sz="2000">
                <a:solidFill>
                  <a:schemeClr val="tx2"/>
                </a:solidFill>
                <a:latin typeface="Times New Roman" panose="02020603050405020304" pitchFamily="18" charset="0"/>
                <a:ea typeface="楷体_GB2312" pitchFamily="49" charset="-122"/>
              </a:rPr>
              <a:t>true</a:t>
            </a:r>
            <a:endParaRPr lang="en-US" altLang="zh-CN" sz="2000">
              <a:solidFill>
                <a:schemeClr val="tx2"/>
              </a:solidFill>
              <a:latin typeface="Times New Roman" panose="02020603050405020304" pitchFamily="18" charset="0"/>
              <a:ea typeface="楷体_GB2312" pitchFamily="49" charset="-122"/>
            </a:endParaRPr>
          </a:p>
          <a:p>
            <a:r>
              <a:rPr lang="en-US" altLang="zh-CN" sz="2000">
                <a:solidFill>
                  <a:schemeClr val="tx2"/>
                </a:solidFill>
                <a:latin typeface="Times New Roman" panose="02020603050405020304" pitchFamily="18" charset="0"/>
                <a:ea typeface="楷体_GB2312" pitchFamily="49" charset="-122"/>
              </a:rPr>
              <a:t>} </a:t>
            </a:r>
            <a:endParaRPr lang="en-US" altLang="zh-CN" sz="2000">
              <a:solidFill>
                <a:schemeClr val="tx2"/>
              </a:solidFill>
              <a:latin typeface="Times New Roman" panose="02020603050405020304" pitchFamily="18" charset="0"/>
              <a:ea typeface="楷体_GB2312" pitchFamily="49" charset="-122"/>
            </a:endParaRPr>
          </a:p>
        </p:txBody>
      </p:sp>
      <p:sp>
        <p:nvSpPr>
          <p:cNvPr id="41986" name="文本框 61445"/>
          <p:cNvSpPr txBox="1"/>
          <p:nvPr/>
        </p:nvSpPr>
        <p:spPr>
          <a:xfrm>
            <a:off x="250825" y="260350"/>
            <a:ext cx="4105275" cy="457200"/>
          </a:xfrm>
          <a:prstGeom prst="rect">
            <a:avLst/>
          </a:prstGeom>
          <a:noFill/>
          <a:ln w="9525">
            <a:noFill/>
          </a:ln>
        </p:spPr>
        <p:txBody>
          <a:bodyPr anchor="t" anchorCtr="0">
            <a:spAutoFit/>
          </a:bodyPr>
          <a:p>
            <a:r>
              <a:rPr lang="zh-CN" altLang="en-US" dirty="0">
                <a:solidFill>
                  <a:srgbClr val="FF0000"/>
                </a:solidFill>
                <a:latin typeface="Times New Roman" panose="02020603050405020304" pitchFamily="18" charset="0"/>
                <a:ea typeface="楷体_GB2312" pitchFamily="49" charset="-122"/>
              </a:rPr>
              <a:t>算法如下：</a:t>
            </a:r>
            <a:endParaRPr lang="zh-CN" altLang="en-US" dirty="0">
              <a:latin typeface="Times New Roman" panose="02020603050405020304" pitchFamily="18" charset="0"/>
              <a:ea typeface="楷体_GB2312"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文本框 40961"/>
          <p:cNvSpPr txBox="1"/>
          <p:nvPr/>
        </p:nvSpPr>
        <p:spPr>
          <a:xfrm>
            <a:off x="107950" y="44450"/>
            <a:ext cx="8991600" cy="1370013"/>
          </a:xfrm>
          <a:prstGeom prst="rect">
            <a:avLst/>
          </a:prstGeom>
          <a:noFill/>
          <a:ln w="9525">
            <a:noFill/>
          </a:ln>
        </p:spPr>
        <p:txBody>
          <a:bodyPr anchor="t" anchorCtr="0">
            <a:spAutoFit/>
          </a:bodyPr>
          <a:p>
            <a:pPr algn="just">
              <a:spcBef>
                <a:spcPct val="50000"/>
              </a:spcBef>
            </a:pPr>
            <a:r>
              <a:rPr lang="en-US" altLang="zh-CN" dirty="0">
                <a:solidFill>
                  <a:srgbClr val="FF0000"/>
                </a:solidFill>
                <a:latin typeface="Times New Roman" panose="02020603050405020304" pitchFamily="18" charset="0"/>
                <a:ea typeface="楷体_GB2312" pitchFamily="49" charset="-122"/>
              </a:rPr>
              <a:t>   </a:t>
            </a:r>
            <a:r>
              <a:rPr lang="zh-CN" altLang="en-US" dirty="0">
                <a:solidFill>
                  <a:srgbClr val="FF0000"/>
                </a:solidFill>
                <a:latin typeface="Times New Roman" panose="02020603050405020304" pitchFamily="18" charset="0"/>
                <a:ea typeface="楷体_GB2312" pitchFamily="49" charset="-122"/>
              </a:rPr>
              <a:t>（</a:t>
            </a:r>
            <a:r>
              <a:rPr lang="en-US" altLang="zh-CN" dirty="0">
                <a:solidFill>
                  <a:srgbClr val="FF0000"/>
                </a:solidFill>
                <a:latin typeface="Times New Roman" panose="02020603050405020304" pitchFamily="18" charset="0"/>
                <a:ea typeface="楷体_GB2312" pitchFamily="49" charset="-122"/>
              </a:rPr>
              <a:t>3</a:t>
            </a:r>
            <a:r>
              <a:rPr lang="zh-CN" altLang="en-US" dirty="0">
                <a:solidFill>
                  <a:srgbClr val="FF0000"/>
                </a:solidFill>
                <a:latin typeface="Times New Roman" panose="02020603050405020304" pitchFamily="18" charset="0"/>
                <a:ea typeface="楷体_GB2312" pitchFamily="49" charset="-122"/>
              </a:rPr>
              <a:t>）将指定位置的元素值赋给变量　</a:t>
            </a:r>
            <a:r>
              <a:rPr lang="zh-CN" altLang="en-US" dirty="0">
                <a:latin typeface="Times New Roman" panose="02020603050405020304" pitchFamily="18" charset="0"/>
                <a:ea typeface="楷体_GB2312" pitchFamily="49" charset="-122"/>
              </a:rPr>
              <a:t>执行</a:t>
            </a:r>
            <a:r>
              <a:rPr lang="en-US" altLang="zh-CN" err="1">
                <a:latin typeface="Times New Roman" panose="02020603050405020304" pitchFamily="18" charset="0"/>
                <a:ea typeface="楷体_GB2312" pitchFamily="49" charset="-122"/>
              </a:rPr>
              <a:t>x=A[i][j</a:t>
            </a:r>
            <a:r>
              <a:rPr lang="en-US" altLang="zh-CN">
                <a:latin typeface="Times New Roman" panose="02020603050405020304" pitchFamily="18" charset="0"/>
                <a:ea typeface="楷体_GB2312" pitchFamily="49" charset="-122"/>
              </a:rPr>
              <a:t>] </a:t>
            </a:r>
            <a:endParaRPr lang="en-US" altLang="zh-CN">
              <a:solidFill>
                <a:srgbClr val="FF0000"/>
              </a:solidFill>
              <a:latin typeface="Times New Roman" panose="02020603050405020304" pitchFamily="18" charset="0"/>
              <a:ea typeface="楷体_GB2312" pitchFamily="49" charset="-122"/>
            </a:endParaRPr>
          </a:p>
          <a:p>
            <a:pPr algn="just">
              <a:spcBef>
                <a:spcPct val="50000"/>
              </a:spcBef>
            </a:pPr>
            <a:r>
              <a:rPr lang="en-US" altLang="zh-CN">
                <a:solidFill>
                  <a:srgbClr val="FF0000"/>
                </a:solidFill>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先在三元组</a:t>
            </a:r>
            <a:r>
              <a:rPr lang="en-US" altLang="zh-CN" dirty="0">
                <a:latin typeface="Times New Roman" panose="02020603050405020304" pitchFamily="18" charset="0"/>
                <a:ea typeface="楷体_GB2312" pitchFamily="49" charset="-122"/>
              </a:rPr>
              <a:t>t</a:t>
            </a:r>
            <a:r>
              <a:rPr lang="zh-CN" altLang="en-US" dirty="0">
                <a:latin typeface="Times New Roman" panose="02020603050405020304" pitchFamily="18" charset="0"/>
                <a:ea typeface="楷体_GB2312" pitchFamily="49" charset="-122"/>
              </a:rPr>
              <a:t>中找到指定的位置</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将该处的元素值赋给</a:t>
            </a:r>
            <a:r>
              <a:rPr lang="en-US" altLang="zh-CN" dirty="0">
                <a:latin typeface="Times New Roman" panose="02020603050405020304" pitchFamily="18" charset="0"/>
                <a:ea typeface="楷体_GB2312" pitchFamily="49" charset="-122"/>
              </a:rPr>
              <a:t>x</a:t>
            </a:r>
            <a:r>
              <a:rPr lang="zh-CN" altLang="en-US" dirty="0">
                <a:latin typeface="Times New Roman" panose="02020603050405020304" pitchFamily="18" charset="0"/>
                <a:ea typeface="楷体_GB2312" pitchFamily="49" charset="-122"/>
              </a:rPr>
              <a:t>。算法如下：</a:t>
            </a:r>
            <a:r>
              <a:rPr lang="zh-CN" altLang="en-US">
                <a:latin typeface="Times New Roman" panose="02020603050405020304" pitchFamily="18" charset="0"/>
                <a:ea typeface="楷体_GB2312" pitchFamily="49" charset="-122"/>
              </a:rPr>
              <a:t> </a:t>
            </a:r>
            <a:endParaRPr lang="zh-CN" altLang="en-US">
              <a:latin typeface="Courier New" panose="02070309020205020404" pitchFamily="49" charset="0"/>
              <a:ea typeface="楷体_GB2312" pitchFamily="49" charset="-122"/>
            </a:endParaRPr>
          </a:p>
        </p:txBody>
      </p:sp>
      <p:sp>
        <p:nvSpPr>
          <p:cNvPr id="43010" name="文本框 40962"/>
          <p:cNvSpPr txBox="1"/>
          <p:nvPr/>
        </p:nvSpPr>
        <p:spPr>
          <a:xfrm>
            <a:off x="539750" y="1557338"/>
            <a:ext cx="8208963" cy="3749675"/>
          </a:xfrm>
          <a:prstGeom prst="rect">
            <a:avLst/>
          </a:prstGeom>
          <a:noFill/>
          <a:ln w="9525">
            <a:noFill/>
          </a:ln>
        </p:spPr>
        <p:txBody>
          <a:bodyPr anchor="t" anchorCtr="0">
            <a:spAutoFit/>
          </a:bodyPr>
          <a:p>
            <a:r>
              <a:rPr lang="en-US" altLang="zh-CN" sz="2000" err="1">
                <a:latin typeface="Times New Roman" panose="02020603050405020304" pitchFamily="18" charset="0"/>
                <a:ea typeface="楷体_GB2312" pitchFamily="49" charset="-122"/>
              </a:rPr>
              <a:t>bool</a:t>
            </a:r>
            <a:r>
              <a:rPr lang="en-US" altLang="zh-CN" sz="2000">
                <a:latin typeface="Times New Roman" panose="02020603050405020304" pitchFamily="18" charset="0"/>
                <a:ea typeface="楷体_GB2312" pitchFamily="49" charset="-122"/>
              </a:rPr>
              <a:t> </a:t>
            </a:r>
            <a:r>
              <a:rPr lang="en-US" altLang="zh-CN" sz="2000" err="1">
                <a:solidFill>
                  <a:srgbClr val="FF0000"/>
                </a:solidFill>
                <a:latin typeface="Times New Roman" panose="02020603050405020304" pitchFamily="18" charset="0"/>
                <a:ea typeface="楷体_GB2312" pitchFamily="49" charset="-122"/>
              </a:rPr>
              <a:t>Assign</a:t>
            </a:r>
            <a:r>
              <a:rPr lang="en-US" altLang="zh-CN" sz="2000" err="1">
                <a:latin typeface="Times New Roman" panose="02020603050405020304" pitchFamily="18" charset="0"/>
                <a:ea typeface="楷体_GB2312" pitchFamily="49" charset="-122"/>
              </a:rPr>
              <a:t>(TSMatrix t,ElemType &amp;x,int i,int</a:t>
            </a:r>
            <a:r>
              <a:rPr lang="en-US" altLang="zh-CN" sz="2000">
                <a:latin typeface="Times New Roman" panose="02020603050405020304" pitchFamily="18" charset="0"/>
                <a:ea typeface="楷体_GB2312" pitchFamily="49" charset="-122"/>
              </a:rPr>
              <a:t> j)</a:t>
            </a:r>
            <a:endParaRPr lang="en-US" altLang="zh-CN" sz="2000">
              <a:latin typeface="Times New Roman" panose="02020603050405020304" pitchFamily="18" charset="0"/>
              <a:ea typeface="楷体_GB2312" pitchFamily="49" charset="-122"/>
            </a:endParaRPr>
          </a:p>
          <a:p>
            <a:r>
              <a:rPr lang="en-US" altLang="zh-CN" sz="2000" dirty="0">
                <a:latin typeface="Times New Roman" panose="02020603050405020304" pitchFamily="18" charset="0"/>
                <a:ea typeface="楷体_GB2312" pitchFamily="49" charset="-122"/>
              </a:rPr>
              <a:t>{</a:t>
            </a:r>
            <a:r>
              <a:rPr lang="zh-CN" altLang="en-US" sz="2000" dirty="0">
                <a:latin typeface="Times New Roman" panose="02020603050405020304" pitchFamily="18" charset="0"/>
                <a:ea typeface="楷体_GB2312" pitchFamily="49" charset="-122"/>
              </a:rPr>
              <a:t>　</a:t>
            </a:r>
            <a:r>
              <a:rPr lang="en-US" altLang="zh-CN" sz="2000" err="1">
                <a:latin typeface="Times New Roman" panose="02020603050405020304" pitchFamily="18" charset="0"/>
                <a:ea typeface="楷体_GB2312" pitchFamily="49" charset="-122"/>
              </a:rPr>
              <a:t>int</a:t>
            </a:r>
            <a:r>
              <a:rPr lang="en-US" altLang="zh-CN" sz="2000">
                <a:latin typeface="Times New Roman" panose="02020603050405020304" pitchFamily="18" charset="0"/>
                <a:ea typeface="楷体_GB2312" pitchFamily="49" charset="-122"/>
              </a:rPr>
              <a:t> k=0;</a:t>
            </a:r>
            <a:endParaRPr lang="en-US" altLang="zh-CN" sz="2000">
              <a:latin typeface="Times New Roman" panose="02020603050405020304" pitchFamily="18" charset="0"/>
              <a:ea typeface="楷体_GB2312" pitchFamily="49" charset="-122"/>
            </a:endParaRPr>
          </a:p>
          <a:p>
            <a:r>
              <a:rPr lang="en-US" altLang="zh-CN" sz="2000" err="1">
                <a:latin typeface="Times New Roman" panose="02020603050405020304" pitchFamily="18" charset="0"/>
                <a:ea typeface="楷体_GB2312" pitchFamily="49" charset="-122"/>
              </a:rPr>
              <a:t>      if (i&gt;=t.rows || j&gt;=t.cols</a:t>
            </a:r>
            <a:r>
              <a:rPr lang="en-US" altLang="zh-CN" sz="2000">
                <a:latin typeface="Times New Roman" panose="02020603050405020304" pitchFamily="18" charset="0"/>
                <a:ea typeface="楷体_GB2312" pitchFamily="49" charset="-122"/>
              </a:rPr>
              <a:t>)</a:t>
            </a:r>
            <a:endParaRPr lang="en-US" altLang="zh-CN" sz="2000">
              <a:latin typeface="Times New Roman" panose="02020603050405020304" pitchFamily="18" charset="0"/>
              <a:ea typeface="楷体_GB2312" pitchFamily="49" charset="-122"/>
            </a:endParaRPr>
          </a:p>
          <a:p>
            <a:r>
              <a:rPr lang="en-US" altLang="zh-CN" sz="2000" dirty="0">
                <a:latin typeface="Times New Roman" panose="02020603050405020304" pitchFamily="18" charset="0"/>
                <a:ea typeface="楷体_GB2312" pitchFamily="49" charset="-122"/>
              </a:rPr>
              <a:t>	return false;			//</a:t>
            </a:r>
            <a:r>
              <a:rPr lang="zh-CN" altLang="en-US" sz="2000" dirty="0">
                <a:latin typeface="Times New Roman" panose="02020603050405020304" pitchFamily="18" charset="0"/>
                <a:ea typeface="楷体_GB2312" pitchFamily="49" charset="-122"/>
              </a:rPr>
              <a:t>失败时返回</a:t>
            </a:r>
            <a:r>
              <a:rPr lang="en-US" altLang="zh-CN" sz="2000">
                <a:latin typeface="Times New Roman" panose="02020603050405020304" pitchFamily="18" charset="0"/>
                <a:ea typeface="楷体_GB2312" pitchFamily="49" charset="-122"/>
              </a:rPr>
              <a:t>false</a:t>
            </a:r>
            <a:endParaRPr lang="en-US" altLang="zh-CN" sz="2000">
              <a:latin typeface="Times New Roman" panose="02020603050405020304" pitchFamily="18" charset="0"/>
              <a:ea typeface="楷体_GB2312" pitchFamily="49" charset="-122"/>
            </a:endParaRPr>
          </a:p>
          <a:p>
            <a:r>
              <a:rPr lang="en-US" altLang="zh-CN" sz="2000" err="1">
                <a:latin typeface="Times New Roman" panose="02020603050405020304" pitchFamily="18" charset="0"/>
                <a:ea typeface="楷体_GB2312" pitchFamily="49" charset="-122"/>
              </a:rPr>
              <a:t>      while (k&lt;t.nums &amp;&amp; i&gt;t.data[k].r</a:t>
            </a:r>
            <a:r>
              <a:rPr lang="en-US" altLang="zh-CN" sz="2000" dirty="0">
                <a:latin typeface="Times New Roman" panose="02020603050405020304" pitchFamily="18" charset="0"/>
                <a:ea typeface="楷体_GB2312" pitchFamily="49" charset="-122"/>
              </a:rPr>
              <a:t>) k++;	//</a:t>
            </a:r>
            <a:r>
              <a:rPr lang="zh-CN" altLang="en-US" sz="2000" dirty="0">
                <a:latin typeface="Times New Roman" panose="02020603050405020304" pitchFamily="18" charset="0"/>
                <a:ea typeface="楷体_GB2312" pitchFamily="49" charset="-122"/>
              </a:rPr>
              <a:t>查找行</a:t>
            </a:r>
            <a:endParaRPr lang="zh-CN" altLang="en-US" sz="2000" dirty="0">
              <a:latin typeface="Times New Roman" panose="02020603050405020304" pitchFamily="18" charset="0"/>
              <a:ea typeface="楷体_GB2312" pitchFamily="49" charset="-122"/>
            </a:endParaRPr>
          </a:p>
          <a:p>
            <a:r>
              <a:rPr lang="zh-CN" altLang="en-US" sz="2000" err="1">
                <a:latin typeface="Times New Roman" panose="02020603050405020304" pitchFamily="18" charset="0"/>
                <a:ea typeface="楷体_GB2312" pitchFamily="49" charset="-122"/>
              </a:rPr>
              <a:t>      </a:t>
            </a:r>
            <a:r>
              <a:rPr lang="en-US" altLang="zh-CN" sz="2000" err="1">
                <a:latin typeface="Times New Roman" panose="02020603050405020304" pitchFamily="18" charset="0"/>
                <a:ea typeface="楷体_GB2312" pitchFamily="49" charset="-122"/>
              </a:rPr>
              <a:t>while (k&lt;t.nums &amp;&amp; i==t.data[k].r &amp;&amp; j&gt;t.data[k].c</a:t>
            </a:r>
            <a:r>
              <a:rPr lang="en-US" altLang="zh-CN" sz="2000" dirty="0">
                <a:latin typeface="Times New Roman" panose="02020603050405020304" pitchFamily="18" charset="0"/>
                <a:ea typeface="楷体_GB2312" pitchFamily="49" charset="-122"/>
              </a:rPr>
              <a:t>) k++;//</a:t>
            </a:r>
            <a:r>
              <a:rPr lang="zh-CN" altLang="en-US" sz="2000" dirty="0">
                <a:latin typeface="Times New Roman" panose="02020603050405020304" pitchFamily="18" charset="0"/>
                <a:ea typeface="楷体_GB2312" pitchFamily="49" charset="-122"/>
              </a:rPr>
              <a:t>查找列</a:t>
            </a:r>
            <a:endParaRPr lang="zh-CN" altLang="en-US" sz="2000" dirty="0">
              <a:latin typeface="Times New Roman" panose="02020603050405020304" pitchFamily="18" charset="0"/>
              <a:ea typeface="楷体_GB2312" pitchFamily="49" charset="-122"/>
            </a:endParaRPr>
          </a:p>
          <a:p>
            <a:r>
              <a:rPr lang="zh-CN" altLang="en-US" sz="2000" err="1">
                <a:latin typeface="Times New Roman" panose="02020603050405020304" pitchFamily="18" charset="0"/>
                <a:ea typeface="楷体_GB2312" pitchFamily="49" charset="-122"/>
              </a:rPr>
              <a:t>      </a:t>
            </a:r>
            <a:r>
              <a:rPr lang="en-US" altLang="zh-CN" sz="2000" err="1">
                <a:latin typeface="Times New Roman" panose="02020603050405020304" pitchFamily="18" charset="0"/>
                <a:ea typeface="楷体_GB2312" pitchFamily="49" charset="-122"/>
              </a:rPr>
              <a:t>if (t.data[k].r==i &amp;&amp; t.data[k].c</a:t>
            </a:r>
            <a:r>
              <a:rPr lang="en-US" altLang="zh-CN" sz="2000">
                <a:latin typeface="Times New Roman" panose="02020603050405020304" pitchFamily="18" charset="0"/>
                <a:ea typeface="楷体_GB2312" pitchFamily="49" charset="-122"/>
              </a:rPr>
              <a:t>==j)</a:t>
            </a:r>
            <a:endParaRPr lang="en-US" altLang="zh-CN" sz="2000">
              <a:latin typeface="Times New Roman" panose="02020603050405020304" pitchFamily="18" charset="0"/>
              <a:ea typeface="楷体_GB2312" pitchFamily="49" charset="-122"/>
            </a:endParaRPr>
          </a:p>
          <a:p>
            <a:r>
              <a:rPr lang="en-US" altLang="zh-CN" sz="2000" err="1">
                <a:latin typeface="Times New Roman" panose="02020603050405020304" pitchFamily="18" charset="0"/>
                <a:ea typeface="楷体_GB2312" pitchFamily="49" charset="-122"/>
              </a:rPr>
              <a:t>	x=t.data[k].d</a:t>
            </a:r>
            <a:r>
              <a:rPr lang="en-US" altLang="zh-CN" sz="2000">
                <a:latin typeface="Times New Roman" panose="02020603050405020304" pitchFamily="18" charset="0"/>
                <a:ea typeface="楷体_GB2312" pitchFamily="49" charset="-122"/>
              </a:rPr>
              <a:t>;</a:t>
            </a:r>
            <a:endParaRPr lang="en-US" altLang="zh-CN" sz="2000">
              <a:latin typeface="Times New Roman" panose="02020603050405020304" pitchFamily="18" charset="0"/>
              <a:ea typeface="楷体_GB2312" pitchFamily="49" charset="-122"/>
            </a:endParaRPr>
          </a:p>
          <a:p>
            <a:r>
              <a:rPr lang="en-US" altLang="zh-CN" sz="2000">
                <a:latin typeface="Times New Roman" panose="02020603050405020304" pitchFamily="18" charset="0"/>
                <a:ea typeface="楷体_GB2312" pitchFamily="49" charset="-122"/>
              </a:rPr>
              <a:t>      else</a:t>
            </a:r>
            <a:endParaRPr lang="en-US" altLang="zh-CN" sz="2000">
              <a:latin typeface="Times New Roman" panose="02020603050405020304" pitchFamily="18" charset="0"/>
              <a:ea typeface="楷体_GB2312" pitchFamily="49" charset="-122"/>
            </a:endParaRPr>
          </a:p>
          <a:p>
            <a:r>
              <a:rPr lang="en-US" altLang="zh-CN" sz="2000" dirty="0">
                <a:latin typeface="Times New Roman" panose="02020603050405020304" pitchFamily="18" charset="0"/>
                <a:ea typeface="楷体_GB2312" pitchFamily="49" charset="-122"/>
              </a:rPr>
              <a:t>	x=0;		//</a:t>
            </a:r>
            <a:r>
              <a:rPr lang="zh-CN" altLang="en-US" sz="2000" dirty="0">
                <a:latin typeface="Times New Roman" panose="02020603050405020304" pitchFamily="18" charset="0"/>
                <a:ea typeface="楷体_GB2312" pitchFamily="49" charset="-122"/>
              </a:rPr>
              <a:t>在三元组中没有找到表示是零元素</a:t>
            </a:r>
            <a:endParaRPr lang="zh-CN" altLang="en-US" sz="2000" dirty="0">
              <a:latin typeface="Times New Roman" panose="02020603050405020304" pitchFamily="18" charset="0"/>
              <a:ea typeface="楷体_GB2312" pitchFamily="49" charset="-122"/>
            </a:endParaRPr>
          </a:p>
          <a:p>
            <a:r>
              <a:rPr lang="zh-CN" altLang="en-US" sz="2000" dirty="0">
                <a:latin typeface="Times New Roman" panose="02020603050405020304" pitchFamily="18" charset="0"/>
                <a:ea typeface="楷体_GB2312" pitchFamily="49" charset="-122"/>
              </a:rPr>
              <a:t>      </a:t>
            </a:r>
            <a:r>
              <a:rPr lang="en-US" altLang="zh-CN" sz="2000" dirty="0">
                <a:latin typeface="Times New Roman" panose="02020603050405020304" pitchFamily="18" charset="0"/>
                <a:ea typeface="楷体_GB2312" pitchFamily="49" charset="-122"/>
              </a:rPr>
              <a:t>return true;		//</a:t>
            </a:r>
            <a:r>
              <a:rPr lang="zh-CN" altLang="en-US" sz="2000" dirty="0">
                <a:latin typeface="Times New Roman" panose="02020603050405020304" pitchFamily="18" charset="0"/>
                <a:ea typeface="楷体_GB2312" pitchFamily="49" charset="-122"/>
              </a:rPr>
              <a:t>成功时返回</a:t>
            </a:r>
            <a:r>
              <a:rPr lang="en-US" altLang="zh-CN" sz="2000">
                <a:latin typeface="Times New Roman" panose="02020603050405020304" pitchFamily="18" charset="0"/>
                <a:ea typeface="楷体_GB2312" pitchFamily="49" charset="-122"/>
              </a:rPr>
              <a:t>true</a:t>
            </a:r>
            <a:endParaRPr lang="en-US" altLang="zh-CN" sz="2000">
              <a:latin typeface="Times New Roman" panose="02020603050405020304" pitchFamily="18" charset="0"/>
              <a:ea typeface="楷体_GB2312" pitchFamily="49" charset="-122"/>
            </a:endParaRPr>
          </a:p>
          <a:p>
            <a:r>
              <a:rPr lang="en-US" altLang="zh-CN" sz="2000">
                <a:latin typeface="Times New Roman" panose="02020603050405020304" pitchFamily="18" charset="0"/>
                <a:ea typeface="楷体_GB2312" pitchFamily="49" charset="-122"/>
              </a:rPr>
              <a:t>}</a:t>
            </a:r>
            <a:endParaRPr lang="en-US" altLang="zh-CN" sz="2000">
              <a:latin typeface="Times New Roman" panose="02020603050405020304" pitchFamily="18" charset="0"/>
              <a:ea typeface="楷体_GB2312"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文本框 2049"/>
          <p:cNvSpPr txBox="1"/>
          <p:nvPr/>
        </p:nvSpPr>
        <p:spPr>
          <a:xfrm>
            <a:off x="1974850" y="692150"/>
            <a:ext cx="4325938" cy="762000"/>
          </a:xfrm>
          <a:prstGeom prst="rect">
            <a:avLst/>
          </a:prstGeom>
          <a:noFill/>
          <a:ln w="9525">
            <a:noFill/>
          </a:ln>
        </p:spPr>
        <p:txBody>
          <a:bodyPr anchor="t" anchorCtr="0">
            <a:spAutoFit/>
          </a:bodyPr>
          <a:p>
            <a:pPr>
              <a:spcBef>
                <a:spcPct val="50000"/>
              </a:spcBef>
            </a:pPr>
            <a:r>
              <a:rPr lang="zh-CN" altLang="en-US" sz="3600" dirty="0">
                <a:solidFill>
                  <a:srgbClr val="FF3300"/>
                </a:solidFill>
                <a:latin typeface="Times New Roman" panose="02020603050405020304" pitchFamily="18" charset="0"/>
                <a:ea typeface="隶书" panose="02010509060101010101" pitchFamily="49" charset="-122"/>
              </a:rPr>
              <a:t>第</a:t>
            </a:r>
            <a:r>
              <a:rPr lang="en-US" altLang="zh-CN" sz="3600" dirty="0">
                <a:solidFill>
                  <a:srgbClr val="FF3300"/>
                </a:solidFill>
                <a:latin typeface="Times New Roman" panose="02020603050405020304" pitchFamily="18" charset="0"/>
                <a:ea typeface="隶书" panose="02010509060101010101" pitchFamily="49" charset="-122"/>
              </a:rPr>
              <a:t>6</a:t>
            </a:r>
            <a:r>
              <a:rPr lang="zh-CN" altLang="en-US" sz="3600" dirty="0">
                <a:solidFill>
                  <a:srgbClr val="FF3300"/>
                </a:solidFill>
                <a:latin typeface="Times New Roman" panose="02020603050405020304" pitchFamily="18" charset="0"/>
                <a:ea typeface="隶书" panose="02010509060101010101" pitchFamily="49" charset="-122"/>
              </a:rPr>
              <a:t>章 数组和广义表</a:t>
            </a:r>
            <a:r>
              <a:rPr lang="zh-CN" altLang="en-US" sz="4400" dirty="0">
                <a:solidFill>
                  <a:srgbClr val="FF3300"/>
                </a:solidFill>
                <a:latin typeface="楷体_GB2312" pitchFamily="49" charset="-122"/>
                <a:ea typeface="楷体_GB2312" pitchFamily="49" charset="-122"/>
              </a:rPr>
              <a:t>  </a:t>
            </a:r>
            <a:endParaRPr lang="zh-CN" altLang="en-US" sz="4400">
              <a:solidFill>
                <a:srgbClr val="FF3300"/>
              </a:solidFill>
              <a:latin typeface="楷体_GB2312" pitchFamily="49" charset="-122"/>
              <a:ea typeface="楷体_GB2312" pitchFamily="49" charset="-122"/>
            </a:endParaRPr>
          </a:p>
        </p:txBody>
      </p:sp>
      <p:sp>
        <p:nvSpPr>
          <p:cNvPr id="12290" name="文本框 2051"/>
          <p:cNvSpPr txBox="1"/>
          <p:nvPr/>
        </p:nvSpPr>
        <p:spPr>
          <a:xfrm>
            <a:off x="2771775" y="1962150"/>
            <a:ext cx="2286000" cy="579438"/>
          </a:xfrm>
          <a:prstGeom prst="rect">
            <a:avLst/>
          </a:prstGeom>
          <a:noFill/>
          <a:ln w="9525">
            <a:noFill/>
          </a:ln>
        </p:spPr>
        <p:txBody>
          <a:bodyPr anchor="t" anchorCtr="0">
            <a:spAutoFit/>
          </a:bodyPr>
          <a:p>
            <a:pPr>
              <a:spcBef>
                <a:spcPct val="50000"/>
              </a:spcBef>
            </a:pPr>
            <a:r>
              <a:rPr lang="en-US" altLang="zh-CN" sz="3200" dirty="0">
                <a:solidFill>
                  <a:srgbClr val="FF3300"/>
                </a:solidFill>
                <a:latin typeface="Times New Roman" panose="02020603050405020304" pitchFamily="18" charset="0"/>
                <a:ea typeface="隶书" panose="02010509060101010101" pitchFamily="49" charset="-122"/>
              </a:rPr>
              <a:t>6.1  </a:t>
            </a:r>
            <a:r>
              <a:rPr lang="zh-CN" altLang="en-US" sz="3200" dirty="0">
                <a:solidFill>
                  <a:srgbClr val="FF3300"/>
                </a:solidFill>
                <a:latin typeface="Times New Roman" panose="02020603050405020304" pitchFamily="18" charset="0"/>
                <a:ea typeface="隶书" panose="02010509060101010101" pitchFamily="49" charset="-122"/>
              </a:rPr>
              <a:t>数组</a:t>
            </a:r>
            <a:endParaRPr lang="zh-CN" altLang="en-US" sz="3200" b="0">
              <a:solidFill>
                <a:schemeClr val="tx1"/>
              </a:solidFill>
              <a:latin typeface="Times New Roman" panose="02020603050405020304" pitchFamily="18" charset="0"/>
              <a:ea typeface="隶书" panose="02010509060101010101" pitchFamily="49" charset="-122"/>
            </a:endParaRPr>
          </a:p>
        </p:txBody>
      </p:sp>
      <p:sp>
        <p:nvSpPr>
          <p:cNvPr id="12291" name="文本框 2054"/>
          <p:cNvSpPr txBox="1"/>
          <p:nvPr/>
        </p:nvSpPr>
        <p:spPr>
          <a:xfrm>
            <a:off x="2743200" y="2665413"/>
            <a:ext cx="3200400" cy="579437"/>
          </a:xfrm>
          <a:prstGeom prst="rect">
            <a:avLst/>
          </a:prstGeom>
          <a:noFill/>
          <a:ln w="9525">
            <a:noFill/>
          </a:ln>
        </p:spPr>
        <p:txBody>
          <a:bodyPr anchor="t" anchorCtr="0">
            <a:spAutoFit/>
          </a:bodyPr>
          <a:p>
            <a:pPr>
              <a:spcBef>
                <a:spcPct val="50000"/>
              </a:spcBef>
            </a:pPr>
            <a:r>
              <a:rPr lang="en-US" altLang="zh-CN" sz="3200">
                <a:solidFill>
                  <a:srgbClr val="FF3300"/>
                </a:solidFill>
                <a:latin typeface="Times New Roman" panose="02020603050405020304" pitchFamily="18" charset="0"/>
                <a:ea typeface="隶书" panose="02010509060101010101" pitchFamily="49" charset="-122"/>
              </a:rPr>
              <a:t>6.2  </a:t>
            </a:r>
            <a:r>
              <a:rPr lang="zh-CN" altLang="en-US" sz="3200" dirty="0">
                <a:solidFill>
                  <a:srgbClr val="FF0000"/>
                </a:solidFill>
                <a:latin typeface="Times New Roman" panose="02020603050405020304" pitchFamily="18" charset="0"/>
                <a:ea typeface="隶书" panose="02010509060101010101" pitchFamily="49" charset="-122"/>
              </a:rPr>
              <a:t>稀疏矩阵</a:t>
            </a:r>
            <a:endParaRPr lang="zh-CN" altLang="en-US" sz="3200">
              <a:solidFill>
                <a:srgbClr val="FF0000"/>
              </a:solidFill>
              <a:latin typeface="Times New Roman" panose="02020603050405020304" pitchFamily="18" charset="0"/>
              <a:ea typeface="隶书" panose="02010509060101010101" pitchFamily="49" charset="-122"/>
            </a:endParaRPr>
          </a:p>
        </p:txBody>
      </p:sp>
      <p:sp>
        <p:nvSpPr>
          <p:cNvPr id="12292" name="文本框 2055"/>
          <p:cNvSpPr txBox="1"/>
          <p:nvPr/>
        </p:nvSpPr>
        <p:spPr>
          <a:xfrm>
            <a:off x="3048000" y="4318000"/>
            <a:ext cx="2286000" cy="579438"/>
          </a:xfrm>
          <a:prstGeom prst="rect">
            <a:avLst/>
          </a:prstGeom>
          <a:noFill/>
          <a:ln w="9525">
            <a:noFill/>
          </a:ln>
        </p:spPr>
        <p:txBody>
          <a:bodyPr anchor="t" anchorCtr="0">
            <a:spAutoFit/>
          </a:bodyPr>
          <a:p>
            <a:pPr>
              <a:spcBef>
                <a:spcPct val="50000"/>
              </a:spcBef>
            </a:pPr>
            <a:r>
              <a:rPr lang="zh-CN" altLang="en-US" sz="3200" dirty="0">
                <a:solidFill>
                  <a:srgbClr val="FF0000"/>
                </a:solidFill>
                <a:latin typeface="隶书" panose="02010509060101010101" pitchFamily="49" charset="-122"/>
                <a:ea typeface="隶书" panose="02010509060101010101" pitchFamily="49" charset="-122"/>
              </a:rPr>
              <a:t>本章小结</a:t>
            </a:r>
            <a:endParaRPr lang="zh-CN" altLang="en-US" sz="3200">
              <a:solidFill>
                <a:srgbClr val="FF0000"/>
              </a:solidFill>
              <a:latin typeface="隶书" panose="02010509060101010101" pitchFamily="49" charset="-122"/>
              <a:ea typeface="隶书" panose="02010509060101010101" pitchFamily="49" charset="-122"/>
            </a:endParaRPr>
          </a:p>
        </p:txBody>
      </p:sp>
      <p:sp>
        <p:nvSpPr>
          <p:cNvPr id="12293" name="文本框 2056"/>
          <p:cNvSpPr txBox="1"/>
          <p:nvPr/>
        </p:nvSpPr>
        <p:spPr>
          <a:xfrm>
            <a:off x="2771775" y="3381375"/>
            <a:ext cx="3200400" cy="579438"/>
          </a:xfrm>
          <a:prstGeom prst="rect">
            <a:avLst/>
          </a:prstGeom>
          <a:noFill/>
          <a:ln w="9525">
            <a:noFill/>
          </a:ln>
        </p:spPr>
        <p:txBody>
          <a:bodyPr anchor="t" anchorCtr="0">
            <a:spAutoFit/>
          </a:bodyPr>
          <a:p>
            <a:pPr>
              <a:spcBef>
                <a:spcPct val="50000"/>
              </a:spcBef>
            </a:pPr>
            <a:r>
              <a:rPr lang="en-US" altLang="zh-CN" sz="3200" dirty="0">
                <a:solidFill>
                  <a:srgbClr val="FF3300"/>
                </a:solidFill>
                <a:latin typeface="Times New Roman" panose="02020603050405020304" pitchFamily="18" charset="0"/>
                <a:ea typeface="隶书" panose="02010509060101010101" pitchFamily="49" charset="-122"/>
              </a:rPr>
              <a:t>6.3  </a:t>
            </a:r>
            <a:r>
              <a:rPr lang="zh-CN" altLang="en-US" sz="3200" dirty="0">
                <a:solidFill>
                  <a:srgbClr val="FF3300"/>
                </a:solidFill>
                <a:latin typeface="Times New Roman" panose="02020603050405020304" pitchFamily="18" charset="0"/>
                <a:ea typeface="隶书" panose="02010509060101010101" pitchFamily="49" charset="-122"/>
              </a:rPr>
              <a:t>广义表</a:t>
            </a:r>
            <a:endParaRPr lang="zh-CN" altLang="en-US" sz="3200">
              <a:solidFill>
                <a:srgbClr val="FF0000"/>
              </a:solidFill>
              <a:latin typeface="Times New Roman" panose="02020603050405020304" pitchFamily="18" charset="0"/>
              <a:ea typeface="隶书" panose="020105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文本框 41985"/>
          <p:cNvSpPr txBox="1"/>
          <p:nvPr/>
        </p:nvSpPr>
        <p:spPr>
          <a:xfrm>
            <a:off x="0" y="365125"/>
            <a:ext cx="9144000" cy="4932363"/>
          </a:xfrm>
          <a:prstGeom prst="rect">
            <a:avLst/>
          </a:prstGeom>
          <a:noFill/>
          <a:ln w="9525">
            <a:noFill/>
          </a:ln>
        </p:spPr>
        <p:txBody>
          <a:bodyPr anchor="t" anchorCtr="0">
            <a:spAutoFit/>
          </a:bodyPr>
          <a:p>
            <a:pPr algn="just">
              <a:spcBef>
                <a:spcPct val="50000"/>
              </a:spcBef>
            </a:pPr>
            <a:r>
              <a:rPr lang="en-US" altLang="zh-CN" dirty="0">
                <a:solidFill>
                  <a:srgbClr val="FF0000"/>
                </a:solidFill>
                <a:latin typeface="Times New Roman" panose="02020603050405020304" pitchFamily="18" charset="0"/>
                <a:ea typeface="楷体_GB2312" pitchFamily="49" charset="-122"/>
              </a:rPr>
              <a:t>  </a:t>
            </a:r>
            <a:r>
              <a:rPr lang="zh-CN" altLang="en-US" dirty="0">
                <a:solidFill>
                  <a:srgbClr val="FF0000"/>
                </a:solidFill>
                <a:latin typeface="Times New Roman" panose="02020603050405020304" pitchFamily="18" charset="0"/>
                <a:ea typeface="楷体_GB2312" pitchFamily="49" charset="-122"/>
              </a:rPr>
              <a:t>（</a:t>
            </a:r>
            <a:r>
              <a:rPr lang="en-US" altLang="zh-CN" dirty="0">
                <a:solidFill>
                  <a:srgbClr val="FF0000"/>
                </a:solidFill>
                <a:latin typeface="Times New Roman" panose="02020603050405020304" pitchFamily="18" charset="0"/>
                <a:ea typeface="楷体_GB2312" pitchFamily="49" charset="-122"/>
              </a:rPr>
              <a:t>4</a:t>
            </a:r>
            <a:r>
              <a:rPr lang="zh-CN" altLang="en-US" dirty="0">
                <a:solidFill>
                  <a:srgbClr val="FF0000"/>
                </a:solidFill>
                <a:latin typeface="Times New Roman" panose="02020603050405020304" pitchFamily="18" charset="0"/>
                <a:ea typeface="楷体_GB2312" pitchFamily="49" charset="-122"/>
              </a:rPr>
              <a:t>）输出三元组</a:t>
            </a:r>
            <a:endParaRPr lang="zh-CN" altLang="en-US" dirty="0">
              <a:solidFill>
                <a:srgbClr val="FF0000"/>
              </a:solidFill>
              <a:latin typeface="Times New Roman" panose="02020603050405020304" pitchFamily="18" charset="0"/>
              <a:ea typeface="楷体_GB2312" pitchFamily="49" charset="-122"/>
            </a:endParaRPr>
          </a:p>
          <a:p>
            <a:pPr algn="just">
              <a:spcBef>
                <a:spcPct val="50000"/>
              </a:spcBef>
            </a:pPr>
            <a:r>
              <a:rPr lang="zh-CN" altLang="en-US" dirty="0">
                <a:solidFill>
                  <a:srgbClr val="FF0000"/>
                </a:solidFill>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从头到尾扫描三元组</a:t>
            </a:r>
            <a:r>
              <a:rPr lang="en-US" altLang="zh-CN" dirty="0">
                <a:latin typeface="Times New Roman" panose="02020603050405020304" pitchFamily="18" charset="0"/>
                <a:ea typeface="楷体_GB2312" pitchFamily="49" charset="-122"/>
              </a:rPr>
              <a:t>t,</a:t>
            </a:r>
            <a:r>
              <a:rPr lang="zh-CN" altLang="en-US" dirty="0">
                <a:latin typeface="Times New Roman" panose="02020603050405020304" pitchFamily="18" charset="0"/>
                <a:ea typeface="楷体_GB2312" pitchFamily="49" charset="-122"/>
              </a:rPr>
              <a:t>依次输出元素值。算法如下：</a:t>
            </a:r>
            <a:endParaRPr lang="zh-CN" altLang="en-US" dirty="0">
              <a:latin typeface="Times New Roman" panose="02020603050405020304" pitchFamily="18" charset="0"/>
              <a:ea typeface="楷体_GB2312" pitchFamily="49" charset="-122"/>
            </a:endParaRPr>
          </a:p>
          <a:p>
            <a:pPr algn="just">
              <a:lnSpc>
                <a:spcPct val="90000"/>
              </a:lnSpc>
              <a:spcBef>
                <a:spcPct val="50000"/>
              </a:spcBef>
            </a:pPr>
            <a:r>
              <a:rPr lang="zh-CN" altLang="en-US" dirty="0">
                <a:latin typeface="Times New Roman" panose="02020603050405020304" pitchFamily="18" charset="0"/>
                <a:ea typeface="楷体_GB2312" pitchFamily="49" charset="-122"/>
              </a:rPr>
              <a:t>   </a:t>
            </a:r>
            <a:r>
              <a:rPr lang="zh-CN" altLang="en-US">
                <a:latin typeface="Times New Roman" panose="02020603050405020304" pitchFamily="18" charset="0"/>
                <a:ea typeface="楷体_GB2312" pitchFamily="49" charset="-122"/>
              </a:rPr>
              <a:t> </a:t>
            </a:r>
            <a:r>
              <a:rPr lang="en-US" altLang="zh-CN" sz="2000">
                <a:latin typeface="Courier New" panose="02070309020205020404" pitchFamily="49" charset="0"/>
                <a:ea typeface="楷体_GB2312" pitchFamily="49" charset="-122"/>
              </a:rPr>
              <a:t>void </a:t>
            </a:r>
            <a:r>
              <a:rPr lang="en-US" altLang="zh-CN" sz="2000" err="1">
                <a:solidFill>
                  <a:srgbClr val="FF0000"/>
                </a:solidFill>
                <a:latin typeface="Courier New" panose="02070309020205020404" pitchFamily="49" charset="0"/>
                <a:ea typeface="楷体_GB2312" pitchFamily="49" charset="-122"/>
              </a:rPr>
              <a:t>DispMat</a:t>
            </a:r>
            <a:r>
              <a:rPr lang="en-US" altLang="zh-CN" sz="2000" err="1">
                <a:latin typeface="Courier New" panose="02070309020205020404" pitchFamily="49" charset="0"/>
                <a:ea typeface="楷体_GB2312" pitchFamily="49" charset="-122"/>
              </a:rPr>
              <a:t>(TSMatrix</a:t>
            </a:r>
            <a:r>
              <a:rPr lang="en-US" altLang="zh-CN" sz="2000">
                <a:latin typeface="Courier New" panose="02070309020205020404" pitchFamily="49" charset="0"/>
                <a:ea typeface="楷体_GB2312" pitchFamily="49" charset="-122"/>
              </a:rPr>
              <a:t> t)</a:t>
            </a:r>
            <a:endParaRPr lang="en-US" altLang="zh-CN" sz="2000">
              <a:latin typeface="Courier New" panose="02070309020205020404" pitchFamily="49" charset="0"/>
              <a:ea typeface="楷体_GB2312" pitchFamily="49" charset="-122"/>
            </a:endParaRPr>
          </a:p>
          <a:p>
            <a:pPr algn="just">
              <a:lnSpc>
                <a:spcPct val="90000"/>
              </a:lnSpc>
              <a:spcBef>
                <a:spcPct val="50000"/>
              </a:spcBef>
            </a:pPr>
            <a:r>
              <a:rPr lang="en-US" altLang="zh-CN" sz="2000" err="1">
                <a:latin typeface="Courier New" panose="02070309020205020404" pitchFamily="49" charset="0"/>
                <a:ea typeface="楷体_GB2312" pitchFamily="49" charset="-122"/>
              </a:rPr>
              <a:t>  {  int</a:t>
            </a:r>
            <a:r>
              <a:rPr lang="en-US" altLang="zh-CN" sz="2000">
                <a:latin typeface="Courier New" panose="02070309020205020404" pitchFamily="49" charset="0"/>
                <a:ea typeface="楷体_GB2312" pitchFamily="49" charset="-122"/>
              </a:rPr>
              <a:t> i;</a:t>
            </a:r>
            <a:endParaRPr lang="en-US" altLang="zh-CN" sz="2000">
              <a:latin typeface="Courier New" panose="02070309020205020404" pitchFamily="49" charset="0"/>
              <a:ea typeface="楷体_GB2312" pitchFamily="49" charset="-122"/>
            </a:endParaRPr>
          </a:p>
          <a:p>
            <a:pPr algn="just">
              <a:lnSpc>
                <a:spcPct val="90000"/>
              </a:lnSpc>
              <a:spcBef>
                <a:spcPct val="50000"/>
              </a:spcBef>
            </a:pPr>
            <a:r>
              <a:rPr lang="en-US" altLang="zh-CN" sz="2000" err="1">
                <a:latin typeface="Courier New" panose="02070309020205020404" pitchFamily="49" charset="0"/>
                <a:ea typeface="楷体_GB2312" pitchFamily="49" charset="-122"/>
              </a:rPr>
              <a:t>     if (t.nums</a:t>
            </a:r>
            <a:r>
              <a:rPr lang="en-US" altLang="zh-CN" sz="2000">
                <a:latin typeface="Courier New" panose="02070309020205020404" pitchFamily="49" charset="0"/>
                <a:ea typeface="楷体_GB2312" pitchFamily="49" charset="-122"/>
              </a:rPr>
              <a:t>&lt;=0) return;</a:t>
            </a:r>
            <a:endParaRPr lang="en-US" altLang="zh-CN" sz="2000">
              <a:latin typeface="Courier New" panose="02070309020205020404" pitchFamily="49" charset="0"/>
              <a:ea typeface="楷体_GB2312" pitchFamily="49" charset="-122"/>
            </a:endParaRPr>
          </a:p>
          <a:p>
            <a:pPr algn="just">
              <a:lnSpc>
                <a:spcPct val="90000"/>
              </a:lnSpc>
              <a:spcBef>
                <a:spcPct val="50000"/>
              </a:spcBef>
            </a:pPr>
            <a:r>
              <a:rPr lang="en-US" altLang="zh-CN" sz="2000" err="1">
                <a:latin typeface="Courier New" panose="02070309020205020404" pitchFamily="49" charset="0"/>
                <a:ea typeface="楷体_GB2312" pitchFamily="49" charset="-122"/>
              </a:rPr>
              <a:t>     printf(“\t%d\t%d\t%d\n",t.rows,t.cols,t.nums</a:t>
            </a:r>
            <a:r>
              <a:rPr lang="en-US" altLang="zh-CN" sz="2000">
                <a:latin typeface="Courier New" panose="02070309020205020404" pitchFamily="49" charset="0"/>
                <a:ea typeface="楷体_GB2312" pitchFamily="49" charset="-122"/>
              </a:rPr>
              <a:t>);</a:t>
            </a:r>
            <a:endParaRPr lang="en-US" altLang="zh-CN" sz="2000">
              <a:latin typeface="Courier New" panose="02070309020205020404" pitchFamily="49" charset="0"/>
              <a:ea typeface="楷体_GB2312" pitchFamily="49" charset="-122"/>
            </a:endParaRPr>
          </a:p>
          <a:p>
            <a:pPr algn="just">
              <a:lnSpc>
                <a:spcPct val="90000"/>
              </a:lnSpc>
              <a:spcBef>
                <a:spcPct val="50000"/>
              </a:spcBef>
            </a:pPr>
            <a:r>
              <a:rPr lang="en-US" altLang="zh-CN" sz="2000" err="1">
                <a:latin typeface="Courier New" panose="02070309020205020404" pitchFamily="49" charset="0"/>
                <a:ea typeface="楷体_GB2312" pitchFamily="49" charset="-122"/>
              </a:rPr>
              <a:t>     printf</a:t>
            </a:r>
            <a:r>
              <a:rPr lang="en-US" altLang="zh-CN" sz="2000">
                <a:latin typeface="Courier New" panose="02070309020205020404" pitchFamily="49" charset="0"/>
                <a:ea typeface="楷体_GB2312" pitchFamily="49" charset="-122"/>
              </a:rPr>
              <a:t>("  ------------------\n");</a:t>
            </a:r>
            <a:endParaRPr lang="en-US" altLang="zh-CN" sz="2000">
              <a:latin typeface="Courier New" panose="02070309020205020404" pitchFamily="49" charset="0"/>
              <a:ea typeface="楷体_GB2312" pitchFamily="49" charset="-122"/>
            </a:endParaRPr>
          </a:p>
          <a:p>
            <a:pPr algn="just">
              <a:lnSpc>
                <a:spcPct val="90000"/>
              </a:lnSpc>
              <a:spcBef>
                <a:spcPct val="50000"/>
              </a:spcBef>
            </a:pPr>
            <a:r>
              <a:rPr lang="en-US" altLang="zh-CN" sz="2000" err="1">
                <a:latin typeface="Courier New" panose="02070309020205020404" pitchFamily="49" charset="0"/>
                <a:ea typeface="楷体_GB2312" pitchFamily="49" charset="-122"/>
              </a:rPr>
              <a:t>     for (i=0;i&lt;t.nums;i</a:t>
            </a:r>
            <a:r>
              <a:rPr lang="en-US" altLang="zh-CN" sz="2000">
                <a:latin typeface="Courier New" panose="02070309020205020404" pitchFamily="49" charset="0"/>
                <a:ea typeface="楷体_GB2312" pitchFamily="49" charset="-122"/>
              </a:rPr>
              <a:t>++)</a:t>
            </a:r>
            <a:endParaRPr lang="en-US" altLang="zh-CN" sz="2000">
              <a:latin typeface="Courier New" panose="02070309020205020404" pitchFamily="49" charset="0"/>
              <a:ea typeface="楷体_GB2312" pitchFamily="49" charset="-122"/>
            </a:endParaRPr>
          </a:p>
          <a:p>
            <a:pPr algn="just">
              <a:lnSpc>
                <a:spcPct val="90000"/>
              </a:lnSpc>
              <a:spcBef>
                <a:spcPct val="50000"/>
              </a:spcBef>
            </a:pPr>
            <a:r>
              <a:rPr lang="en-US" altLang="zh-CN" sz="2000" err="1">
                <a:latin typeface="Courier New" panose="02070309020205020404" pitchFamily="49" charset="0"/>
                <a:ea typeface="楷体_GB2312" pitchFamily="49" charset="-122"/>
              </a:rPr>
              <a:t>	  printf("\t%d\t%d\t%d\n</a:t>
            </a:r>
            <a:r>
              <a:rPr lang="en-US" altLang="zh-CN" sz="2000">
                <a:latin typeface="Courier New" panose="02070309020205020404" pitchFamily="49" charset="0"/>
                <a:ea typeface="楷体_GB2312" pitchFamily="49" charset="-122"/>
              </a:rPr>
              <a:t>",</a:t>
            </a:r>
            <a:endParaRPr lang="en-US" altLang="zh-CN" sz="2000">
              <a:latin typeface="Courier New" panose="02070309020205020404" pitchFamily="49" charset="0"/>
              <a:ea typeface="楷体_GB2312" pitchFamily="49" charset="-122"/>
            </a:endParaRPr>
          </a:p>
          <a:p>
            <a:pPr algn="just">
              <a:lnSpc>
                <a:spcPct val="90000"/>
              </a:lnSpc>
              <a:spcBef>
                <a:spcPct val="50000"/>
              </a:spcBef>
            </a:pPr>
            <a:r>
              <a:rPr lang="en-US" altLang="zh-CN" sz="2000">
                <a:solidFill>
                  <a:srgbClr val="FF0000"/>
                </a:solidFill>
                <a:latin typeface="Courier New" panose="02070309020205020404" pitchFamily="49" charset="0"/>
                <a:ea typeface="楷体_GB2312" pitchFamily="49" charset="-122"/>
              </a:rPr>
              <a:t>          </a:t>
            </a:r>
            <a:r>
              <a:rPr lang="en-US" altLang="zh-CN" sz="2000" err="1">
                <a:latin typeface="Courier New" panose="02070309020205020404" pitchFamily="49" charset="0"/>
                <a:ea typeface="楷体_GB2312" pitchFamily="49" charset="-122"/>
              </a:rPr>
              <a:t> t.data[i].r,t.data[i].c, t.data[i].d</a:t>
            </a:r>
            <a:r>
              <a:rPr lang="en-US" altLang="zh-CN" sz="2000">
                <a:latin typeface="Courier New" panose="02070309020205020404" pitchFamily="49" charset="0"/>
                <a:ea typeface="楷体_GB2312" pitchFamily="49" charset="-122"/>
              </a:rPr>
              <a:t>);</a:t>
            </a:r>
            <a:endParaRPr lang="en-US" altLang="zh-CN" sz="2000">
              <a:latin typeface="Courier New" panose="02070309020205020404" pitchFamily="49" charset="0"/>
              <a:ea typeface="楷体_GB2312" pitchFamily="49" charset="-122"/>
            </a:endParaRPr>
          </a:p>
          <a:p>
            <a:pPr algn="just">
              <a:lnSpc>
                <a:spcPct val="90000"/>
              </a:lnSpc>
              <a:spcBef>
                <a:spcPct val="50000"/>
              </a:spcBef>
            </a:pPr>
            <a:r>
              <a:rPr lang="en-US" altLang="zh-CN" sz="2000">
                <a:latin typeface="Courier New" panose="02070309020205020404" pitchFamily="49" charset="0"/>
                <a:ea typeface="楷体_GB2312" pitchFamily="49" charset="-122"/>
              </a:rPr>
              <a:t>}</a:t>
            </a:r>
            <a:endParaRPr lang="en-US" altLang="zh-CN" sz="2000">
              <a:latin typeface="Courier New" panose="02070309020205020404" pitchFamily="49" charset="0"/>
              <a:ea typeface="楷体_GB2312"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文本框 43009"/>
          <p:cNvSpPr txBox="1"/>
          <p:nvPr/>
        </p:nvSpPr>
        <p:spPr>
          <a:xfrm>
            <a:off x="323850" y="-26987"/>
            <a:ext cx="8382000" cy="1370012"/>
          </a:xfrm>
          <a:prstGeom prst="rect">
            <a:avLst/>
          </a:prstGeom>
          <a:noFill/>
          <a:ln w="9525">
            <a:noFill/>
          </a:ln>
        </p:spPr>
        <p:txBody>
          <a:bodyPr anchor="t" anchorCtr="0">
            <a:spAutoFit/>
          </a:bodyPr>
          <a:p>
            <a:pPr algn="just">
              <a:spcBef>
                <a:spcPct val="50000"/>
              </a:spcBef>
            </a:pPr>
            <a:r>
              <a:rPr lang="en-US" altLang="zh-CN" dirty="0">
                <a:solidFill>
                  <a:srgbClr val="FF0000"/>
                </a:solidFill>
                <a:latin typeface="Times New Roman" panose="02020603050405020304" pitchFamily="18" charset="0"/>
                <a:ea typeface="楷体_GB2312" pitchFamily="49" charset="-122"/>
              </a:rPr>
              <a:t>  </a:t>
            </a:r>
            <a:r>
              <a:rPr lang="zh-CN" altLang="en-US" dirty="0">
                <a:solidFill>
                  <a:srgbClr val="FF0000"/>
                </a:solidFill>
                <a:latin typeface="Times New Roman" panose="02020603050405020304" pitchFamily="18" charset="0"/>
                <a:ea typeface="楷体_GB2312" pitchFamily="49" charset="-122"/>
              </a:rPr>
              <a:t>（</a:t>
            </a:r>
            <a:r>
              <a:rPr lang="en-US" altLang="zh-CN" dirty="0">
                <a:solidFill>
                  <a:srgbClr val="FF0000"/>
                </a:solidFill>
                <a:latin typeface="Times New Roman" panose="02020603050405020304" pitchFamily="18" charset="0"/>
                <a:ea typeface="楷体_GB2312" pitchFamily="49" charset="-122"/>
              </a:rPr>
              <a:t>5</a:t>
            </a:r>
            <a:r>
              <a:rPr lang="zh-CN" altLang="en-US" dirty="0">
                <a:solidFill>
                  <a:srgbClr val="FF0000"/>
                </a:solidFill>
                <a:latin typeface="Times New Roman" panose="02020603050405020304" pitchFamily="18" charset="0"/>
                <a:ea typeface="楷体_GB2312" pitchFamily="49" charset="-122"/>
              </a:rPr>
              <a:t>）矩阵转置</a:t>
            </a:r>
            <a:endParaRPr lang="zh-CN" altLang="en-US" dirty="0">
              <a:solidFill>
                <a:srgbClr val="FF0000"/>
              </a:solidFill>
              <a:latin typeface="Times New Roman" panose="02020603050405020304" pitchFamily="18" charset="0"/>
              <a:ea typeface="楷体_GB2312" pitchFamily="49" charset="-122"/>
            </a:endParaRPr>
          </a:p>
          <a:p>
            <a:pPr algn="just">
              <a:spcBef>
                <a:spcPct val="50000"/>
              </a:spcBef>
            </a:pPr>
            <a:r>
              <a:rPr lang="zh-CN" altLang="en-US" dirty="0">
                <a:solidFill>
                  <a:srgbClr val="FF0000"/>
                </a:solidFill>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对于一个</a:t>
            </a:r>
            <a:r>
              <a:rPr lang="en-US" altLang="zh-CN" dirty="0">
                <a:latin typeface="Times New Roman" panose="02020603050405020304" pitchFamily="18" charset="0"/>
                <a:ea typeface="楷体_GB2312" pitchFamily="49" charset="-122"/>
              </a:rPr>
              <a:t>m×n</a:t>
            </a:r>
            <a:r>
              <a:rPr lang="zh-CN" altLang="en-US" dirty="0">
                <a:latin typeface="Times New Roman" panose="02020603050405020304" pitchFamily="18" charset="0"/>
                <a:ea typeface="楷体_GB2312" pitchFamily="49" charset="-122"/>
              </a:rPr>
              <a:t>的矩阵</a:t>
            </a:r>
            <a:r>
              <a:rPr lang="en-US" altLang="zh-CN" i="1">
                <a:latin typeface="Times New Roman" panose="02020603050405020304" pitchFamily="18" charset="0"/>
                <a:ea typeface="楷体_GB2312" pitchFamily="49" charset="-122"/>
              </a:rPr>
              <a:t>A</a:t>
            </a:r>
            <a:r>
              <a:rPr lang="en-US" altLang="zh-CN" baseline="-30000">
                <a:latin typeface="Times New Roman" panose="02020603050405020304" pitchFamily="18" charset="0"/>
                <a:ea typeface="楷体_GB2312" pitchFamily="49" charset="-122"/>
              </a:rPr>
              <a:t>m×n</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其转置矩阵是一个</a:t>
            </a:r>
            <a:r>
              <a:rPr lang="en-US" altLang="zh-CN" dirty="0">
                <a:latin typeface="Times New Roman" panose="02020603050405020304" pitchFamily="18" charset="0"/>
                <a:ea typeface="楷体_GB2312" pitchFamily="49" charset="-122"/>
              </a:rPr>
              <a:t>n×m</a:t>
            </a:r>
            <a:r>
              <a:rPr lang="zh-CN" altLang="en-US" dirty="0">
                <a:latin typeface="Times New Roman" panose="02020603050405020304" pitchFamily="18" charset="0"/>
                <a:ea typeface="楷体_GB2312" pitchFamily="49" charset="-122"/>
              </a:rPr>
              <a:t>的矩阵</a:t>
            </a:r>
            <a:r>
              <a:rPr lang="en-US" altLang="zh-CN" i="1" err="1">
                <a:latin typeface="Times New Roman" panose="02020603050405020304" pitchFamily="18" charset="0"/>
                <a:ea typeface="楷体_GB2312" pitchFamily="49" charset="-122"/>
              </a:rPr>
              <a:t>B</a:t>
            </a:r>
            <a:r>
              <a:rPr lang="en-US" altLang="zh-CN" baseline="-30000" err="1">
                <a:latin typeface="Times New Roman" panose="02020603050405020304" pitchFamily="18" charset="0"/>
                <a:ea typeface="楷体_GB2312" pitchFamily="49" charset="-122"/>
              </a:rPr>
              <a:t>n×m</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满足</a:t>
            </a:r>
            <a:r>
              <a:rPr lang="en-US" altLang="zh-CN" err="1">
                <a:latin typeface="Times New Roman" panose="02020603050405020304" pitchFamily="18" charset="0"/>
                <a:ea typeface="楷体_GB2312" pitchFamily="49" charset="-122"/>
              </a:rPr>
              <a:t>b</a:t>
            </a:r>
            <a:r>
              <a:rPr lang="en-US" altLang="zh-CN" baseline="-30000" err="1">
                <a:latin typeface="Times New Roman" panose="02020603050405020304" pitchFamily="18" charset="0"/>
                <a:ea typeface="楷体_GB2312" pitchFamily="49" charset="-122"/>
              </a:rPr>
              <a:t>i,j</a:t>
            </a:r>
            <a:r>
              <a:rPr lang="en-US" altLang="zh-CN" err="1">
                <a:latin typeface="Times New Roman" panose="02020603050405020304" pitchFamily="18" charset="0"/>
                <a:ea typeface="楷体_GB2312" pitchFamily="49" charset="-122"/>
              </a:rPr>
              <a:t>=a</a:t>
            </a:r>
            <a:r>
              <a:rPr lang="en-US" altLang="zh-CN" baseline="-30000" err="1">
                <a:latin typeface="Times New Roman" panose="02020603050405020304" pitchFamily="18" charset="0"/>
                <a:ea typeface="楷体_GB2312" pitchFamily="49" charset="-122"/>
              </a:rPr>
              <a:t>j,i</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其中</a:t>
            </a:r>
            <a:r>
              <a:rPr lang="en-US" altLang="zh-CN" dirty="0">
                <a:latin typeface="Times New Roman" panose="02020603050405020304" pitchFamily="18" charset="0"/>
                <a:ea typeface="楷体_GB2312" pitchFamily="49" charset="-122"/>
              </a:rPr>
              <a:t>0≤i≤m-1,0≤j≤n-1</a:t>
            </a:r>
            <a:r>
              <a:rPr lang="zh-CN" altLang="en-US" dirty="0">
                <a:latin typeface="Times New Roman" panose="02020603050405020304" pitchFamily="18" charset="0"/>
                <a:ea typeface="楷体_GB2312" pitchFamily="49" charset="-122"/>
              </a:rPr>
              <a:t>。</a:t>
            </a:r>
            <a:endParaRPr lang="zh-CN" altLang="en-US" dirty="0">
              <a:latin typeface="Times New Roman" panose="02020603050405020304" pitchFamily="18" charset="0"/>
              <a:ea typeface="楷体_GB2312" pitchFamily="49" charset="-122"/>
            </a:endParaRPr>
          </a:p>
        </p:txBody>
      </p:sp>
      <p:graphicFrame>
        <p:nvGraphicFramePr>
          <p:cNvPr id="45058" name="对象 43011"/>
          <p:cNvGraphicFramePr/>
          <p:nvPr/>
        </p:nvGraphicFramePr>
        <p:xfrm>
          <a:off x="865188" y="1500188"/>
          <a:ext cx="2932112" cy="2055812"/>
        </p:xfrm>
        <a:graphic>
          <a:graphicData uri="http://schemas.openxmlformats.org/presentationml/2006/ole">
            <mc:AlternateContent xmlns:mc="http://schemas.openxmlformats.org/markup-compatibility/2006">
              <mc:Choice xmlns:v="urn:schemas-microsoft-com:vml" Requires="v">
                <p:oleObj spid="_x0000_s3086" name="" r:id="rId1" imgW="1955800" imgH="1371600" progId="Equation.3">
                  <p:embed/>
                </p:oleObj>
              </mc:Choice>
              <mc:Fallback>
                <p:oleObj name="" r:id="rId1" imgW="1955800" imgH="1371600" progId="Equation.3">
                  <p:embed/>
                  <p:pic>
                    <p:nvPicPr>
                      <p:cNvPr id="0" name="图片 3085"/>
                      <p:cNvPicPr/>
                      <p:nvPr/>
                    </p:nvPicPr>
                    <p:blipFill>
                      <a:blip r:embed="rId2"/>
                      <a:stretch>
                        <a:fillRect/>
                      </a:stretch>
                    </p:blipFill>
                    <p:spPr>
                      <a:xfrm>
                        <a:off x="865188" y="1500188"/>
                        <a:ext cx="2932112" cy="2055812"/>
                      </a:xfrm>
                      <a:prstGeom prst="rect">
                        <a:avLst/>
                      </a:prstGeom>
                      <a:noFill/>
                      <a:ln w="38100">
                        <a:noFill/>
                        <a:miter/>
                      </a:ln>
                    </p:spPr>
                  </p:pic>
                </p:oleObj>
              </mc:Fallback>
            </mc:AlternateContent>
          </a:graphicData>
        </a:graphic>
      </p:graphicFrame>
      <p:graphicFrame>
        <p:nvGraphicFramePr>
          <p:cNvPr id="43013" name="表格 43012"/>
          <p:cNvGraphicFramePr/>
          <p:nvPr/>
        </p:nvGraphicFramePr>
        <p:xfrm>
          <a:off x="1890713" y="3651250"/>
          <a:ext cx="1512888" cy="3221038"/>
        </p:xfrm>
        <a:graphic>
          <a:graphicData uri="http://schemas.openxmlformats.org/drawingml/2006/table">
            <a:tbl>
              <a:tblPr/>
              <a:tblGrid>
                <a:gridCol w="504825"/>
                <a:gridCol w="503238"/>
                <a:gridCol w="504825"/>
              </a:tblGrid>
              <a:tr h="39528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i</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j</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err="1">
                          <a:solidFill>
                            <a:srgbClr val="0000FF"/>
                          </a:solidFill>
                          <a:latin typeface="Times New Roman" panose="02020603050405020304" pitchFamily="18" charset="0"/>
                        </a:rPr>
                        <a:t>a</a:t>
                      </a:r>
                      <a:r>
                        <a:rPr lang="en-US" altLang="zh-CN" sz="2000" b="1" baseline="-25000" err="1">
                          <a:solidFill>
                            <a:srgbClr val="0000FF"/>
                          </a:solidFill>
                          <a:latin typeface="Times New Roman" panose="02020603050405020304" pitchFamily="18" charset="0"/>
                        </a:rPr>
                        <a:t>ij</a:t>
                      </a:r>
                      <a:endParaRPr lang="zh-CN" altLang="en-US" sz="2000" b="1" baseline="-25000">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52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0</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2</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1</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528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1</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1</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2</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52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2</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0</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3</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528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3</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3</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5</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52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4</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4</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6</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528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5</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5</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7</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52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5</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6</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4</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45097" name="对象 43050"/>
          <p:cNvGraphicFramePr/>
          <p:nvPr/>
        </p:nvGraphicFramePr>
        <p:xfrm>
          <a:off x="5059363" y="1196975"/>
          <a:ext cx="2608262" cy="2398713"/>
        </p:xfrm>
        <a:graphic>
          <a:graphicData uri="http://schemas.openxmlformats.org/presentationml/2006/ole">
            <mc:AlternateContent xmlns:mc="http://schemas.openxmlformats.org/markup-compatibility/2006">
              <mc:Choice xmlns:v="urn:schemas-microsoft-com:vml" Requires="v">
                <p:oleObj spid="_x0000_s3095" name="" r:id="rId3" imgW="1739900" imgH="1600200" progId="Equation.3">
                  <p:embed/>
                </p:oleObj>
              </mc:Choice>
              <mc:Fallback>
                <p:oleObj name="" r:id="rId3" imgW="1739900" imgH="1600200" progId="Equation.3">
                  <p:embed/>
                  <p:pic>
                    <p:nvPicPr>
                      <p:cNvPr id="0" name="图片 3094"/>
                      <p:cNvPicPr/>
                      <p:nvPr/>
                    </p:nvPicPr>
                    <p:blipFill>
                      <a:blip r:embed="rId4">
                        <a:lum contrast="6000"/>
                      </a:blip>
                      <a:stretch>
                        <a:fillRect/>
                      </a:stretch>
                    </p:blipFill>
                    <p:spPr>
                      <a:xfrm>
                        <a:off x="5059363" y="1196975"/>
                        <a:ext cx="2608262" cy="2398713"/>
                      </a:xfrm>
                      <a:prstGeom prst="rect">
                        <a:avLst/>
                      </a:prstGeom>
                      <a:noFill/>
                      <a:ln w="38100">
                        <a:noFill/>
                        <a:miter/>
                      </a:ln>
                    </p:spPr>
                  </p:pic>
                </p:oleObj>
              </mc:Fallback>
            </mc:AlternateContent>
          </a:graphicData>
        </a:graphic>
      </p:graphicFrame>
      <p:graphicFrame>
        <p:nvGraphicFramePr>
          <p:cNvPr id="43052" name="表格 43051"/>
          <p:cNvGraphicFramePr/>
          <p:nvPr/>
        </p:nvGraphicFramePr>
        <p:xfrm>
          <a:off x="5922963" y="3651250"/>
          <a:ext cx="1512888" cy="3221038"/>
        </p:xfrm>
        <a:graphic>
          <a:graphicData uri="http://schemas.openxmlformats.org/drawingml/2006/table">
            <a:tbl>
              <a:tblPr/>
              <a:tblGrid>
                <a:gridCol w="504825"/>
                <a:gridCol w="503238"/>
                <a:gridCol w="504825"/>
              </a:tblGrid>
              <a:tr h="39528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i</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j</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err="1">
                          <a:solidFill>
                            <a:srgbClr val="0000FF"/>
                          </a:solidFill>
                          <a:latin typeface="Times New Roman" panose="02020603050405020304" pitchFamily="18" charset="0"/>
                        </a:rPr>
                        <a:t>a</a:t>
                      </a:r>
                      <a:r>
                        <a:rPr lang="en-US" altLang="zh-CN" sz="2000" b="1" baseline="-25000" err="1">
                          <a:solidFill>
                            <a:srgbClr val="0000FF"/>
                          </a:solidFill>
                          <a:latin typeface="Times New Roman" panose="02020603050405020304" pitchFamily="18" charset="0"/>
                        </a:rPr>
                        <a:t>ij</a:t>
                      </a:r>
                      <a:endParaRPr lang="zh-CN" altLang="en-US" sz="2000" b="1" baseline="-25000">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52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0</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2</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3</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528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1</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1</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2</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52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2</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0</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1</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528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3</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3</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5</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52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4</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4</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6</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528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5</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5</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7</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52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6</a:t>
                      </a:r>
                      <a:endParaRPr lang="zh-CN" altLang="en-US" sz="2000" b="1">
                        <a:solidFill>
                          <a:srgbClr val="0000FF"/>
                        </a:solidFill>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5</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Verdana" panose="020B060403050404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000" b="1">
                          <a:solidFill>
                            <a:srgbClr val="0000FF"/>
                          </a:solidFill>
                          <a:latin typeface="Times New Roman" panose="02020603050405020304" pitchFamily="18" charset="0"/>
                        </a:rPr>
                        <a:t>4</a:t>
                      </a:r>
                      <a:endParaRPr lang="zh-CN" altLang="en-US" sz="2000" b="1">
                        <a:solidFill>
                          <a:srgbClr val="0000FF"/>
                        </a:solidFill>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sp>
        <p:nvSpPr>
          <p:cNvPr id="45136" name="右箭头 43089"/>
          <p:cNvSpPr/>
          <p:nvPr/>
        </p:nvSpPr>
        <p:spPr>
          <a:xfrm>
            <a:off x="3995738" y="2492375"/>
            <a:ext cx="720725" cy="360363"/>
          </a:xfrm>
          <a:prstGeom prst="rightArrow">
            <a:avLst>
              <a:gd name="adj1" fmla="val 50000"/>
              <a:gd name="adj2" fmla="val 49981"/>
            </a:avLst>
          </a:prstGeom>
          <a:solidFill>
            <a:schemeClr val="accent1"/>
          </a:solidFill>
          <a:ln w="9525" cap="flat" cmpd="sng">
            <a:solidFill>
              <a:schemeClr val="tx1"/>
            </a:solidFill>
            <a:prstDash val="solid"/>
            <a:miter/>
            <a:headEnd type="none" w="med" len="med"/>
            <a:tailEnd type="none" w="med" len="med"/>
          </a:ln>
        </p:spPr>
        <p:txBody>
          <a:bodyPr anchor="t" anchorCtr="0"/>
          <a:p>
            <a:endParaRPr lang="zh-CN" altLang="en-US">
              <a:latin typeface="Times New Roman" panose="02020603050405020304" pitchFamily="18" charset="0"/>
              <a:ea typeface="宋体" panose="02010600030101010101" pitchFamily="2" charset="-122"/>
            </a:endParaRPr>
          </a:p>
        </p:txBody>
      </p:sp>
      <p:sp>
        <p:nvSpPr>
          <p:cNvPr id="45137" name="右箭头 43090"/>
          <p:cNvSpPr/>
          <p:nvPr/>
        </p:nvSpPr>
        <p:spPr>
          <a:xfrm>
            <a:off x="4211638" y="4941888"/>
            <a:ext cx="720725" cy="360362"/>
          </a:xfrm>
          <a:prstGeom prst="rightArrow">
            <a:avLst>
              <a:gd name="adj1" fmla="val 50000"/>
              <a:gd name="adj2" fmla="val 49981"/>
            </a:avLst>
          </a:prstGeom>
          <a:solidFill>
            <a:schemeClr val="accent1"/>
          </a:solidFill>
          <a:ln w="9525" cap="flat" cmpd="sng">
            <a:solidFill>
              <a:schemeClr val="tx1"/>
            </a:solidFill>
            <a:prstDash val="solid"/>
            <a:miter/>
            <a:headEnd type="none" w="med" len="med"/>
            <a:tailEnd type="none" w="med" len="med"/>
          </a:ln>
        </p:spPr>
        <p:txBody>
          <a:bodyPr anchor="t" anchorCtr="0"/>
          <a:p>
            <a:endParaRPr lang="zh-CN" altLang="en-US">
              <a:latin typeface="Times New Roman" panose="02020603050405020304" pitchFamily="18"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文本框 63491"/>
          <p:cNvSpPr txBox="1"/>
          <p:nvPr/>
        </p:nvSpPr>
        <p:spPr>
          <a:xfrm>
            <a:off x="36513" y="727075"/>
            <a:ext cx="9144000" cy="4359275"/>
          </a:xfrm>
          <a:prstGeom prst="rect">
            <a:avLst/>
          </a:prstGeom>
          <a:noFill/>
          <a:ln w="9525">
            <a:noFill/>
          </a:ln>
        </p:spPr>
        <p:txBody>
          <a:bodyPr anchor="t" anchorCtr="0">
            <a:spAutoFit/>
          </a:bodyPr>
          <a:p>
            <a:r>
              <a:rPr lang="en-US" altLang="zh-CN" sz="2000">
                <a:latin typeface="Times New Roman" panose="02020603050405020304" pitchFamily="18" charset="0"/>
                <a:ea typeface="楷体_GB2312" pitchFamily="49" charset="-122"/>
              </a:rPr>
              <a:t>void </a:t>
            </a:r>
            <a:r>
              <a:rPr lang="en-US" altLang="zh-CN" sz="2000" err="1">
                <a:solidFill>
                  <a:srgbClr val="FF0000"/>
                </a:solidFill>
                <a:latin typeface="Times New Roman" panose="02020603050405020304" pitchFamily="18" charset="0"/>
                <a:ea typeface="楷体_GB2312" pitchFamily="49" charset="-122"/>
              </a:rPr>
              <a:t>TranTat</a:t>
            </a:r>
            <a:r>
              <a:rPr lang="en-US" altLang="zh-CN" sz="2000" err="1">
                <a:latin typeface="Times New Roman" panose="02020603050405020304" pitchFamily="18" charset="0"/>
                <a:ea typeface="楷体_GB2312" pitchFamily="49" charset="-122"/>
              </a:rPr>
              <a:t>(TSMatrix t,TSMatrix &amp;tb</a:t>
            </a:r>
            <a:r>
              <a:rPr lang="en-US" altLang="zh-CN" sz="2000">
                <a:latin typeface="Times New Roman" panose="02020603050405020304" pitchFamily="18" charset="0"/>
                <a:ea typeface="楷体_GB2312" pitchFamily="49" charset="-122"/>
              </a:rPr>
              <a:t>)</a:t>
            </a:r>
            <a:endParaRPr lang="en-US" altLang="zh-CN" sz="2000">
              <a:latin typeface="Times New Roman" panose="02020603050405020304" pitchFamily="18" charset="0"/>
              <a:ea typeface="楷体_GB2312" pitchFamily="49" charset="-122"/>
            </a:endParaRPr>
          </a:p>
          <a:p>
            <a:r>
              <a:rPr lang="en-US" altLang="zh-CN" sz="2000" dirty="0">
                <a:latin typeface="Times New Roman" panose="02020603050405020304" pitchFamily="18" charset="0"/>
                <a:ea typeface="楷体_GB2312" pitchFamily="49" charset="-122"/>
              </a:rPr>
              <a:t>{</a:t>
            </a:r>
            <a:r>
              <a:rPr lang="zh-CN" altLang="en-US" sz="2000" dirty="0">
                <a:latin typeface="Times New Roman" panose="02020603050405020304" pitchFamily="18" charset="0"/>
                <a:ea typeface="楷体_GB2312" pitchFamily="49" charset="-122"/>
              </a:rPr>
              <a:t>　</a:t>
            </a:r>
            <a:r>
              <a:rPr lang="en-US" altLang="zh-CN" sz="2000" err="1">
                <a:latin typeface="Times New Roman" panose="02020603050405020304" pitchFamily="18" charset="0"/>
                <a:ea typeface="楷体_GB2312" pitchFamily="49" charset="-122"/>
              </a:rPr>
              <a:t>int p,q</a:t>
            </a:r>
            <a:r>
              <a:rPr lang="en-US" altLang="zh-CN" sz="2000" dirty="0">
                <a:latin typeface="Times New Roman" panose="02020603050405020304" pitchFamily="18" charset="0"/>
                <a:ea typeface="楷体_GB2312" pitchFamily="49" charset="-122"/>
              </a:rPr>
              <a:t>=0,v;				//q</a:t>
            </a:r>
            <a:r>
              <a:rPr lang="zh-CN" altLang="en-US" sz="2000" dirty="0">
                <a:latin typeface="Times New Roman" panose="02020603050405020304" pitchFamily="18" charset="0"/>
                <a:ea typeface="楷体_GB2312" pitchFamily="49" charset="-122"/>
              </a:rPr>
              <a:t>为</a:t>
            </a:r>
            <a:r>
              <a:rPr lang="en-US" altLang="zh-CN" sz="2000" err="1">
                <a:latin typeface="Times New Roman" panose="02020603050405020304" pitchFamily="18" charset="0"/>
                <a:ea typeface="楷体_GB2312" pitchFamily="49" charset="-122"/>
              </a:rPr>
              <a:t>tb.data</a:t>
            </a:r>
            <a:r>
              <a:rPr lang="zh-CN" altLang="en-US" sz="2000" dirty="0">
                <a:latin typeface="Times New Roman" panose="02020603050405020304" pitchFamily="18" charset="0"/>
                <a:ea typeface="楷体_GB2312" pitchFamily="49" charset="-122"/>
              </a:rPr>
              <a:t>的下标</a:t>
            </a:r>
            <a:endParaRPr lang="zh-CN" altLang="en-US" sz="2000" dirty="0">
              <a:latin typeface="Times New Roman" panose="02020603050405020304" pitchFamily="18" charset="0"/>
              <a:ea typeface="楷体_GB2312" pitchFamily="49" charset="-122"/>
            </a:endParaRPr>
          </a:p>
          <a:p>
            <a:r>
              <a:rPr lang="zh-CN" altLang="en-US" sz="2000" err="1">
                <a:latin typeface="Times New Roman" panose="02020603050405020304" pitchFamily="18" charset="0"/>
                <a:ea typeface="楷体_GB2312" pitchFamily="49" charset="-122"/>
              </a:rPr>
              <a:t>      </a:t>
            </a:r>
            <a:r>
              <a:rPr lang="en-US" altLang="zh-CN" sz="2000" err="1">
                <a:latin typeface="Times New Roman" panose="02020603050405020304" pitchFamily="18" charset="0"/>
                <a:ea typeface="楷体_GB2312" pitchFamily="49" charset="-122"/>
              </a:rPr>
              <a:t>tb.rows=t.cols;tb.cols=t.rows;tb.nums=t.nums</a:t>
            </a:r>
            <a:r>
              <a:rPr lang="en-US" altLang="zh-CN" sz="2000">
                <a:latin typeface="Times New Roman" panose="02020603050405020304" pitchFamily="18" charset="0"/>
                <a:ea typeface="楷体_GB2312" pitchFamily="49" charset="-122"/>
              </a:rPr>
              <a:t>;</a:t>
            </a:r>
            <a:endParaRPr lang="en-US" altLang="zh-CN" sz="2000">
              <a:latin typeface="Times New Roman" panose="02020603050405020304" pitchFamily="18" charset="0"/>
              <a:ea typeface="楷体_GB2312" pitchFamily="49" charset="-122"/>
            </a:endParaRPr>
          </a:p>
          <a:p>
            <a:r>
              <a:rPr lang="en-US" altLang="zh-CN" sz="2000" err="1">
                <a:latin typeface="Times New Roman" panose="02020603050405020304" pitchFamily="18" charset="0"/>
                <a:ea typeface="楷体_GB2312" pitchFamily="49" charset="-122"/>
              </a:rPr>
              <a:t>      if (t.nums</a:t>
            </a:r>
            <a:r>
              <a:rPr lang="en-US" altLang="zh-CN" sz="2000" dirty="0">
                <a:latin typeface="Times New Roman" panose="02020603050405020304" pitchFamily="18" charset="0"/>
                <a:ea typeface="楷体_GB2312" pitchFamily="49" charset="-122"/>
              </a:rPr>
              <a:t>!=0)			//</a:t>
            </a:r>
            <a:r>
              <a:rPr lang="zh-CN" altLang="en-US" sz="2000" dirty="0">
                <a:latin typeface="Times New Roman" panose="02020603050405020304" pitchFamily="18" charset="0"/>
                <a:ea typeface="楷体_GB2312" pitchFamily="49" charset="-122"/>
              </a:rPr>
              <a:t>当存在非零元素时执行转置</a:t>
            </a:r>
            <a:endParaRPr lang="zh-CN" altLang="en-US" sz="2000" dirty="0">
              <a:latin typeface="Times New Roman" panose="02020603050405020304" pitchFamily="18" charset="0"/>
              <a:ea typeface="楷体_GB2312" pitchFamily="49" charset="-122"/>
            </a:endParaRPr>
          </a:p>
          <a:p>
            <a:r>
              <a:rPr lang="zh-CN" altLang="en-US" sz="2000" err="1">
                <a:latin typeface="Times New Roman" panose="02020603050405020304" pitchFamily="18" charset="0"/>
                <a:ea typeface="楷体_GB2312" pitchFamily="49" charset="-122"/>
              </a:rPr>
              <a:t>      </a:t>
            </a:r>
            <a:r>
              <a:rPr lang="en-US" altLang="zh-CN" sz="2000" err="1">
                <a:latin typeface="Times New Roman" panose="02020603050405020304" pitchFamily="18" charset="0"/>
                <a:ea typeface="楷体_GB2312" pitchFamily="49" charset="-122"/>
              </a:rPr>
              <a:t>{     for (v=0;v&lt;t.cols;v++)		//tb.data[q</a:t>
            </a:r>
            <a:r>
              <a:rPr lang="en-US" altLang="zh-CN" sz="2000" dirty="0">
                <a:latin typeface="Times New Roman" panose="02020603050405020304" pitchFamily="18" charset="0"/>
                <a:ea typeface="楷体_GB2312" pitchFamily="49" charset="-122"/>
              </a:rPr>
              <a:t>]</a:t>
            </a:r>
            <a:r>
              <a:rPr lang="zh-CN" altLang="en-US" sz="2000" dirty="0">
                <a:latin typeface="Times New Roman" panose="02020603050405020304" pitchFamily="18" charset="0"/>
                <a:ea typeface="楷体_GB2312" pitchFamily="49" charset="-122"/>
              </a:rPr>
              <a:t>中的记录以</a:t>
            </a:r>
            <a:r>
              <a:rPr lang="en-US" altLang="zh-CN" sz="2000" dirty="0">
                <a:latin typeface="Times New Roman" panose="02020603050405020304" pitchFamily="18" charset="0"/>
                <a:ea typeface="楷体_GB2312" pitchFamily="49" charset="-122"/>
              </a:rPr>
              <a:t>c</a:t>
            </a:r>
            <a:r>
              <a:rPr lang="zh-CN" altLang="en-US" sz="2000" dirty="0">
                <a:latin typeface="Times New Roman" panose="02020603050405020304" pitchFamily="18" charset="0"/>
                <a:ea typeface="楷体_GB2312" pitchFamily="49" charset="-122"/>
              </a:rPr>
              <a:t>域的次序排列</a:t>
            </a:r>
            <a:endParaRPr lang="zh-CN" altLang="en-US" sz="2000" dirty="0">
              <a:latin typeface="Times New Roman" panose="02020603050405020304" pitchFamily="18" charset="0"/>
              <a:ea typeface="楷体_GB2312" pitchFamily="49" charset="-122"/>
            </a:endParaRPr>
          </a:p>
          <a:p>
            <a:r>
              <a:rPr lang="zh-CN" altLang="en-US" sz="2000" dirty="0">
                <a:latin typeface="Times New Roman" panose="02020603050405020304" pitchFamily="18" charset="0"/>
                <a:ea typeface="楷体_GB2312" pitchFamily="49" charset="-122"/>
              </a:rPr>
              <a:t>	    </a:t>
            </a:r>
            <a:r>
              <a:rPr lang="en-US" altLang="zh-CN" sz="2000" err="1">
                <a:latin typeface="Times New Roman" panose="02020603050405020304" pitchFamily="18" charset="0"/>
                <a:ea typeface="楷体_GB2312" pitchFamily="49" charset="-122"/>
              </a:rPr>
              <a:t>for (p=0;p&lt;t.nums;p</a:t>
            </a:r>
            <a:r>
              <a:rPr lang="en-US" altLang="zh-CN" sz="2000" dirty="0">
                <a:latin typeface="Times New Roman" panose="02020603050405020304" pitchFamily="18" charset="0"/>
                <a:ea typeface="楷体_GB2312" pitchFamily="49" charset="-122"/>
              </a:rPr>
              <a:t>++)	//p</a:t>
            </a:r>
            <a:r>
              <a:rPr lang="zh-CN" altLang="en-US" sz="2000" dirty="0">
                <a:latin typeface="Times New Roman" panose="02020603050405020304" pitchFamily="18" charset="0"/>
                <a:ea typeface="楷体_GB2312" pitchFamily="49" charset="-122"/>
              </a:rPr>
              <a:t>为</a:t>
            </a:r>
            <a:r>
              <a:rPr lang="en-US" altLang="zh-CN" sz="2000" err="1">
                <a:latin typeface="Times New Roman" panose="02020603050405020304" pitchFamily="18" charset="0"/>
                <a:ea typeface="楷体_GB2312" pitchFamily="49" charset="-122"/>
              </a:rPr>
              <a:t>t.data</a:t>
            </a:r>
            <a:r>
              <a:rPr lang="zh-CN" altLang="en-US" sz="2000" dirty="0">
                <a:latin typeface="Times New Roman" panose="02020603050405020304" pitchFamily="18" charset="0"/>
                <a:ea typeface="楷体_GB2312" pitchFamily="49" charset="-122"/>
              </a:rPr>
              <a:t>的下标</a:t>
            </a:r>
            <a:endParaRPr lang="zh-CN" altLang="en-US" sz="2000" dirty="0">
              <a:latin typeface="Times New Roman" panose="02020603050405020304" pitchFamily="18" charset="0"/>
              <a:ea typeface="楷体_GB2312" pitchFamily="49" charset="-122"/>
            </a:endParaRPr>
          </a:p>
          <a:p>
            <a:r>
              <a:rPr lang="zh-CN" altLang="en-US" sz="2000" dirty="0">
                <a:latin typeface="Times New Roman" panose="02020603050405020304" pitchFamily="18" charset="0"/>
                <a:ea typeface="楷体_GB2312" pitchFamily="49" charset="-122"/>
              </a:rPr>
              <a:t>	           </a:t>
            </a:r>
            <a:r>
              <a:rPr lang="en-US" altLang="zh-CN" sz="2000" err="1">
                <a:latin typeface="Times New Roman" panose="02020603050405020304" pitchFamily="18" charset="0"/>
                <a:ea typeface="楷体_GB2312" pitchFamily="49" charset="-122"/>
              </a:rPr>
              <a:t>if (t.data[p].c</a:t>
            </a:r>
            <a:r>
              <a:rPr lang="en-US" altLang="zh-CN" sz="2000">
                <a:latin typeface="Times New Roman" panose="02020603050405020304" pitchFamily="18" charset="0"/>
                <a:ea typeface="楷体_GB2312" pitchFamily="49" charset="-122"/>
              </a:rPr>
              <a:t>==v)</a:t>
            </a:r>
            <a:endParaRPr lang="en-US" altLang="zh-CN" sz="2000">
              <a:latin typeface="Times New Roman" panose="02020603050405020304" pitchFamily="18" charset="0"/>
              <a:ea typeface="楷体_GB2312" pitchFamily="49" charset="-122"/>
            </a:endParaRPr>
          </a:p>
          <a:p>
            <a:r>
              <a:rPr lang="pt-BR" altLang="zh-CN" sz="2000" dirty="0">
                <a:latin typeface="Times New Roman" panose="02020603050405020304" pitchFamily="18" charset="0"/>
                <a:ea typeface="楷体_GB2312" pitchFamily="49" charset="-122"/>
              </a:rPr>
              <a:t>	           {      tb.data[q].r=t.data[p].c;</a:t>
            </a:r>
            <a:endParaRPr lang="pt-BR" altLang="zh-CN" sz="2000" dirty="0">
              <a:latin typeface="Times New Roman" panose="02020603050405020304" pitchFamily="18" charset="0"/>
              <a:ea typeface="楷体_GB2312" pitchFamily="49" charset="-122"/>
            </a:endParaRPr>
          </a:p>
          <a:p>
            <a:r>
              <a:rPr lang="pt-BR" altLang="zh-CN" sz="2000" dirty="0">
                <a:latin typeface="Times New Roman" panose="02020603050405020304" pitchFamily="18" charset="0"/>
                <a:ea typeface="楷体_GB2312" pitchFamily="49" charset="-122"/>
              </a:rPr>
              <a:t>		    </a:t>
            </a:r>
            <a:r>
              <a:rPr lang="en-US" altLang="zh-CN" sz="2000" err="1">
                <a:latin typeface="Times New Roman" panose="02020603050405020304" pitchFamily="18" charset="0"/>
                <a:ea typeface="楷体_GB2312" pitchFamily="49" charset="-122"/>
              </a:rPr>
              <a:t>tb.data[q].c=t.data[p].r</a:t>
            </a:r>
            <a:r>
              <a:rPr lang="en-US" altLang="zh-CN" sz="2000">
                <a:latin typeface="Times New Roman" panose="02020603050405020304" pitchFamily="18" charset="0"/>
                <a:ea typeface="楷体_GB2312" pitchFamily="49" charset="-122"/>
              </a:rPr>
              <a:t>;</a:t>
            </a:r>
            <a:endParaRPr lang="en-US" altLang="zh-CN" sz="2000">
              <a:latin typeface="Times New Roman" panose="02020603050405020304" pitchFamily="18" charset="0"/>
              <a:ea typeface="楷体_GB2312" pitchFamily="49" charset="-122"/>
            </a:endParaRPr>
          </a:p>
          <a:p>
            <a:r>
              <a:rPr lang="en-US" altLang="zh-CN" sz="2000" err="1">
                <a:latin typeface="Times New Roman" panose="02020603050405020304" pitchFamily="18" charset="0"/>
                <a:ea typeface="楷体_GB2312" pitchFamily="49" charset="-122"/>
              </a:rPr>
              <a:t>		    tb.data[q].d=t.data[p].d</a:t>
            </a:r>
            <a:r>
              <a:rPr lang="en-US" altLang="zh-CN" sz="2000">
                <a:latin typeface="Times New Roman" panose="02020603050405020304" pitchFamily="18" charset="0"/>
                <a:ea typeface="楷体_GB2312" pitchFamily="49" charset="-122"/>
              </a:rPr>
              <a:t>;</a:t>
            </a:r>
            <a:endParaRPr lang="en-US" altLang="zh-CN" sz="2000">
              <a:latin typeface="Times New Roman" panose="02020603050405020304" pitchFamily="18" charset="0"/>
              <a:ea typeface="楷体_GB2312" pitchFamily="49" charset="-122"/>
            </a:endParaRPr>
          </a:p>
          <a:p>
            <a:r>
              <a:rPr lang="en-US" altLang="zh-CN" sz="2000">
                <a:latin typeface="Times New Roman" panose="02020603050405020304" pitchFamily="18" charset="0"/>
                <a:ea typeface="楷体_GB2312" pitchFamily="49" charset="-122"/>
              </a:rPr>
              <a:t>		    q++;</a:t>
            </a:r>
            <a:endParaRPr lang="en-US" altLang="zh-CN" sz="2000">
              <a:latin typeface="Times New Roman" panose="02020603050405020304" pitchFamily="18" charset="0"/>
              <a:ea typeface="楷体_GB2312" pitchFamily="49" charset="-122"/>
            </a:endParaRPr>
          </a:p>
          <a:p>
            <a:r>
              <a:rPr lang="en-US" altLang="zh-CN" sz="2000">
                <a:latin typeface="Times New Roman" panose="02020603050405020304" pitchFamily="18" charset="0"/>
                <a:ea typeface="楷体_GB2312" pitchFamily="49" charset="-122"/>
              </a:rPr>
              <a:t>	           }</a:t>
            </a:r>
            <a:endParaRPr lang="en-US" altLang="zh-CN" sz="2000">
              <a:latin typeface="Times New Roman" panose="02020603050405020304" pitchFamily="18" charset="0"/>
              <a:ea typeface="楷体_GB2312" pitchFamily="49" charset="-122"/>
            </a:endParaRPr>
          </a:p>
          <a:p>
            <a:r>
              <a:rPr lang="en-US" altLang="zh-CN" sz="2000">
                <a:latin typeface="Times New Roman" panose="02020603050405020304" pitchFamily="18" charset="0"/>
                <a:ea typeface="楷体_GB2312" pitchFamily="49" charset="-122"/>
              </a:rPr>
              <a:t>	}</a:t>
            </a:r>
            <a:endParaRPr lang="en-US" altLang="zh-CN" sz="2000">
              <a:latin typeface="Times New Roman" panose="02020603050405020304" pitchFamily="18" charset="0"/>
              <a:ea typeface="楷体_GB2312" pitchFamily="49" charset="-122"/>
            </a:endParaRPr>
          </a:p>
          <a:p>
            <a:r>
              <a:rPr lang="en-US" altLang="zh-CN" sz="2000">
                <a:latin typeface="Times New Roman" panose="02020603050405020304" pitchFamily="18" charset="0"/>
                <a:ea typeface="楷体_GB2312" pitchFamily="49" charset="-122"/>
              </a:rPr>
              <a:t>}</a:t>
            </a:r>
            <a:endParaRPr lang="en-US" altLang="zh-CN" sz="2000">
              <a:latin typeface="Times New Roman" panose="02020603050405020304" pitchFamily="18" charset="0"/>
              <a:ea typeface="楷体_GB2312"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文本框 53249"/>
          <p:cNvSpPr txBox="1"/>
          <p:nvPr/>
        </p:nvSpPr>
        <p:spPr>
          <a:xfrm>
            <a:off x="381000" y="838200"/>
            <a:ext cx="8305800" cy="2465388"/>
          </a:xfrm>
          <a:prstGeom prst="rect">
            <a:avLst/>
          </a:prstGeom>
          <a:noFill/>
          <a:ln w="9525">
            <a:noFill/>
          </a:ln>
        </p:spPr>
        <p:txBody>
          <a:bodyPr anchor="t" anchorCtr="0">
            <a:spAutoFit/>
          </a:bodyPr>
          <a:p>
            <a:pPr>
              <a:lnSpc>
                <a:spcPct val="120000"/>
              </a:lnSpc>
              <a:spcBef>
                <a:spcPct val="50000"/>
              </a:spcBef>
            </a:pPr>
            <a:r>
              <a:rPr lang="en-US" altLang="zh-CN" dirty="0">
                <a:solidFill>
                  <a:srgbClr val="FF0000"/>
                </a:solidFill>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以上算法的时间复杂度为</a:t>
            </a:r>
            <a:r>
              <a:rPr lang="en-US" altLang="zh-CN" err="1">
                <a:latin typeface="Times New Roman" panose="02020603050405020304" pitchFamily="18" charset="0"/>
                <a:ea typeface="楷体_GB2312" pitchFamily="49" charset="-122"/>
              </a:rPr>
              <a:t>O(t.cols*t.nums</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，而将二维数组存储在一个</a:t>
            </a:r>
            <a:r>
              <a:rPr lang="en-US" altLang="zh-CN" i="1">
                <a:latin typeface="Times New Roman" panose="02020603050405020304" pitchFamily="18" charset="0"/>
                <a:ea typeface="楷体_GB2312" pitchFamily="49" charset="-122"/>
              </a:rPr>
              <a:t>m</a:t>
            </a:r>
            <a:r>
              <a:rPr lang="zh-CN" altLang="en-US">
                <a:latin typeface="Times New Roman" panose="02020603050405020304" pitchFamily="18" charset="0"/>
                <a:ea typeface="楷体_GB2312" pitchFamily="49" charset="-122"/>
              </a:rPr>
              <a:t>行</a:t>
            </a:r>
            <a:r>
              <a:rPr lang="en-US" altLang="zh-CN" i="1">
                <a:latin typeface="Times New Roman" panose="02020603050405020304" pitchFamily="18" charset="0"/>
                <a:ea typeface="楷体_GB2312" pitchFamily="49" charset="-122"/>
              </a:rPr>
              <a:t>n</a:t>
            </a:r>
            <a:r>
              <a:rPr lang="zh-CN" altLang="en-US" dirty="0">
                <a:latin typeface="Times New Roman" panose="02020603050405020304" pitchFamily="18" charset="0"/>
                <a:ea typeface="楷体_GB2312" pitchFamily="49" charset="-122"/>
              </a:rPr>
              <a:t>列矩阵中时，其转置算法的时间复杂度为</a:t>
            </a:r>
            <a:r>
              <a:rPr lang="en-US" altLang="zh-CN">
                <a:latin typeface="Times New Roman" panose="02020603050405020304" pitchFamily="18" charset="0"/>
                <a:ea typeface="楷体_GB2312" pitchFamily="49" charset="-122"/>
              </a:rPr>
              <a:t>O(</a:t>
            </a:r>
            <a:r>
              <a:rPr lang="en-US" altLang="zh-CN" i="1">
                <a:latin typeface="Times New Roman" panose="02020603050405020304" pitchFamily="18" charset="0"/>
                <a:ea typeface="楷体_GB2312" pitchFamily="49" charset="-122"/>
              </a:rPr>
              <a:t>m</a:t>
            </a:r>
            <a:r>
              <a:rPr lang="en-US" altLang="zh-CN">
                <a:latin typeface="Times New Roman" panose="02020603050405020304" pitchFamily="18" charset="0"/>
                <a:ea typeface="楷体_GB2312" pitchFamily="49" charset="-122"/>
              </a:rPr>
              <a:t>*</a:t>
            </a:r>
            <a:r>
              <a:rPr lang="en-US" altLang="zh-CN" i="1">
                <a:latin typeface="Times New Roman" panose="02020603050405020304" pitchFamily="18" charset="0"/>
                <a:ea typeface="楷体_GB2312" pitchFamily="49" charset="-122"/>
              </a:rPr>
              <a:t>n</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。最坏情况是当稀疏矩阵中的非零元素个数</a:t>
            </a:r>
            <a:r>
              <a:rPr lang="en-US" altLang="zh-CN" err="1">
                <a:latin typeface="Times New Roman" panose="02020603050405020304" pitchFamily="18" charset="0"/>
                <a:ea typeface="楷体_GB2312" pitchFamily="49" charset="-122"/>
              </a:rPr>
              <a:t>t.nums</a:t>
            </a:r>
            <a:r>
              <a:rPr lang="zh-CN" altLang="en-US" dirty="0">
                <a:latin typeface="Times New Roman" panose="02020603050405020304" pitchFamily="18" charset="0"/>
                <a:ea typeface="楷体_GB2312" pitchFamily="49" charset="-122"/>
              </a:rPr>
              <a:t>和</a:t>
            </a:r>
            <a:r>
              <a:rPr lang="en-US" altLang="zh-CN" dirty="0">
                <a:latin typeface="Times New Roman" panose="02020603050405020304" pitchFamily="18" charset="0"/>
                <a:ea typeface="楷体_GB2312" pitchFamily="49" charset="-122"/>
              </a:rPr>
              <a:t>m*n</a:t>
            </a:r>
            <a:r>
              <a:rPr lang="zh-CN" altLang="en-US" dirty="0">
                <a:latin typeface="Times New Roman" panose="02020603050405020304" pitchFamily="18" charset="0"/>
                <a:ea typeface="楷体_GB2312" pitchFamily="49" charset="-122"/>
              </a:rPr>
              <a:t>同数量级时，上述转置算法的时间复杂度就为</a:t>
            </a:r>
            <a:r>
              <a:rPr lang="en-US" altLang="zh-CN">
                <a:latin typeface="Times New Roman" panose="02020603050405020304" pitchFamily="18" charset="0"/>
                <a:ea typeface="楷体_GB2312" pitchFamily="49" charset="-122"/>
              </a:rPr>
              <a:t>O(</a:t>
            </a:r>
            <a:r>
              <a:rPr lang="en-US" altLang="zh-CN" i="1">
                <a:latin typeface="Times New Roman" panose="02020603050405020304" pitchFamily="18" charset="0"/>
                <a:ea typeface="楷体_GB2312" pitchFamily="49" charset="-122"/>
              </a:rPr>
              <a:t>m</a:t>
            </a:r>
            <a:r>
              <a:rPr lang="en-US" altLang="zh-CN">
                <a:latin typeface="Times New Roman" panose="02020603050405020304" pitchFamily="18" charset="0"/>
                <a:ea typeface="楷体_GB2312" pitchFamily="49" charset="-122"/>
              </a:rPr>
              <a:t>*</a:t>
            </a:r>
            <a:r>
              <a:rPr lang="en-US" altLang="zh-CN" i="1">
                <a:latin typeface="Times New Roman" panose="02020603050405020304" pitchFamily="18" charset="0"/>
                <a:ea typeface="楷体_GB2312" pitchFamily="49" charset="-122"/>
              </a:rPr>
              <a:t>n</a:t>
            </a:r>
            <a:r>
              <a:rPr lang="en-US" altLang="zh-CN" baseline="30000">
                <a:latin typeface="Times New Roman" panose="02020603050405020304" pitchFamily="18" charset="0"/>
                <a:ea typeface="楷体_GB2312" pitchFamily="49" charset="-122"/>
              </a:rPr>
              <a:t>2</a:t>
            </a:r>
            <a:r>
              <a:rPr lang="en-US" altLang="zh-CN">
                <a:latin typeface="Times New Roman" panose="02020603050405020304" pitchFamily="18" charset="0"/>
                <a:ea typeface="楷体_GB2312" pitchFamily="49" charset="-122"/>
              </a:rPr>
              <a:t>)</a:t>
            </a:r>
            <a:r>
              <a:rPr lang="zh-CN" altLang="en-US">
                <a:latin typeface="Times New Roman" panose="02020603050405020304" pitchFamily="18" charset="0"/>
                <a:ea typeface="楷体_GB2312" pitchFamily="49" charset="-122"/>
              </a:rPr>
              <a:t>。</a:t>
            </a:r>
            <a:endParaRPr lang="zh-CN" altLang="en-US">
              <a:latin typeface="Times New Roman" panose="02020603050405020304" pitchFamily="18" charset="0"/>
              <a:ea typeface="楷体_GB2312" pitchFamily="49" charset="-122"/>
            </a:endParaRPr>
          </a:p>
          <a:p>
            <a:pPr>
              <a:lnSpc>
                <a:spcPct val="120000"/>
              </a:lnSpc>
              <a:spcBef>
                <a:spcPct val="50000"/>
              </a:spcBef>
            </a:pPr>
            <a:r>
              <a:rPr lang="zh-CN" altLang="en-US" dirty="0">
                <a:latin typeface="Times New Roman" panose="02020603050405020304" pitchFamily="18" charset="0"/>
                <a:ea typeface="楷体_GB2312" pitchFamily="49" charset="-122"/>
              </a:rPr>
              <a:t>       </a:t>
            </a:r>
            <a:endParaRPr lang="zh-CN" altLang="en-US" b="0">
              <a:latin typeface="Times New Roman" panose="02020603050405020304" pitchFamily="18"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文本框 64513"/>
          <p:cNvSpPr txBox="1"/>
          <p:nvPr/>
        </p:nvSpPr>
        <p:spPr>
          <a:xfrm>
            <a:off x="609600" y="461963"/>
            <a:ext cx="7772400" cy="604837"/>
          </a:xfrm>
          <a:prstGeom prst="rect">
            <a:avLst/>
          </a:prstGeom>
          <a:noFill/>
          <a:ln w="9525">
            <a:noFill/>
          </a:ln>
        </p:spPr>
        <p:txBody>
          <a:bodyPr anchor="t" anchorCtr="0">
            <a:spAutoFit/>
          </a:bodyPr>
          <a:p>
            <a:pPr algn="ctr">
              <a:lnSpc>
                <a:spcPct val="120000"/>
              </a:lnSpc>
              <a:spcBef>
                <a:spcPct val="50000"/>
              </a:spcBef>
            </a:pPr>
            <a:r>
              <a:rPr lang="en-US" altLang="zh-CN" sz="2800" dirty="0">
                <a:solidFill>
                  <a:srgbClr val="FF3300"/>
                </a:solidFill>
                <a:latin typeface="Times New Roman" panose="02020603050405020304" pitchFamily="18" charset="0"/>
                <a:ea typeface="隶书" panose="02010509060101010101" pitchFamily="49" charset="-122"/>
              </a:rPr>
              <a:t>6.3  </a:t>
            </a:r>
            <a:r>
              <a:rPr lang="zh-CN" altLang="en-US" sz="2800" dirty="0">
                <a:solidFill>
                  <a:srgbClr val="FF3300"/>
                </a:solidFill>
                <a:latin typeface="Times New Roman" panose="02020603050405020304" pitchFamily="18" charset="0"/>
                <a:ea typeface="隶书" panose="02010509060101010101" pitchFamily="49" charset="-122"/>
              </a:rPr>
              <a:t>广义表 </a:t>
            </a:r>
            <a:endParaRPr lang="zh-CN" altLang="en-US" sz="2800" dirty="0">
              <a:solidFill>
                <a:srgbClr val="FF3300"/>
              </a:solidFill>
              <a:latin typeface="Times New Roman" panose="02020603050405020304" pitchFamily="18" charset="0"/>
              <a:ea typeface="隶书" panose="02010509060101010101" pitchFamily="49" charset="-122"/>
            </a:endParaRPr>
          </a:p>
        </p:txBody>
      </p:sp>
      <p:sp>
        <p:nvSpPr>
          <p:cNvPr id="55298" name="文本框 64514"/>
          <p:cNvSpPr txBox="1"/>
          <p:nvPr/>
        </p:nvSpPr>
        <p:spPr>
          <a:xfrm>
            <a:off x="468313" y="1196975"/>
            <a:ext cx="8280400" cy="3889375"/>
          </a:xfrm>
          <a:prstGeom prst="rect">
            <a:avLst/>
          </a:prstGeom>
          <a:noFill/>
          <a:ln w="9525">
            <a:noFill/>
          </a:ln>
        </p:spPr>
        <p:txBody>
          <a:bodyPr anchor="t" anchorCtr="0">
            <a:spAutoFit/>
          </a:bodyPr>
          <a:p>
            <a:pPr>
              <a:lnSpc>
                <a:spcPct val="130000"/>
              </a:lnSpc>
            </a:pPr>
            <a:r>
              <a:rPr lang="en-US" altLang="zh-CN" dirty="0">
                <a:solidFill>
                  <a:srgbClr val="FF3300"/>
                </a:solidFill>
                <a:latin typeface="Times New Roman" panose="02020603050405020304" pitchFamily="18" charset="0"/>
                <a:ea typeface="楷体_GB2312" pitchFamily="49" charset="-122"/>
              </a:rPr>
              <a:t>1. </a:t>
            </a:r>
            <a:r>
              <a:rPr lang="zh-CN" altLang="en-US" dirty="0">
                <a:solidFill>
                  <a:srgbClr val="FF3300"/>
                </a:solidFill>
                <a:latin typeface="Times New Roman" panose="02020603050405020304" pitchFamily="18" charset="0"/>
                <a:ea typeface="楷体_GB2312" pitchFamily="49" charset="-122"/>
              </a:rPr>
              <a:t>广义表的定义</a:t>
            </a:r>
            <a:endParaRPr lang="zh-CN" altLang="en-US" dirty="0">
              <a:solidFill>
                <a:srgbClr val="FF3300"/>
              </a:solidFill>
              <a:latin typeface="Times New Roman" panose="02020603050405020304" pitchFamily="18" charset="0"/>
              <a:ea typeface="楷体_GB2312" pitchFamily="49" charset="-122"/>
            </a:endParaRPr>
          </a:p>
          <a:p>
            <a:pPr>
              <a:lnSpc>
                <a:spcPct val="130000"/>
              </a:lnSpc>
            </a:pPr>
            <a:r>
              <a:rPr lang="zh-CN" altLang="en-US" dirty="0">
                <a:solidFill>
                  <a:srgbClr val="FF3300"/>
                </a:solidFill>
                <a:latin typeface="Times New Roman" panose="02020603050405020304" pitchFamily="18" charset="0"/>
                <a:ea typeface="楷体_GB2312" pitchFamily="49" charset="-122"/>
              </a:rPr>
              <a:t>       </a:t>
            </a:r>
            <a:r>
              <a:rPr lang="zh-CN" altLang="en-US" dirty="0">
                <a:solidFill>
                  <a:srgbClr val="FF00FF"/>
                </a:solidFill>
                <a:latin typeface="Times New Roman" panose="02020603050405020304" pitchFamily="18" charset="0"/>
                <a:ea typeface="楷体_GB2312" pitchFamily="49" charset="-122"/>
              </a:rPr>
              <a:t>广义表</a:t>
            </a:r>
            <a:r>
              <a:rPr lang="zh-CN" altLang="en-US" dirty="0">
                <a:latin typeface="Times New Roman" panose="02020603050405020304" pitchFamily="18" charset="0"/>
                <a:ea typeface="楷体_GB2312" pitchFamily="49" charset="-122"/>
              </a:rPr>
              <a:t>简称表，它是线性表的推广。一个广义表是</a:t>
            </a:r>
            <a:r>
              <a:rPr lang="en-US" altLang="zh-CN" i="1">
                <a:latin typeface="Times New Roman" panose="02020603050405020304" pitchFamily="18" charset="0"/>
                <a:ea typeface="楷体_GB2312" pitchFamily="49" charset="-122"/>
              </a:rPr>
              <a:t>n</a:t>
            </a:r>
            <a:r>
              <a:rPr lang="zh-CN" altLang="en-US" dirty="0">
                <a:latin typeface="Times New Roman" panose="02020603050405020304" pitchFamily="18" charset="0"/>
                <a:ea typeface="楷体_GB2312" pitchFamily="49" charset="-122"/>
              </a:rPr>
              <a:t>（</a:t>
            </a:r>
            <a:r>
              <a:rPr lang="en-US" altLang="zh-CN" i="1">
                <a:latin typeface="Times New Roman" panose="02020603050405020304" pitchFamily="18" charset="0"/>
                <a:ea typeface="楷体_GB2312" pitchFamily="49" charset="-122"/>
              </a:rPr>
              <a:t>n</a:t>
            </a:r>
            <a:r>
              <a:rPr lang="en-US" altLang="zh-CN" dirty="0">
                <a:latin typeface="Times New Roman" panose="02020603050405020304" pitchFamily="18" charset="0"/>
                <a:ea typeface="楷体_GB2312" pitchFamily="49" charset="-122"/>
              </a:rPr>
              <a:t>≥0</a:t>
            </a:r>
            <a:r>
              <a:rPr lang="zh-CN" altLang="en-US" dirty="0">
                <a:latin typeface="Times New Roman" panose="02020603050405020304" pitchFamily="18" charset="0"/>
                <a:ea typeface="楷体_GB2312" pitchFamily="49" charset="-122"/>
              </a:rPr>
              <a:t>）个元素的一个序列，若</a:t>
            </a:r>
            <a:r>
              <a:rPr lang="en-US" altLang="zh-CN" i="1">
                <a:latin typeface="Times New Roman" panose="02020603050405020304" pitchFamily="18" charset="0"/>
                <a:ea typeface="楷体_GB2312" pitchFamily="49" charset="-122"/>
              </a:rPr>
              <a:t>n</a:t>
            </a:r>
            <a:r>
              <a:rPr lang="en-US" altLang="zh-CN" dirty="0">
                <a:latin typeface="Times New Roman" panose="02020603050405020304" pitchFamily="18" charset="0"/>
                <a:ea typeface="楷体_GB2312" pitchFamily="49" charset="-122"/>
              </a:rPr>
              <a:t>=0</a:t>
            </a:r>
            <a:r>
              <a:rPr lang="zh-CN" altLang="en-US" dirty="0">
                <a:latin typeface="Times New Roman" panose="02020603050405020304" pitchFamily="18" charset="0"/>
                <a:ea typeface="楷体_GB2312" pitchFamily="49" charset="-122"/>
              </a:rPr>
              <a:t>时则称为空表。设</a:t>
            </a:r>
            <a:r>
              <a:rPr lang="en-US" altLang="zh-CN" i="1" err="1">
                <a:latin typeface="Times New Roman" panose="02020603050405020304" pitchFamily="18" charset="0"/>
                <a:ea typeface="楷体_GB2312" pitchFamily="49" charset="-122"/>
              </a:rPr>
              <a:t>a</a:t>
            </a:r>
            <a:r>
              <a:rPr lang="en-US" altLang="zh-CN" i="1" baseline="-25000" err="1">
                <a:latin typeface="Times New Roman" panose="02020603050405020304" pitchFamily="18" charset="0"/>
                <a:ea typeface="楷体_GB2312" pitchFamily="49" charset="-122"/>
              </a:rPr>
              <a:t>i</a:t>
            </a:r>
            <a:r>
              <a:rPr lang="zh-CN" altLang="en-US" dirty="0">
                <a:latin typeface="Times New Roman" panose="02020603050405020304" pitchFamily="18" charset="0"/>
                <a:ea typeface="楷体_GB2312" pitchFamily="49" charset="-122"/>
              </a:rPr>
              <a:t>为广义表的第</a:t>
            </a:r>
            <a:r>
              <a:rPr lang="en-US" altLang="zh-CN" i="1">
                <a:latin typeface="Times New Roman" panose="02020603050405020304" pitchFamily="18" charset="0"/>
                <a:ea typeface="楷体_GB2312" pitchFamily="49" charset="-122"/>
              </a:rPr>
              <a:t>i</a:t>
            </a:r>
            <a:r>
              <a:rPr lang="zh-CN" altLang="en-US" dirty="0">
                <a:latin typeface="Times New Roman" panose="02020603050405020304" pitchFamily="18" charset="0"/>
                <a:ea typeface="楷体_GB2312" pitchFamily="49" charset="-122"/>
              </a:rPr>
              <a:t>个元素</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则广义表</a:t>
            </a:r>
            <a:r>
              <a:rPr lang="en-US" altLang="zh-CN" dirty="0">
                <a:latin typeface="Times New Roman" panose="02020603050405020304" pitchFamily="18" charset="0"/>
                <a:ea typeface="楷体_GB2312" pitchFamily="49" charset="-122"/>
              </a:rPr>
              <a:t>GL</a:t>
            </a:r>
            <a:r>
              <a:rPr lang="zh-CN" altLang="en-US" dirty="0">
                <a:latin typeface="Times New Roman" panose="02020603050405020304" pitchFamily="18" charset="0"/>
                <a:ea typeface="楷体_GB2312" pitchFamily="49" charset="-122"/>
              </a:rPr>
              <a:t>的一般表示与线性表相同：</a:t>
            </a:r>
            <a:endParaRPr lang="zh-CN" altLang="en-US" dirty="0">
              <a:latin typeface="Times New Roman" panose="02020603050405020304" pitchFamily="18" charset="0"/>
              <a:ea typeface="楷体_GB2312" pitchFamily="49" charset="-122"/>
            </a:endParaRPr>
          </a:p>
          <a:p>
            <a:pPr>
              <a:lnSpc>
                <a:spcPct val="130000"/>
              </a:lnSpc>
            </a:pPr>
            <a:r>
              <a:rPr lang="zh-CN" altLang="en-US" dirty="0">
                <a:latin typeface="Times New Roman" panose="02020603050405020304" pitchFamily="18" charset="0"/>
                <a:ea typeface="楷体_GB2312" pitchFamily="49" charset="-122"/>
              </a:rPr>
              <a:t>            </a:t>
            </a:r>
            <a:r>
              <a:rPr lang="en-US" altLang="zh-CN">
                <a:solidFill>
                  <a:srgbClr val="00CC00"/>
                </a:solidFill>
                <a:latin typeface="Times New Roman" panose="02020603050405020304" pitchFamily="18" charset="0"/>
                <a:ea typeface="楷体_GB2312" pitchFamily="49" charset="-122"/>
              </a:rPr>
              <a:t>GL=(</a:t>
            </a:r>
            <a:r>
              <a:rPr lang="en-US" altLang="zh-CN" i="1">
                <a:solidFill>
                  <a:srgbClr val="00CC00"/>
                </a:solidFill>
                <a:latin typeface="Times New Roman" panose="02020603050405020304" pitchFamily="18" charset="0"/>
                <a:ea typeface="楷体_GB2312" pitchFamily="49" charset="-122"/>
              </a:rPr>
              <a:t>a</a:t>
            </a:r>
            <a:r>
              <a:rPr lang="en-US" altLang="zh-CN" baseline="-25000">
                <a:solidFill>
                  <a:srgbClr val="00CC00"/>
                </a:solidFill>
                <a:latin typeface="Times New Roman" panose="02020603050405020304" pitchFamily="18" charset="0"/>
                <a:ea typeface="楷体_GB2312" pitchFamily="49" charset="-122"/>
              </a:rPr>
              <a:t>1</a:t>
            </a:r>
            <a:r>
              <a:rPr lang="en-US" altLang="zh-CN">
                <a:solidFill>
                  <a:srgbClr val="00CC00"/>
                </a:solidFill>
                <a:latin typeface="Times New Roman" panose="02020603050405020304" pitchFamily="18" charset="0"/>
                <a:ea typeface="楷体_GB2312" pitchFamily="49" charset="-122"/>
              </a:rPr>
              <a:t>,</a:t>
            </a:r>
            <a:r>
              <a:rPr lang="en-US" altLang="zh-CN" i="1">
                <a:solidFill>
                  <a:srgbClr val="00CC00"/>
                </a:solidFill>
                <a:latin typeface="Times New Roman" panose="02020603050405020304" pitchFamily="18" charset="0"/>
                <a:ea typeface="楷体_GB2312" pitchFamily="49" charset="-122"/>
              </a:rPr>
              <a:t>a</a:t>
            </a:r>
            <a:r>
              <a:rPr lang="en-US" altLang="zh-CN" baseline="-25000">
                <a:solidFill>
                  <a:srgbClr val="00CC00"/>
                </a:solidFill>
                <a:latin typeface="Times New Roman" panose="02020603050405020304" pitchFamily="18" charset="0"/>
                <a:ea typeface="楷体_GB2312" pitchFamily="49" charset="-122"/>
              </a:rPr>
              <a:t>2</a:t>
            </a:r>
            <a:r>
              <a:rPr lang="en-US" altLang="zh-CN">
                <a:solidFill>
                  <a:srgbClr val="00CC00"/>
                </a:solidFill>
                <a:latin typeface="Times New Roman" panose="02020603050405020304" pitchFamily="18" charset="0"/>
                <a:ea typeface="楷体_GB2312" pitchFamily="49" charset="-122"/>
              </a:rPr>
              <a:t>,…,</a:t>
            </a:r>
            <a:r>
              <a:rPr lang="en-US" altLang="zh-CN" i="1" err="1">
                <a:solidFill>
                  <a:srgbClr val="00CC00"/>
                </a:solidFill>
                <a:latin typeface="Times New Roman" panose="02020603050405020304" pitchFamily="18" charset="0"/>
                <a:ea typeface="楷体_GB2312" pitchFamily="49" charset="-122"/>
              </a:rPr>
              <a:t>a</a:t>
            </a:r>
            <a:r>
              <a:rPr lang="en-US" altLang="zh-CN" i="1" baseline="-25000" err="1">
                <a:solidFill>
                  <a:srgbClr val="00CC00"/>
                </a:solidFill>
                <a:latin typeface="Times New Roman" panose="02020603050405020304" pitchFamily="18" charset="0"/>
                <a:ea typeface="楷体_GB2312" pitchFamily="49" charset="-122"/>
              </a:rPr>
              <a:t>i</a:t>
            </a:r>
            <a:r>
              <a:rPr lang="en-US" altLang="zh-CN">
                <a:solidFill>
                  <a:srgbClr val="00CC00"/>
                </a:solidFill>
                <a:latin typeface="Times New Roman" panose="02020603050405020304" pitchFamily="18" charset="0"/>
                <a:ea typeface="楷体_GB2312" pitchFamily="49" charset="-122"/>
              </a:rPr>
              <a:t>,…,</a:t>
            </a:r>
            <a:r>
              <a:rPr lang="en-US" altLang="zh-CN" i="1">
                <a:solidFill>
                  <a:srgbClr val="00CC00"/>
                </a:solidFill>
                <a:latin typeface="Times New Roman" panose="02020603050405020304" pitchFamily="18" charset="0"/>
                <a:ea typeface="楷体_GB2312" pitchFamily="49" charset="-122"/>
              </a:rPr>
              <a:t>a</a:t>
            </a:r>
            <a:r>
              <a:rPr lang="en-US" altLang="zh-CN" i="1" baseline="-25000">
                <a:solidFill>
                  <a:srgbClr val="00CC00"/>
                </a:solidFill>
                <a:latin typeface="Times New Roman" panose="02020603050405020304" pitchFamily="18" charset="0"/>
                <a:ea typeface="楷体_GB2312" pitchFamily="49" charset="-122"/>
              </a:rPr>
              <a:t>n</a:t>
            </a:r>
            <a:r>
              <a:rPr lang="en-US" altLang="zh-CN">
                <a:solidFill>
                  <a:srgbClr val="00CC00"/>
                </a:solidFill>
                <a:latin typeface="Times New Roman" panose="02020603050405020304" pitchFamily="18" charset="0"/>
                <a:ea typeface="楷体_GB2312" pitchFamily="49" charset="-122"/>
              </a:rPr>
              <a:t>)</a:t>
            </a:r>
            <a:endParaRPr lang="en-US" altLang="zh-CN">
              <a:solidFill>
                <a:srgbClr val="00CC00"/>
              </a:solidFill>
              <a:latin typeface="Times New Roman" panose="02020603050405020304" pitchFamily="18" charset="0"/>
              <a:ea typeface="楷体_GB2312" pitchFamily="49" charset="-122"/>
            </a:endParaRPr>
          </a:p>
          <a:p>
            <a:pPr>
              <a:lnSpc>
                <a:spcPct val="130000"/>
              </a:lnSpc>
            </a:pPr>
            <a:r>
              <a:rPr lang="en-US" altLang="zh-CN" dirty="0">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其中</a:t>
            </a:r>
            <a:r>
              <a:rPr lang="en-US" altLang="zh-CN" i="1">
                <a:latin typeface="Times New Roman" panose="02020603050405020304" pitchFamily="18" charset="0"/>
                <a:ea typeface="楷体_GB2312" pitchFamily="49" charset="-122"/>
              </a:rPr>
              <a:t>n</a:t>
            </a:r>
            <a:r>
              <a:rPr lang="zh-CN" altLang="en-US" dirty="0">
                <a:latin typeface="Times New Roman" panose="02020603050405020304" pitchFamily="18" charset="0"/>
                <a:ea typeface="楷体_GB2312" pitchFamily="49" charset="-122"/>
              </a:rPr>
              <a:t>表示广义表的长度，即广义表中所含元素的个数，</a:t>
            </a:r>
            <a:r>
              <a:rPr lang="en-US" altLang="zh-CN" i="1">
                <a:latin typeface="Times New Roman" panose="02020603050405020304" pitchFamily="18" charset="0"/>
                <a:ea typeface="楷体_GB2312" pitchFamily="49" charset="-122"/>
              </a:rPr>
              <a:t>n</a:t>
            </a:r>
            <a:r>
              <a:rPr lang="en-US" altLang="zh-CN" dirty="0">
                <a:latin typeface="Times New Roman" panose="02020603050405020304" pitchFamily="18" charset="0"/>
                <a:ea typeface="楷体_GB2312" pitchFamily="49" charset="-122"/>
              </a:rPr>
              <a:t>≥0</a:t>
            </a:r>
            <a:r>
              <a:rPr lang="zh-CN" altLang="en-US" dirty="0">
                <a:latin typeface="Times New Roman" panose="02020603050405020304" pitchFamily="18" charset="0"/>
                <a:ea typeface="楷体_GB2312" pitchFamily="49" charset="-122"/>
              </a:rPr>
              <a:t>。如果</a:t>
            </a:r>
            <a:r>
              <a:rPr lang="en-US" altLang="zh-CN" i="1" err="1">
                <a:latin typeface="Times New Roman" panose="02020603050405020304" pitchFamily="18" charset="0"/>
                <a:ea typeface="楷体_GB2312" pitchFamily="49" charset="-122"/>
              </a:rPr>
              <a:t>a</a:t>
            </a:r>
            <a:r>
              <a:rPr lang="en-US" altLang="zh-CN" i="1" baseline="-25000" err="1">
                <a:latin typeface="Times New Roman" panose="02020603050405020304" pitchFamily="18" charset="0"/>
                <a:ea typeface="楷体_GB2312" pitchFamily="49" charset="-122"/>
              </a:rPr>
              <a:t>i</a:t>
            </a:r>
            <a:r>
              <a:rPr lang="zh-CN" altLang="en-US" dirty="0">
                <a:latin typeface="Times New Roman" panose="02020603050405020304" pitchFamily="18" charset="0"/>
                <a:ea typeface="楷体_GB2312" pitchFamily="49" charset="-122"/>
              </a:rPr>
              <a:t>是单个数据元素，则</a:t>
            </a:r>
            <a:r>
              <a:rPr lang="en-US" altLang="zh-CN" i="1" err="1">
                <a:latin typeface="Times New Roman" panose="02020603050405020304" pitchFamily="18" charset="0"/>
                <a:ea typeface="楷体_GB2312" pitchFamily="49" charset="-122"/>
              </a:rPr>
              <a:t>a</a:t>
            </a:r>
            <a:r>
              <a:rPr lang="en-US" altLang="zh-CN" i="1" baseline="-25000" err="1">
                <a:latin typeface="Times New Roman" panose="02020603050405020304" pitchFamily="18" charset="0"/>
                <a:ea typeface="楷体_GB2312" pitchFamily="49" charset="-122"/>
              </a:rPr>
              <a:t>i</a:t>
            </a:r>
            <a:r>
              <a:rPr lang="zh-CN" altLang="en-US" dirty="0">
                <a:latin typeface="Times New Roman" panose="02020603050405020304" pitchFamily="18" charset="0"/>
                <a:ea typeface="楷体_GB2312" pitchFamily="49" charset="-122"/>
              </a:rPr>
              <a:t>是广义表</a:t>
            </a:r>
            <a:r>
              <a:rPr lang="en-US" altLang="zh-CN" dirty="0">
                <a:latin typeface="Times New Roman" panose="02020603050405020304" pitchFamily="18" charset="0"/>
                <a:ea typeface="楷体_GB2312" pitchFamily="49" charset="-122"/>
              </a:rPr>
              <a:t>GL</a:t>
            </a:r>
            <a:r>
              <a:rPr lang="zh-CN" altLang="en-US" dirty="0">
                <a:latin typeface="Times New Roman" panose="02020603050405020304" pitchFamily="18" charset="0"/>
                <a:ea typeface="楷体_GB2312" pitchFamily="49" charset="-122"/>
              </a:rPr>
              <a:t>的原子；如果</a:t>
            </a:r>
            <a:r>
              <a:rPr lang="en-US" altLang="zh-CN" i="1" err="1">
                <a:latin typeface="Times New Roman" panose="02020603050405020304" pitchFamily="18" charset="0"/>
                <a:ea typeface="楷体_GB2312" pitchFamily="49" charset="-122"/>
              </a:rPr>
              <a:t>a</a:t>
            </a:r>
            <a:r>
              <a:rPr lang="en-US" altLang="zh-CN" i="1" baseline="-25000" err="1">
                <a:latin typeface="Times New Roman" panose="02020603050405020304" pitchFamily="18" charset="0"/>
                <a:ea typeface="楷体_GB2312" pitchFamily="49" charset="-122"/>
              </a:rPr>
              <a:t>i</a:t>
            </a:r>
            <a:r>
              <a:rPr lang="zh-CN" altLang="en-US" dirty="0">
                <a:latin typeface="Times New Roman" panose="02020603050405020304" pitchFamily="18" charset="0"/>
                <a:ea typeface="楷体_GB2312" pitchFamily="49" charset="-122"/>
              </a:rPr>
              <a:t>是一个广义表，则</a:t>
            </a:r>
            <a:r>
              <a:rPr lang="en-US" altLang="zh-CN" i="1" err="1">
                <a:latin typeface="Times New Roman" panose="02020603050405020304" pitchFamily="18" charset="0"/>
                <a:ea typeface="楷体_GB2312" pitchFamily="49" charset="-122"/>
              </a:rPr>
              <a:t>a</a:t>
            </a:r>
            <a:r>
              <a:rPr lang="en-US" altLang="zh-CN" i="1" baseline="-25000" err="1">
                <a:latin typeface="Times New Roman" panose="02020603050405020304" pitchFamily="18" charset="0"/>
                <a:ea typeface="楷体_GB2312" pitchFamily="49" charset="-122"/>
              </a:rPr>
              <a:t>i</a:t>
            </a:r>
            <a:r>
              <a:rPr lang="zh-CN" altLang="en-US" dirty="0">
                <a:latin typeface="Times New Roman" panose="02020603050405020304" pitchFamily="18" charset="0"/>
                <a:ea typeface="楷体_GB2312" pitchFamily="49" charset="-122"/>
              </a:rPr>
              <a:t>是广义表</a:t>
            </a:r>
            <a:r>
              <a:rPr lang="en-US" altLang="zh-CN" dirty="0">
                <a:latin typeface="Times New Roman" panose="02020603050405020304" pitchFamily="18" charset="0"/>
                <a:ea typeface="楷体_GB2312" pitchFamily="49" charset="-122"/>
              </a:rPr>
              <a:t>GL</a:t>
            </a:r>
            <a:r>
              <a:rPr lang="zh-CN" altLang="en-US" dirty="0">
                <a:latin typeface="Times New Roman" panose="02020603050405020304" pitchFamily="18" charset="0"/>
                <a:ea typeface="楷体_GB2312" pitchFamily="49" charset="-122"/>
              </a:rPr>
              <a:t>的子表。 </a:t>
            </a:r>
            <a:endParaRPr lang="zh-CN" altLang="en-US" dirty="0">
              <a:latin typeface="Times New Roman" panose="02020603050405020304" pitchFamily="18" charset="0"/>
              <a:ea typeface="楷体_GB2312"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文本框 65537"/>
          <p:cNvSpPr txBox="1"/>
          <p:nvPr/>
        </p:nvSpPr>
        <p:spPr>
          <a:xfrm>
            <a:off x="457200" y="203200"/>
            <a:ext cx="8229600" cy="5568950"/>
          </a:xfrm>
          <a:prstGeom prst="rect">
            <a:avLst/>
          </a:prstGeom>
          <a:noFill/>
          <a:ln w="9525">
            <a:noFill/>
          </a:ln>
        </p:spPr>
        <p:txBody>
          <a:bodyPr anchor="t" anchorCtr="0">
            <a:spAutoFit/>
          </a:bodyPr>
          <a:p>
            <a:pPr algn="just">
              <a:spcBef>
                <a:spcPct val="50000"/>
              </a:spcBef>
            </a:pPr>
            <a:r>
              <a:rPr lang="zh-CN" altLang="en-US" dirty="0">
                <a:solidFill>
                  <a:srgbClr val="FF3300"/>
                </a:solidFill>
                <a:latin typeface="Times New Roman" panose="02020603050405020304" pitchFamily="18" charset="0"/>
                <a:ea typeface="楷体_GB2312" pitchFamily="49" charset="-122"/>
              </a:rPr>
              <a:t>　广义表具有如下重要的特性：</a:t>
            </a:r>
            <a:endParaRPr lang="zh-CN" altLang="en-US" dirty="0">
              <a:solidFill>
                <a:srgbClr val="FF3300"/>
              </a:solidFill>
              <a:latin typeface="Times New Roman" panose="02020603050405020304" pitchFamily="18" charset="0"/>
              <a:ea typeface="楷体_GB2312" pitchFamily="49" charset="-122"/>
            </a:endParaRPr>
          </a:p>
          <a:p>
            <a:pPr algn="just">
              <a:spcBef>
                <a:spcPct val="50000"/>
              </a:spcBef>
            </a:pPr>
            <a:r>
              <a:rPr lang="zh-CN" altLang="en-US" dirty="0">
                <a:solidFill>
                  <a:srgbClr val="FF3300"/>
                </a:solidFill>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1</a:t>
            </a:r>
            <a:r>
              <a:rPr lang="zh-CN" altLang="en-US" dirty="0">
                <a:latin typeface="Times New Roman" panose="02020603050405020304" pitchFamily="18" charset="0"/>
                <a:ea typeface="楷体_GB2312" pitchFamily="49" charset="-122"/>
              </a:rPr>
              <a:t>）广义表中的数据元素有相对次序；</a:t>
            </a:r>
            <a:endParaRPr lang="zh-CN" altLang="en-US" dirty="0">
              <a:latin typeface="Times New Roman" panose="02020603050405020304" pitchFamily="18" charset="0"/>
              <a:ea typeface="楷体_GB2312" pitchFamily="49" charset="-122"/>
            </a:endParaRPr>
          </a:p>
          <a:p>
            <a:pPr algn="just">
              <a:spcBef>
                <a:spcPct val="50000"/>
              </a:spcBef>
            </a:pPr>
            <a:r>
              <a:rPr lang="zh-CN" altLang="en-US" dirty="0">
                <a:latin typeface="Times New Roman" panose="02020603050405020304" pitchFamily="18" charset="0"/>
                <a:ea typeface="楷体_GB2312" pitchFamily="49" charset="-122"/>
              </a:rPr>
              <a:t>   （</a:t>
            </a:r>
            <a:r>
              <a:rPr lang="en-US" altLang="zh-CN" dirty="0">
                <a:latin typeface="Times New Roman" panose="02020603050405020304" pitchFamily="18" charset="0"/>
                <a:ea typeface="楷体_GB2312" pitchFamily="49" charset="-122"/>
              </a:rPr>
              <a:t>2</a:t>
            </a:r>
            <a:r>
              <a:rPr lang="zh-CN" altLang="en-US" dirty="0">
                <a:latin typeface="Times New Roman" panose="02020603050405020304" pitchFamily="18" charset="0"/>
                <a:ea typeface="楷体_GB2312" pitchFamily="49" charset="-122"/>
              </a:rPr>
              <a:t>）</a:t>
            </a:r>
            <a:r>
              <a:rPr lang="zh-CN" altLang="en-US" dirty="0">
                <a:solidFill>
                  <a:srgbClr val="FF0000"/>
                </a:solidFill>
                <a:latin typeface="Times New Roman" panose="02020603050405020304" pitchFamily="18" charset="0"/>
                <a:ea typeface="楷体_GB2312" pitchFamily="49" charset="-122"/>
              </a:rPr>
              <a:t>广义表的长度定义为最外层包含元素个数；</a:t>
            </a:r>
            <a:endParaRPr lang="zh-CN" altLang="en-US" dirty="0">
              <a:solidFill>
                <a:srgbClr val="FF0000"/>
              </a:solidFill>
              <a:latin typeface="Times New Roman" panose="02020603050405020304" pitchFamily="18" charset="0"/>
              <a:ea typeface="楷体_GB2312" pitchFamily="49" charset="-122"/>
            </a:endParaRPr>
          </a:p>
          <a:p>
            <a:pPr algn="just">
              <a:spcBef>
                <a:spcPct val="50000"/>
              </a:spcBef>
            </a:pPr>
            <a:r>
              <a:rPr lang="zh-CN" altLang="en-US" dirty="0">
                <a:latin typeface="Times New Roman" panose="02020603050405020304" pitchFamily="18" charset="0"/>
                <a:ea typeface="楷体_GB2312" pitchFamily="49" charset="-122"/>
              </a:rPr>
              <a:t>   （</a:t>
            </a:r>
            <a:r>
              <a:rPr lang="en-US" altLang="zh-CN" dirty="0">
                <a:latin typeface="Times New Roman" panose="02020603050405020304" pitchFamily="18" charset="0"/>
                <a:ea typeface="楷体_GB2312" pitchFamily="49" charset="-122"/>
              </a:rPr>
              <a:t>3</a:t>
            </a:r>
            <a:r>
              <a:rPr lang="zh-CN" altLang="en-US" dirty="0">
                <a:latin typeface="Times New Roman" panose="02020603050405020304" pitchFamily="18" charset="0"/>
                <a:ea typeface="楷体_GB2312" pitchFamily="49" charset="-122"/>
              </a:rPr>
              <a:t>）</a:t>
            </a:r>
            <a:r>
              <a:rPr lang="zh-CN" altLang="en-US" dirty="0">
                <a:solidFill>
                  <a:srgbClr val="FF0000"/>
                </a:solidFill>
                <a:latin typeface="Times New Roman" panose="02020603050405020304" pitchFamily="18" charset="0"/>
                <a:ea typeface="楷体_GB2312" pitchFamily="49" charset="-122"/>
              </a:rPr>
              <a:t>广义表的深度定义为所含括弧的重数。其中原子的深度为</a:t>
            </a:r>
            <a:r>
              <a:rPr lang="en-US" altLang="zh-CN" dirty="0">
                <a:solidFill>
                  <a:srgbClr val="FF0000"/>
                </a:solidFill>
                <a:latin typeface="Times New Roman" panose="02020603050405020304" pitchFamily="18" charset="0"/>
                <a:ea typeface="楷体_GB2312" pitchFamily="49" charset="-122"/>
              </a:rPr>
              <a:t>0</a:t>
            </a:r>
            <a:r>
              <a:rPr lang="zh-CN" altLang="en-US" dirty="0">
                <a:solidFill>
                  <a:srgbClr val="FF0000"/>
                </a:solidFill>
                <a:latin typeface="Times New Roman" panose="02020603050405020304" pitchFamily="18" charset="0"/>
                <a:ea typeface="楷体_GB2312" pitchFamily="49" charset="-122"/>
              </a:rPr>
              <a:t>，空表的深度为</a:t>
            </a:r>
            <a:r>
              <a:rPr lang="en-US" altLang="zh-CN" dirty="0">
                <a:solidFill>
                  <a:srgbClr val="FF0000"/>
                </a:solidFill>
                <a:latin typeface="Times New Roman" panose="02020603050405020304" pitchFamily="18" charset="0"/>
                <a:ea typeface="楷体_GB2312" pitchFamily="49" charset="-122"/>
              </a:rPr>
              <a:t>1</a:t>
            </a:r>
            <a:r>
              <a:rPr lang="zh-CN" altLang="en-US" dirty="0">
                <a:latin typeface="Times New Roman" panose="02020603050405020304" pitchFamily="18" charset="0"/>
                <a:ea typeface="楷体_GB2312" pitchFamily="49" charset="-122"/>
              </a:rPr>
              <a:t>；</a:t>
            </a:r>
            <a:endParaRPr lang="zh-CN" altLang="en-US" dirty="0">
              <a:latin typeface="Times New Roman" panose="02020603050405020304" pitchFamily="18" charset="0"/>
              <a:ea typeface="楷体_GB2312" pitchFamily="49" charset="-122"/>
            </a:endParaRPr>
          </a:p>
          <a:p>
            <a:pPr algn="just">
              <a:spcBef>
                <a:spcPct val="50000"/>
              </a:spcBef>
            </a:pPr>
            <a:r>
              <a:rPr lang="zh-CN" altLang="en-US" dirty="0">
                <a:latin typeface="Times New Roman" panose="02020603050405020304" pitchFamily="18" charset="0"/>
                <a:ea typeface="楷体_GB2312" pitchFamily="49" charset="-122"/>
              </a:rPr>
              <a:t>   （</a:t>
            </a:r>
            <a:r>
              <a:rPr lang="en-US" altLang="zh-CN" dirty="0">
                <a:latin typeface="Times New Roman" panose="02020603050405020304" pitchFamily="18" charset="0"/>
                <a:ea typeface="楷体_GB2312" pitchFamily="49" charset="-122"/>
              </a:rPr>
              <a:t>4</a:t>
            </a:r>
            <a:r>
              <a:rPr lang="zh-CN" altLang="en-US" dirty="0">
                <a:latin typeface="Times New Roman" panose="02020603050405020304" pitchFamily="18" charset="0"/>
                <a:ea typeface="楷体_GB2312" pitchFamily="49" charset="-122"/>
              </a:rPr>
              <a:t>）广义表可以共享；一个广义表可以为其他广义表共享；这种共享广义表称为再入表；</a:t>
            </a:r>
            <a:endParaRPr lang="zh-CN" altLang="en-US" dirty="0">
              <a:latin typeface="Times New Roman" panose="02020603050405020304" pitchFamily="18" charset="0"/>
              <a:ea typeface="楷体_GB2312" pitchFamily="49" charset="-122"/>
            </a:endParaRPr>
          </a:p>
          <a:p>
            <a:pPr algn="just">
              <a:spcBef>
                <a:spcPct val="50000"/>
              </a:spcBef>
            </a:pPr>
            <a:r>
              <a:rPr lang="zh-CN" altLang="en-US" dirty="0">
                <a:latin typeface="Times New Roman" panose="02020603050405020304" pitchFamily="18" charset="0"/>
                <a:ea typeface="楷体_GB2312" pitchFamily="49" charset="-122"/>
              </a:rPr>
              <a:t>    （</a:t>
            </a:r>
            <a:r>
              <a:rPr lang="en-US" altLang="zh-CN" dirty="0">
                <a:latin typeface="Times New Roman" panose="02020603050405020304" pitchFamily="18" charset="0"/>
                <a:ea typeface="楷体_GB2312" pitchFamily="49" charset="-122"/>
              </a:rPr>
              <a:t>5</a:t>
            </a:r>
            <a:r>
              <a:rPr lang="zh-CN" altLang="en-US" dirty="0">
                <a:latin typeface="Times New Roman" panose="02020603050405020304" pitchFamily="18" charset="0"/>
                <a:ea typeface="楷体_GB2312" pitchFamily="49" charset="-122"/>
              </a:rPr>
              <a:t>）</a:t>
            </a:r>
            <a:r>
              <a:rPr lang="zh-CN" altLang="en-US" dirty="0">
                <a:solidFill>
                  <a:srgbClr val="FF0000"/>
                </a:solidFill>
                <a:latin typeface="Times New Roman" panose="02020603050405020304" pitchFamily="18" charset="0"/>
                <a:ea typeface="楷体_GB2312" pitchFamily="49" charset="-122"/>
              </a:rPr>
              <a:t>广义表可以是一个递归的表</a:t>
            </a:r>
            <a:r>
              <a:rPr lang="zh-CN" altLang="en-US" dirty="0">
                <a:latin typeface="Times New Roman" panose="02020603050405020304" pitchFamily="18" charset="0"/>
                <a:ea typeface="楷体_GB2312" pitchFamily="49" charset="-122"/>
              </a:rPr>
              <a:t>。一个广义表可以是自已的子表。这种广义表称为递归表。递归表的深度是无穷值</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长度是有限值；</a:t>
            </a:r>
            <a:endParaRPr lang="zh-CN" altLang="en-US" dirty="0">
              <a:latin typeface="Times New Roman" panose="02020603050405020304" pitchFamily="18" charset="0"/>
              <a:ea typeface="楷体_GB2312" pitchFamily="49" charset="-122"/>
            </a:endParaRPr>
          </a:p>
          <a:p>
            <a:pPr>
              <a:spcBef>
                <a:spcPct val="50000"/>
              </a:spcBef>
            </a:pPr>
            <a:r>
              <a:rPr lang="zh-CN" altLang="en-US" dirty="0">
                <a:latin typeface="Times New Roman" panose="02020603050405020304" pitchFamily="18" charset="0"/>
                <a:ea typeface="楷体_GB2312" pitchFamily="49" charset="-122"/>
              </a:rPr>
              <a:t>    （</a:t>
            </a:r>
            <a:r>
              <a:rPr lang="en-US" altLang="zh-CN" dirty="0">
                <a:latin typeface="Times New Roman" panose="02020603050405020304" pitchFamily="18" charset="0"/>
                <a:ea typeface="楷体_GB2312" pitchFamily="49" charset="-122"/>
              </a:rPr>
              <a:t>6</a:t>
            </a:r>
            <a:r>
              <a:rPr lang="zh-CN" altLang="en-US" dirty="0">
                <a:latin typeface="Times New Roman" panose="02020603050405020304" pitchFamily="18" charset="0"/>
                <a:ea typeface="楷体_GB2312" pitchFamily="49" charset="-122"/>
              </a:rPr>
              <a:t>）任何一个非空广义表</a:t>
            </a:r>
            <a:r>
              <a:rPr lang="en-US" altLang="zh-CN" dirty="0">
                <a:latin typeface="Times New Roman" panose="02020603050405020304" pitchFamily="18" charset="0"/>
                <a:ea typeface="楷体_GB2312" pitchFamily="49" charset="-122"/>
              </a:rPr>
              <a:t>GL</a:t>
            </a:r>
            <a:r>
              <a:rPr lang="zh-CN" altLang="en-US" dirty="0">
                <a:latin typeface="Times New Roman" panose="02020603050405020304" pitchFamily="18" charset="0"/>
                <a:ea typeface="楷体_GB2312" pitchFamily="49" charset="-122"/>
              </a:rPr>
              <a:t>均可分解为表头</a:t>
            </a:r>
            <a:r>
              <a:rPr lang="en-US" altLang="zh-CN">
                <a:solidFill>
                  <a:srgbClr val="FF0000"/>
                </a:solidFill>
                <a:latin typeface="Times New Roman" panose="02020603050405020304" pitchFamily="18" charset="0"/>
                <a:ea typeface="楷体_GB2312" pitchFamily="49" charset="-122"/>
              </a:rPr>
              <a:t>head(GL) = </a:t>
            </a:r>
            <a:r>
              <a:rPr lang="en-US" altLang="zh-CN" i="1">
                <a:solidFill>
                  <a:srgbClr val="FF0000"/>
                </a:solidFill>
                <a:latin typeface="Times New Roman" panose="02020603050405020304" pitchFamily="18" charset="0"/>
                <a:ea typeface="楷体_GB2312" pitchFamily="49" charset="-122"/>
              </a:rPr>
              <a:t>a</a:t>
            </a:r>
            <a:r>
              <a:rPr lang="en-US" altLang="zh-CN" baseline="-30000">
                <a:solidFill>
                  <a:srgbClr val="FF0000"/>
                </a:solidFill>
                <a:latin typeface="Times New Roman" panose="02020603050405020304" pitchFamily="18" charset="0"/>
                <a:ea typeface="楷体_GB2312" pitchFamily="49" charset="-122"/>
              </a:rPr>
              <a:t>1</a:t>
            </a:r>
            <a:r>
              <a:rPr lang="zh-CN" altLang="en-US" dirty="0">
                <a:solidFill>
                  <a:srgbClr val="FF0000"/>
                </a:solidFill>
                <a:latin typeface="Times New Roman" panose="02020603050405020304" pitchFamily="18" charset="0"/>
                <a:ea typeface="楷体_GB2312" pitchFamily="49" charset="-122"/>
              </a:rPr>
              <a:t>和表尾</a:t>
            </a:r>
            <a:r>
              <a:rPr lang="en-US" altLang="zh-CN">
                <a:solidFill>
                  <a:srgbClr val="FF0000"/>
                </a:solidFill>
                <a:latin typeface="Times New Roman" panose="02020603050405020304" pitchFamily="18" charset="0"/>
                <a:ea typeface="楷体_GB2312" pitchFamily="49" charset="-122"/>
              </a:rPr>
              <a:t>tail(GL) = ( </a:t>
            </a:r>
            <a:r>
              <a:rPr lang="en-US" altLang="zh-CN" i="1">
                <a:solidFill>
                  <a:srgbClr val="FF0000"/>
                </a:solidFill>
                <a:latin typeface="Times New Roman" panose="02020603050405020304" pitchFamily="18" charset="0"/>
                <a:ea typeface="楷体_GB2312" pitchFamily="49" charset="-122"/>
              </a:rPr>
              <a:t>a</a:t>
            </a:r>
            <a:r>
              <a:rPr lang="en-US" altLang="zh-CN" baseline="-30000">
                <a:solidFill>
                  <a:srgbClr val="FF0000"/>
                </a:solidFill>
                <a:latin typeface="Times New Roman" panose="02020603050405020304" pitchFamily="18" charset="0"/>
                <a:ea typeface="楷体_GB2312" pitchFamily="49" charset="-122"/>
              </a:rPr>
              <a:t>2</a:t>
            </a:r>
            <a:r>
              <a:rPr lang="en-US" altLang="zh-CN">
                <a:solidFill>
                  <a:srgbClr val="FF0000"/>
                </a:solidFill>
                <a:latin typeface="Times New Roman" panose="02020603050405020304" pitchFamily="18" charset="0"/>
                <a:ea typeface="楷体_GB2312" pitchFamily="49" charset="-122"/>
              </a:rPr>
              <a:t>,…,</a:t>
            </a:r>
            <a:r>
              <a:rPr lang="en-US" altLang="zh-CN" i="1">
                <a:solidFill>
                  <a:srgbClr val="FF0000"/>
                </a:solidFill>
                <a:latin typeface="Times New Roman" panose="02020603050405020304" pitchFamily="18" charset="0"/>
                <a:ea typeface="楷体_GB2312" pitchFamily="49" charset="-122"/>
              </a:rPr>
              <a:t>a</a:t>
            </a:r>
            <a:r>
              <a:rPr lang="en-US" altLang="zh-CN" i="1" baseline="-30000">
                <a:solidFill>
                  <a:srgbClr val="FF0000"/>
                </a:solidFill>
                <a:latin typeface="Times New Roman" panose="02020603050405020304" pitchFamily="18" charset="0"/>
                <a:ea typeface="楷体_GB2312" pitchFamily="49" charset="-122"/>
              </a:rPr>
              <a:t>n</a:t>
            </a:r>
            <a:r>
              <a:rPr lang="en-US" altLang="zh-CN" dirty="0">
                <a:solidFill>
                  <a:srgbClr val="FF0000"/>
                </a:solidFill>
                <a:latin typeface="Times New Roman" panose="02020603050405020304" pitchFamily="18" charset="0"/>
                <a:ea typeface="楷体_GB2312" pitchFamily="49" charset="-122"/>
              </a:rPr>
              <a:t>) </a:t>
            </a:r>
            <a:r>
              <a:rPr lang="zh-CN" altLang="en-US" dirty="0">
                <a:solidFill>
                  <a:srgbClr val="FF0000"/>
                </a:solidFill>
                <a:latin typeface="Times New Roman" panose="02020603050405020304" pitchFamily="18" charset="0"/>
                <a:ea typeface="楷体_GB2312" pitchFamily="49" charset="-122"/>
              </a:rPr>
              <a:t>两部分。 </a:t>
            </a:r>
            <a:endParaRPr lang="zh-CN" altLang="en-US" dirty="0">
              <a:solidFill>
                <a:srgbClr val="FF0000"/>
              </a:solidFill>
              <a:latin typeface="Times New Roman" panose="02020603050405020304" pitchFamily="18" charset="0"/>
              <a:ea typeface="楷体_GB2312"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文本框 66561"/>
          <p:cNvSpPr txBox="1"/>
          <p:nvPr/>
        </p:nvSpPr>
        <p:spPr>
          <a:xfrm>
            <a:off x="457200" y="838200"/>
            <a:ext cx="8077200" cy="3925888"/>
          </a:xfrm>
          <a:prstGeom prst="rect">
            <a:avLst/>
          </a:prstGeom>
          <a:noFill/>
          <a:ln w="9525">
            <a:noFill/>
          </a:ln>
        </p:spPr>
        <p:txBody>
          <a:bodyPr anchor="t" anchorCtr="0">
            <a:spAutoFit/>
          </a:bodyPr>
          <a:p>
            <a:pPr algn="just">
              <a:spcBef>
                <a:spcPct val="50000"/>
              </a:spcBef>
            </a:pPr>
            <a:r>
              <a:rPr lang="en-US" altLang="zh-CN" b="0" dirty="0">
                <a:solidFill>
                  <a:schemeClr val="tx1"/>
                </a:solidFill>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楷体_GB2312" pitchFamily="49" charset="-122"/>
              </a:rPr>
              <a:t>为了简单起见</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下面讨论的广义表不包括前面定义的再入表和递归表，即只讨论一般的广义表。另外</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我们规定用小写字母表示原子，用大写字母表示广义表的表名。例如：</a:t>
            </a:r>
            <a:endParaRPr lang="zh-CN" altLang="en-US" dirty="0">
              <a:latin typeface="Times New Roman" panose="02020603050405020304" pitchFamily="18" charset="0"/>
              <a:ea typeface="楷体_GB2312" pitchFamily="49" charset="-122"/>
            </a:endParaRPr>
          </a:p>
          <a:p>
            <a:pPr algn="just">
              <a:spcBef>
                <a:spcPct val="50000"/>
              </a:spcBef>
            </a:pPr>
            <a:r>
              <a:rPr lang="zh-CN" altLang="en-US">
                <a:latin typeface="Times New Roman" panose="02020603050405020304" pitchFamily="18" charset="0"/>
                <a:ea typeface="楷体_GB2312" pitchFamily="49" charset="-122"/>
              </a:rPr>
              <a:t>    </a:t>
            </a:r>
            <a:r>
              <a:rPr lang="en-US" altLang="zh-CN">
                <a:solidFill>
                  <a:srgbClr val="9900FF"/>
                </a:solidFill>
                <a:latin typeface="Times New Roman" panose="02020603050405020304" pitchFamily="18" charset="0"/>
                <a:ea typeface="楷体_GB2312" pitchFamily="49" charset="-122"/>
              </a:rPr>
              <a:t>A=()</a:t>
            </a:r>
            <a:endParaRPr lang="en-US" altLang="zh-CN">
              <a:solidFill>
                <a:srgbClr val="9900FF"/>
              </a:solidFill>
              <a:latin typeface="Times New Roman" panose="02020603050405020304" pitchFamily="18" charset="0"/>
              <a:ea typeface="楷体_GB2312" pitchFamily="49" charset="-122"/>
            </a:endParaRPr>
          </a:p>
          <a:p>
            <a:pPr algn="just">
              <a:spcBef>
                <a:spcPct val="50000"/>
              </a:spcBef>
            </a:pPr>
            <a:r>
              <a:rPr lang="en-US" altLang="zh-CN">
                <a:solidFill>
                  <a:srgbClr val="9900FF"/>
                </a:solidFill>
                <a:latin typeface="Times New Roman" panose="02020603050405020304" pitchFamily="18" charset="0"/>
                <a:ea typeface="楷体_GB2312" pitchFamily="49" charset="-122"/>
              </a:rPr>
              <a:t>    B=(e)</a:t>
            </a:r>
            <a:endParaRPr lang="en-US" altLang="zh-CN">
              <a:solidFill>
                <a:srgbClr val="9900FF"/>
              </a:solidFill>
              <a:latin typeface="Times New Roman" panose="02020603050405020304" pitchFamily="18" charset="0"/>
              <a:ea typeface="楷体_GB2312" pitchFamily="49" charset="-122"/>
            </a:endParaRPr>
          </a:p>
          <a:p>
            <a:pPr algn="just">
              <a:spcBef>
                <a:spcPct val="50000"/>
              </a:spcBef>
            </a:pPr>
            <a:r>
              <a:rPr lang="en-US" altLang="zh-CN">
                <a:solidFill>
                  <a:srgbClr val="9900FF"/>
                </a:solidFill>
                <a:latin typeface="Times New Roman" panose="02020603050405020304" pitchFamily="18" charset="0"/>
                <a:ea typeface="楷体_GB2312" pitchFamily="49" charset="-122"/>
              </a:rPr>
              <a:t>    C=(a,(b,c,d))</a:t>
            </a:r>
            <a:endParaRPr lang="en-US" altLang="zh-CN">
              <a:solidFill>
                <a:srgbClr val="9900FF"/>
              </a:solidFill>
              <a:latin typeface="Times New Roman" panose="02020603050405020304" pitchFamily="18" charset="0"/>
              <a:ea typeface="楷体_GB2312" pitchFamily="49" charset="-122"/>
            </a:endParaRPr>
          </a:p>
          <a:p>
            <a:pPr algn="just">
              <a:spcBef>
                <a:spcPct val="50000"/>
              </a:spcBef>
            </a:pPr>
            <a:r>
              <a:rPr lang="en-US" altLang="zh-CN">
                <a:solidFill>
                  <a:srgbClr val="9900FF"/>
                </a:solidFill>
                <a:latin typeface="Times New Roman" panose="02020603050405020304" pitchFamily="18" charset="0"/>
                <a:ea typeface="楷体_GB2312" pitchFamily="49" charset="-122"/>
              </a:rPr>
              <a:t>    D=(A,B,C)=((),(e),(a,(b,c,d)))</a:t>
            </a:r>
            <a:endParaRPr lang="en-US" altLang="zh-CN">
              <a:solidFill>
                <a:srgbClr val="9900FF"/>
              </a:solidFill>
              <a:latin typeface="Times New Roman" panose="02020603050405020304" pitchFamily="18" charset="0"/>
              <a:ea typeface="楷体_GB2312" pitchFamily="49" charset="-122"/>
            </a:endParaRPr>
          </a:p>
          <a:p>
            <a:pPr algn="just">
              <a:spcBef>
                <a:spcPct val="50000"/>
              </a:spcBef>
            </a:pPr>
            <a:r>
              <a:rPr lang="en-US" altLang="zh-CN">
                <a:solidFill>
                  <a:srgbClr val="9900FF"/>
                </a:solidFill>
                <a:latin typeface="Times New Roman" panose="02020603050405020304" pitchFamily="18" charset="0"/>
                <a:ea typeface="楷体_GB2312" pitchFamily="49" charset="-122"/>
              </a:rPr>
              <a:t>    E=((a,(a,b),((a,b),c)))</a:t>
            </a:r>
            <a:endParaRPr lang="en-US" altLang="zh-CN">
              <a:solidFill>
                <a:srgbClr val="9900FF"/>
              </a:solidFill>
              <a:latin typeface="Times New Roman" panose="02020603050405020304" pitchFamily="18" charset="0"/>
              <a:ea typeface="楷体_GB2312" pitchFamily="49"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文本框 67585"/>
          <p:cNvSpPr txBox="1"/>
          <p:nvPr/>
        </p:nvSpPr>
        <p:spPr>
          <a:xfrm>
            <a:off x="228600" y="381000"/>
            <a:ext cx="8763000" cy="4838700"/>
          </a:xfrm>
          <a:prstGeom prst="rect">
            <a:avLst/>
          </a:prstGeom>
          <a:noFill/>
          <a:ln w="9525">
            <a:noFill/>
          </a:ln>
        </p:spPr>
        <p:txBody>
          <a:bodyPr anchor="t" anchorCtr="0">
            <a:spAutoFit/>
          </a:bodyPr>
          <a:p>
            <a:pPr algn="just">
              <a:spcBef>
                <a:spcPct val="50000"/>
              </a:spcBef>
            </a:pPr>
            <a:r>
              <a:rPr lang="en-US" altLang="zh-CN" dirty="0">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如果把每个表的名字（若有的话）写在其表的前面，则上面的</a:t>
            </a:r>
            <a:r>
              <a:rPr lang="en-US" altLang="zh-CN" dirty="0">
                <a:latin typeface="Times New Roman" panose="02020603050405020304" pitchFamily="18" charset="0"/>
                <a:ea typeface="楷体_GB2312" pitchFamily="49" charset="-122"/>
              </a:rPr>
              <a:t>5</a:t>
            </a:r>
            <a:r>
              <a:rPr lang="zh-CN" altLang="en-US" dirty="0">
                <a:latin typeface="Times New Roman" panose="02020603050405020304" pitchFamily="18" charset="0"/>
                <a:ea typeface="楷体_GB2312" pitchFamily="49" charset="-122"/>
              </a:rPr>
              <a:t>个广义表可相应地表示如下：</a:t>
            </a:r>
            <a:endParaRPr lang="zh-CN" altLang="en-US" dirty="0">
              <a:latin typeface="Times New Roman" panose="02020603050405020304" pitchFamily="18" charset="0"/>
              <a:ea typeface="楷体_GB2312" pitchFamily="49" charset="-122"/>
            </a:endParaRPr>
          </a:p>
          <a:p>
            <a:pPr algn="just">
              <a:spcBef>
                <a:spcPct val="50000"/>
              </a:spcBef>
            </a:pPr>
            <a:r>
              <a:rPr lang="zh-CN" altLang="en-US" dirty="0">
                <a:latin typeface="Times New Roman" panose="02020603050405020304" pitchFamily="18" charset="0"/>
                <a:ea typeface="楷体_GB2312" pitchFamily="49" charset="-122"/>
              </a:rPr>
              <a:t>    　</a:t>
            </a:r>
            <a:r>
              <a:rPr lang="en-US" altLang="zh-CN">
                <a:solidFill>
                  <a:srgbClr val="9900FF"/>
                </a:solidFill>
                <a:latin typeface="Times New Roman" panose="02020603050405020304" pitchFamily="18" charset="0"/>
                <a:ea typeface="楷体_GB2312" pitchFamily="49" charset="-122"/>
              </a:rPr>
              <a:t>A()</a:t>
            </a:r>
            <a:endParaRPr lang="en-US" altLang="zh-CN">
              <a:solidFill>
                <a:srgbClr val="9900FF"/>
              </a:solidFill>
              <a:latin typeface="Times New Roman" panose="02020603050405020304" pitchFamily="18" charset="0"/>
              <a:ea typeface="楷体_GB2312" pitchFamily="49" charset="-122"/>
            </a:endParaRPr>
          </a:p>
          <a:p>
            <a:pPr algn="just">
              <a:spcBef>
                <a:spcPct val="50000"/>
              </a:spcBef>
            </a:pPr>
            <a:r>
              <a:rPr lang="en-US" altLang="zh-CN" dirty="0">
                <a:solidFill>
                  <a:srgbClr val="9900FF"/>
                </a:solidFill>
                <a:latin typeface="Times New Roman" panose="02020603050405020304" pitchFamily="18" charset="0"/>
                <a:ea typeface="楷体_GB2312" pitchFamily="49" charset="-122"/>
              </a:rPr>
              <a:t>    </a:t>
            </a:r>
            <a:r>
              <a:rPr lang="zh-CN" altLang="en-US" dirty="0">
                <a:solidFill>
                  <a:srgbClr val="9900FF"/>
                </a:solidFill>
                <a:latin typeface="Times New Roman" panose="02020603050405020304" pitchFamily="18" charset="0"/>
                <a:ea typeface="楷体_GB2312" pitchFamily="49" charset="-122"/>
              </a:rPr>
              <a:t>　</a:t>
            </a:r>
            <a:r>
              <a:rPr lang="en-US" altLang="zh-CN" err="1">
                <a:solidFill>
                  <a:srgbClr val="9900FF"/>
                </a:solidFill>
                <a:latin typeface="Times New Roman" panose="02020603050405020304" pitchFamily="18" charset="0"/>
                <a:ea typeface="楷体_GB2312" pitchFamily="49" charset="-122"/>
              </a:rPr>
              <a:t>B(e</a:t>
            </a:r>
            <a:r>
              <a:rPr lang="en-US" altLang="zh-CN">
                <a:solidFill>
                  <a:srgbClr val="9900FF"/>
                </a:solidFill>
                <a:latin typeface="Times New Roman" panose="02020603050405020304" pitchFamily="18" charset="0"/>
                <a:ea typeface="楷体_GB2312" pitchFamily="49" charset="-122"/>
              </a:rPr>
              <a:t>)</a:t>
            </a:r>
            <a:endParaRPr lang="en-US" altLang="zh-CN">
              <a:solidFill>
                <a:srgbClr val="9900FF"/>
              </a:solidFill>
              <a:latin typeface="Times New Roman" panose="02020603050405020304" pitchFamily="18" charset="0"/>
              <a:ea typeface="楷体_GB2312" pitchFamily="49" charset="-122"/>
            </a:endParaRPr>
          </a:p>
          <a:p>
            <a:pPr algn="just">
              <a:spcBef>
                <a:spcPct val="50000"/>
              </a:spcBef>
            </a:pPr>
            <a:r>
              <a:rPr lang="en-US" altLang="zh-CN" dirty="0">
                <a:solidFill>
                  <a:srgbClr val="9900FF"/>
                </a:solidFill>
                <a:latin typeface="Times New Roman" panose="02020603050405020304" pitchFamily="18" charset="0"/>
                <a:ea typeface="楷体_GB2312" pitchFamily="49" charset="-122"/>
              </a:rPr>
              <a:t>    </a:t>
            </a:r>
            <a:r>
              <a:rPr lang="zh-CN" altLang="en-US" dirty="0">
                <a:solidFill>
                  <a:srgbClr val="9900FF"/>
                </a:solidFill>
                <a:latin typeface="Times New Roman" panose="02020603050405020304" pitchFamily="18" charset="0"/>
                <a:ea typeface="楷体_GB2312" pitchFamily="49" charset="-122"/>
              </a:rPr>
              <a:t>　</a:t>
            </a:r>
            <a:r>
              <a:rPr lang="en-US" altLang="zh-CN" err="1">
                <a:solidFill>
                  <a:srgbClr val="9900FF"/>
                </a:solidFill>
                <a:latin typeface="Times New Roman" panose="02020603050405020304" pitchFamily="18" charset="0"/>
                <a:ea typeface="楷体_GB2312" pitchFamily="49" charset="-122"/>
              </a:rPr>
              <a:t>C(a,•(b,c,d</a:t>
            </a:r>
            <a:r>
              <a:rPr lang="en-US" altLang="zh-CN">
                <a:solidFill>
                  <a:srgbClr val="9900FF"/>
                </a:solidFill>
                <a:latin typeface="Times New Roman" panose="02020603050405020304" pitchFamily="18" charset="0"/>
                <a:ea typeface="楷体_GB2312" pitchFamily="49" charset="-122"/>
              </a:rPr>
              <a:t>))</a:t>
            </a:r>
            <a:endParaRPr lang="en-US" altLang="zh-CN">
              <a:solidFill>
                <a:srgbClr val="9900FF"/>
              </a:solidFill>
              <a:latin typeface="Times New Roman" panose="02020603050405020304" pitchFamily="18" charset="0"/>
              <a:ea typeface="楷体_GB2312" pitchFamily="49" charset="-122"/>
            </a:endParaRPr>
          </a:p>
          <a:p>
            <a:pPr algn="just">
              <a:spcBef>
                <a:spcPct val="50000"/>
              </a:spcBef>
            </a:pPr>
            <a:r>
              <a:rPr lang="en-US" altLang="zh-CN" dirty="0">
                <a:solidFill>
                  <a:srgbClr val="9900FF"/>
                </a:solidFill>
                <a:latin typeface="Times New Roman" panose="02020603050405020304" pitchFamily="18" charset="0"/>
                <a:ea typeface="楷体_GB2312" pitchFamily="49" charset="-122"/>
              </a:rPr>
              <a:t>    </a:t>
            </a:r>
            <a:r>
              <a:rPr lang="zh-CN" altLang="en-US" dirty="0">
                <a:solidFill>
                  <a:srgbClr val="9900FF"/>
                </a:solidFill>
                <a:latin typeface="Times New Roman" panose="02020603050405020304" pitchFamily="18" charset="0"/>
                <a:ea typeface="楷体_GB2312" pitchFamily="49" charset="-122"/>
              </a:rPr>
              <a:t>　</a:t>
            </a:r>
            <a:r>
              <a:rPr lang="en-US" altLang="zh-CN" err="1">
                <a:solidFill>
                  <a:srgbClr val="9900FF"/>
                </a:solidFill>
                <a:latin typeface="Times New Roman" panose="02020603050405020304" pitchFamily="18" charset="0"/>
                <a:ea typeface="楷体_GB2312" pitchFamily="49" charset="-122"/>
              </a:rPr>
              <a:t>D(A(),B(e),C(a, •(b,c,d</a:t>
            </a:r>
            <a:r>
              <a:rPr lang="en-US" altLang="zh-CN">
                <a:solidFill>
                  <a:srgbClr val="9900FF"/>
                </a:solidFill>
                <a:latin typeface="Times New Roman" panose="02020603050405020304" pitchFamily="18" charset="0"/>
                <a:ea typeface="楷体_GB2312" pitchFamily="49" charset="-122"/>
              </a:rPr>
              <a:t>)))</a:t>
            </a:r>
            <a:endParaRPr lang="en-US" altLang="zh-CN">
              <a:solidFill>
                <a:srgbClr val="9900FF"/>
              </a:solidFill>
              <a:latin typeface="Times New Roman" panose="02020603050405020304" pitchFamily="18" charset="0"/>
              <a:ea typeface="楷体_GB2312" pitchFamily="49" charset="-122"/>
            </a:endParaRPr>
          </a:p>
          <a:p>
            <a:pPr algn="just">
              <a:spcBef>
                <a:spcPct val="50000"/>
              </a:spcBef>
            </a:pPr>
            <a:r>
              <a:rPr lang="en-US" altLang="zh-CN" dirty="0">
                <a:solidFill>
                  <a:srgbClr val="9900FF"/>
                </a:solidFill>
                <a:latin typeface="Times New Roman" panose="02020603050405020304" pitchFamily="18" charset="0"/>
                <a:ea typeface="楷体_GB2312" pitchFamily="49" charset="-122"/>
              </a:rPr>
              <a:t>    </a:t>
            </a:r>
            <a:r>
              <a:rPr lang="zh-CN" altLang="en-US" dirty="0">
                <a:solidFill>
                  <a:srgbClr val="9900FF"/>
                </a:solidFill>
                <a:latin typeface="Times New Roman" panose="02020603050405020304" pitchFamily="18" charset="0"/>
                <a:ea typeface="楷体_GB2312" pitchFamily="49" charset="-122"/>
              </a:rPr>
              <a:t>　</a:t>
            </a:r>
            <a:r>
              <a:rPr lang="en-US" altLang="zh-CN" err="1">
                <a:solidFill>
                  <a:srgbClr val="9900FF"/>
                </a:solidFill>
                <a:latin typeface="Times New Roman" panose="02020603050405020304" pitchFamily="18" charset="0"/>
                <a:ea typeface="楷体_GB2312" pitchFamily="49" charset="-122"/>
              </a:rPr>
              <a:t>E(•(a, •(a,b), •(•(a,b),c</a:t>
            </a:r>
            <a:r>
              <a:rPr lang="en-US" altLang="zh-CN">
                <a:solidFill>
                  <a:srgbClr val="9900FF"/>
                </a:solidFill>
                <a:latin typeface="Times New Roman" panose="02020603050405020304" pitchFamily="18" charset="0"/>
                <a:ea typeface="楷体_GB2312" pitchFamily="49" charset="-122"/>
              </a:rPr>
              <a:t>)))</a:t>
            </a:r>
            <a:endParaRPr lang="en-US" altLang="zh-CN">
              <a:solidFill>
                <a:srgbClr val="9900FF"/>
              </a:solidFill>
              <a:latin typeface="Times New Roman" panose="02020603050405020304" pitchFamily="18" charset="0"/>
              <a:ea typeface="楷体_GB2312" pitchFamily="49" charset="-122"/>
            </a:endParaRPr>
          </a:p>
          <a:p>
            <a:pPr algn="just">
              <a:spcBef>
                <a:spcPct val="50000"/>
              </a:spcBef>
            </a:pPr>
            <a:r>
              <a:rPr lang="en-US" altLang="zh-CN" dirty="0">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若用圆圈和方框分别表示表和单元素，并用线段把表和它的元素（元素节点应在其表节点的下方）连接起来</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则可得到一个广义表的图形表示。例如上面</a:t>
            </a:r>
            <a:r>
              <a:rPr lang="en-US" altLang="zh-CN" dirty="0">
                <a:latin typeface="Times New Roman" panose="02020603050405020304" pitchFamily="18" charset="0"/>
                <a:ea typeface="楷体_GB2312" pitchFamily="49" charset="-122"/>
              </a:rPr>
              <a:t>5</a:t>
            </a:r>
            <a:r>
              <a:rPr lang="zh-CN" altLang="en-US" dirty="0">
                <a:latin typeface="Times New Roman" panose="02020603050405020304" pitchFamily="18" charset="0"/>
                <a:ea typeface="楷体_GB2312" pitchFamily="49" charset="-122"/>
              </a:rPr>
              <a:t>个广义表的图形表示如下图所示。</a:t>
            </a:r>
            <a:endParaRPr lang="zh-CN" altLang="en-US">
              <a:latin typeface="Times New Roman" panose="02020603050405020304" pitchFamily="18" charset="0"/>
              <a:ea typeface="楷体_GB2312" pitchFamily="49" charset="-122"/>
            </a:endParaRPr>
          </a:p>
        </p:txBody>
      </p:sp>
      <p:sp>
        <p:nvSpPr>
          <p:cNvPr id="58370" name="文本框 67586"/>
          <p:cNvSpPr txBox="1"/>
          <p:nvPr/>
        </p:nvSpPr>
        <p:spPr>
          <a:xfrm>
            <a:off x="4500563" y="1773238"/>
            <a:ext cx="3240087" cy="457200"/>
          </a:xfrm>
          <a:prstGeom prst="rect">
            <a:avLst/>
          </a:prstGeom>
          <a:noFill/>
          <a:ln w="9525">
            <a:noFill/>
          </a:ln>
        </p:spPr>
        <p:txBody>
          <a:bodyPr anchor="t" anchorCtr="0">
            <a:spAutoFit/>
          </a:bodyPr>
          <a:p>
            <a:pPr>
              <a:spcBef>
                <a:spcPct val="50000"/>
              </a:spcBef>
            </a:pP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表示子表匿名</a:t>
            </a:r>
            <a:endParaRPr lang="zh-CN" altLang="en-US" dirty="0">
              <a:latin typeface="Times New Roman" panose="02020603050405020304" pitchFamily="18" charset="0"/>
              <a:ea typeface="楷体_GB2312" pitchFamily="49" charset="-122"/>
            </a:endParaRPr>
          </a:p>
        </p:txBody>
      </p:sp>
      <p:sp>
        <p:nvSpPr>
          <p:cNvPr id="58371" name="直接连接符 67587"/>
          <p:cNvSpPr/>
          <p:nvPr/>
        </p:nvSpPr>
        <p:spPr>
          <a:xfrm flipH="1">
            <a:off x="1619250" y="2060575"/>
            <a:ext cx="2881313" cy="504825"/>
          </a:xfrm>
          <a:prstGeom prst="line">
            <a:avLst/>
          </a:prstGeom>
          <a:ln w="28575" cap="flat" cmpd="sng">
            <a:solidFill>
              <a:srgbClr val="00CC00"/>
            </a:solidFill>
            <a:prstDash val="solid"/>
            <a:miter/>
            <a:headEnd type="none" w="med" len="med"/>
            <a:tailEnd type="triangle" w="med" len="med"/>
          </a:ln>
        </p:spPr>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67995" y="1557020"/>
            <a:ext cx="8729980" cy="4338320"/>
          </a:xfrm>
          <a:prstGeom prst="rect">
            <a:avLst/>
          </a:prstGeom>
          <a:noFill/>
        </p:spPr>
        <p:txBody>
          <a:bodyPr wrap="square" rtlCol="0" anchor="t">
            <a:spAutoFit/>
          </a:bodyPr>
          <a:p>
            <a:pPr algn="just">
              <a:spcBef>
                <a:spcPct val="50000"/>
              </a:spcBef>
            </a:pPr>
            <a:r>
              <a:rPr lang="zh-CN" altLang="en-US">
                <a:solidFill>
                  <a:srgbClr val="9900FF"/>
                </a:solidFill>
                <a:ea typeface="楷体_GB2312" pitchFamily="49" charset="-122"/>
                <a:sym typeface="+mn-ea"/>
              </a:rPr>
              <a:t>运算：取表头</a:t>
            </a:r>
            <a:r>
              <a:rPr lang="en-US" altLang="zh-CN">
                <a:solidFill>
                  <a:srgbClr val="9900FF"/>
                </a:solidFill>
                <a:ea typeface="楷体_GB2312" pitchFamily="49" charset="-122"/>
                <a:sym typeface="+mn-ea"/>
              </a:rPr>
              <a:t>gethead()</a:t>
            </a:r>
            <a:r>
              <a:rPr lang="zh-CN" altLang="en-US">
                <a:solidFill>
                  <a:srgbClr val="9900FF"/>
                </a:solidFill>
                <a:ea typeface="楷体_GB2312" pitchFamily="49" charset="-122"/>
                <a:sym typeface="+mn-ea"/>
              </a:rPr>
              <a:t>，取表尾</a:t>
            </a:r>
            <a:r>
              <a:rPr lang="en-US" altLang="zh-CN">
                <a:solidFill>
                  <a:srgbClr val="9900FF"/>
                </a:solidFill>
                <a:ea typeface="楷体_GB2312" pitchFamily="49" charset="-122"/>
                <a:sym typeface="+mn-ea"/>
              </a:rPr>
              <a:t>gettail()</a:t>
            </a:r>
            <a:endParaRPr lang="en-US" altLang="zh-CN">
              <a:solidFill>
                <a:srgbClr val="9900FF"/>
              </a:solidFill>
              <a:ea typeface="楷体_GB2312" pitchFamily="49" charset="-122"/>
              <a:sym typeface="+mn-ea"/>
            </a:endParaRPr>
          </a:p>
          <a:p>
            <a:pPr algn="just">
              <a:spcBef>
                <a:spcPct val="50000"/>
              </a:spcBef>
            </a:pPr>
            <a:r>
              <a:rPr lang="en-US" altLang="zh-CN">
                <a:solidFill>
                  <a:srgbClr val="9900FF"/>
                </a:solidFill>
                <a:ea typeface="楷体_GB2312" pitchFamily="49" charset="-122"/>
                <a:sym typeface="+mn-ea"/>
              </a:rPr>
              <a:t>   C=(a,(b,c,d))</a:t>
            </a:r>
            <a:endParaRPr lang="en-US" altLang="zh-CN">
              <a:solidFill>
                <a:srgbClr val="9900FF"/>
              </a:solidFill>
              <a:latin typeface="Times New Roman" panose="02020603050405020304" pitchFamily="18" charset="0"/>
              <a:ea typeface="楷体_GB2312" pitchFamily="49" charset="-122"/>
            </a:endParaRPr>
          </a:p>
          <a:p>
            <a:pPr algn="just">
              <a:spcBef>
                <a:spcPct val="50000"/>
              </a:spcBef>
            </a:pPr>
            <a:r>
              <a:rPr lang="en-US" altLang="zh-CN">
                <a:solidFill>
                  <a:srgbClr val="9900FF"/>
                </a:solidFill>
                <a:ea typeface="楷体_GB2312" pitchFamily="49" charset="-122"/>
                <a:sym typeface="+mn-ea"/>
              </a:rPr>
              <a:t>   gethead( C)=a          gettail(C)=( (b,c,d))</a:t>
            </a:r>
            <a:endParaRPr lang="en-US" altLang="zh-CN">
              <a:solidFill>
                <a:srgbClr val="9900FF"/>
              </a:solidFill>
              <a:ea typeface="楷体_GB2312" pitchFamily="49" charset="-122"/>
              <a:sym typeface="+mn-ea"/>
            </a:endParaRPr>
          </a:p>
          <a:p>
            <a:pPr algn="just">
              <a:spcBef>
                <a:spcPct val="50000"/>
              </a:spcBef>
            </a:pPr>
            <a:r>
              <a:rPr lang="en-US" altLang="zh-CN">
                <a:solidFill>
                  <a:srgbClr val="9900FF"/>
                </a:solidFill>
                <a:ea typeface="楷体_GB2312" pitchFamily="49" charset="-122"/>
                <a:sym typeface="+mn-ea"/>
              </a:rPr>
              <a:t>    E=((a,(a,b),((a,b),c)))</a:t>
            </a:r>
            <a:endParaRPr lang="en-US" altLang="zh-CN">
              <a:solidFill>
                <a:srgbClr val="9900FF"/>
              </a:solidFill>
              <a:latin typeface="Times New Roman" panose="02020603050405020304" pitchFamily="18" charset="0"/>
              <a:ea typeface="楷体_GB2312" pitchFamily="49" charset="-122"/>
              <a:sym typeface="+mn-ea"/>
            </a:endParaRPr>
          </a:p>
          <a:p>
            <a:pPr algn="just">
              <a:spcBef>
                <a:spcPct val="50000"/>
              </a:spcBef>
            </a:pPr>
            <a:r>
              <a:rPr lang="en-US" altLang="zh-CN">
                <a:solidFill>
                  <a:srgbClr val="9900FF"/>
                </a:solidFill>
                <a:ea typeface="楷体_GB2312" pitchFamily="49" charset="-122"/>
                <a:sym typeface="+mn-ea"/>
              </a:rPr>
              <a:t>    gethead( E)=(a,(a,b),((a,b),c))     gettail(E)=()</a:t>
            </a:r>
            <a:endParaRPr lang="en-US" altLang="zh-CN">
              <a:solidFill>
                <a:srgbClr val="9900FF"/>
              </a:solidFill>
              <a:ea typeface="楷体_GB2312" pitchFamily="49" charset="-122"/>
              <a:sym typeface="+mn-ea"/>
            </a:endParaRPr>
          </a:p>
          <a:p>
            <a:pPr algn="just">
              <a:spcBef>
                <a:spcPct val="50000"/>
              </a:spcBef>
            </a:pPr>
            <a:r>
              <a:rPr lang="zh-CN" altLang="en-US">
                <a:solidFill>
                  <a:srgbClr val="9900FF"/>
                </a:solidFill>
                <a:ea typeface="楷体_GB2312" pitchFamily="49" charset="-122"/>
                <a:sym typeface="+mn-ea"/>
              </a:rPr>
              <a:t>练习</a:t>
            </a:r>
            <a:r>
              <a:rPr lang="en-US" altLang="zh-CN">
                <a:solidFill>
                  <a:srgbClr val="9900FF"/>
                </a:solidFill>
                <a:ea typeface="楷体_GB2312" pitchFamily="49" charset="-122"/>
                <a:sym typeface="+mn-ea"/>
              </a:rPr>
              <a:t>1</a:t>
            </a:r>
            <a:r>
              <a:rPr lang="zh-CN" altLang="en-US">
                <a:solidFill>
                  <a:srgbClr val="9900FF"/>
                </a:solidFill>
                <a:ea typeface="楷体_GB2312" pitchFamily="49" charset="-122"/>
                <a:sym typeface="+mn-ea"/>
              </a:rPr>
              <a:t>：</a:t>
            </a:r>
            <a:r>
              <a:rPr lang="en-US" altLang="zh-CN">
                <a:solidFill>
                  <a:srgbClr val="9900FF"/>
                </a:solidFill>
                <a:ea typeface="楷体_GB2312" pitchFamily="49" charset="-122"/>
                <a:sym typeface="+mn-ea"/>
              </a:rPr>
              <a:t>D=(A,B,C)=((),(e),(a,(b,c,d)))</a:t>
            </a:r>
            <a:endParaRPr lang="en-US" altLang="zh-CN">
              <a:solidFill>
                <a:srgbClr val="9900FF"/>
              </a:solidFill>
              <a:latin typeface="Times New Roman" panose="02020603050405020304" pitchFamily="18" charset="0"/>
              <a:ea typeface="楷体_GB2312" pitchFamily="49" charset="-122"/>
              <a:sym typeface="+mn-ea"/>
            </a:endParaRPr>
          </a:p>
          <a:p>
            <a:pPr algn="just">
              <a:spcBef>
                <a:spcPct val="50000"/>
              </a:spcBef>
            </a:pPr>
            <a:r>
              <a:rPr lang="zh-CN" altLang="en-US">
                <a:solidFill>
                  <a:srgbClr val="9900FF"/>
                </a:solidFill>
                <a:ea typeface="楷体_GB2312" pitchFamily="49" charset="-122"/>
                <a:sym typeface="+mn-ea"/>
              </a:rPr>
              <a:t>练习</a:t>
            </a:r>
            <a:r>
              <a:rPr lang="en-US" altLang="zh-CN">
                <a:solidFill>
                  <a:srgbClr val="9900FF"/>
                </a:solidFill>
                <a:ea typeface="楷体_GB2312" pitchFamily="49" charset="-122"/>
                <a:sym typeface="+mn-ea"/>
              </a:rPr>
              <a:t>2</a:t>
            </a:r>
            <a:r>
              <a:rPr lang="zh-CN" altLang="en-US">
                <a:solidFill>
                  <a:srgbClr val="9900FF"/>
                </a:solidFill>
                <a:ea typeface="楷体_GB2312" pitchFamily="49" charset="-122"/>
                <a:sym typeface="+mn-ea"/>
              </a:rPr>
              <a:t>：通过取表头</a:t>
            </a:r>
            <a:r>
              <a:rPr lang="en-US" altLang="zh-CN">
                <a:solidFill>
                  <a:srgbClr val="9900FF"/>
                </a:solidFill>
                <a:ea typeface="楷体_GB2312" pitchFamily="49" charset="-122"/>
                <a:sym typeface="+mn-ea"/>
              </a:rPr>
              <a:t>gethead()</a:t>
            </a:r>
            <a:r>
              <a:rPr lang="zh-CN" altLang="en-US">
                <a:solidFill>
                  <a:srgbClr val="9900FF"/>
                </a:solidFill>
                <a:ea typeface="楷体_GB2312" pitchFamily="49" charset="-122"/>
                <a:sym typeface="+mn-ea"/>
              </a:rPr>
              <a:t>，取表尾</a:t>
            </a:r>
            <a:r>
              <a:rPr lang="en-US" altLang="zh-CN">
                <a:solidFill>
                  <a:srgbClr val="9900FF"/>
                </a:solidFill>
                <a:ea typeface="楷体_GB2312" pitchFamily="49" charset="-122"/>
                <a:sym typeface="+mn-ea"/>
              </a:rPr>
              <a:t>gettail()</a:t>
            </a:r>
            <a:r>
              <a:rPr lang="zh-CN" altLang="en-US">
                <a:solidFill>
                  <a:srgbClr val="9900FF"/>
                </a:solidFill>
                <a:ea typeface="楷体_GB2312" pitchFamily="49" charset="-122"/>
                <a:sym typeface="+mn-ea"/>
              </a:rPr>
              <a:t>取出</a:t>
            </a:r>
            <a:r>
              <a:rPr lang="en-US" altLang="zh-CN">
                <a:solidFill>
                  <a:srgbClr val="9900FF"/>
                </a:solidFill>
                <a:ea typeface="楷体_GB2312" pitchFamily="49" charset="-122"/>
                <a:sym typeface="+mn-ea"/>
              </a:rPr>
              <a:t>D</a:t>
            </a:r>
            <a:r>
              <a:rPr lang="zh-CN" altLang="en-US">
                <a:solidFill>
                  <a:srgbClr val="9900FF"/>
                </a:solidFill>
                <a:ea typeface="楷体_GB2312" pitchFamily="49" charset="-122"/>
                <a:sym typeface="+mn-ea"/>
              </a:rPr>
              <a:t>中</a:t>
            </a:r>
            <a:r>
              <a:rPr lang="en-US" altLang="zh-CN">
                <a:solidFill>
                  <a:srgbClr val="9900FF"/>
                </a:solidFill>
                <a:ea typeface="楷体_GB2312" pitchFamily="49" charset="-122"/>
                <a:sym typeface="+mn-ea"/>
              </a:rPr>
              <a:t>e</a:t>
            </a:r>
            <a:endParaRPr lang="en-US" altLang="zh-CN">
              <a:solidFill>
                <a:srgbClr val="9900FF"/>
              </a:solidFill>
              <a:latin typeface="Times New Roman" panose="02020603050405020304" pitchFamily="18" charset="0"/>
              <a:ea typeface="楷体_GB2312" pitchFamily="49" charset="-122"/>
              <a:sym typeface="+mn-ea"/>
            </a:endParaRPr>
          </a:p>
          <a:p>
            <a:pPr algn="just">
              <a:spcBef>
                <a:spcPct val="50000"/>
              </a:spcBef>
            </a:pPr>
            <a:r>
              <a:rPr lang="en-US" altLang="zh-CN">
                <a:solidFill>
                  <a:srgbClr val="9900FF"/>
                </a:solidFill>
                <a:ea typeface="楷体_GB2312" pitchFamily="49" charset="-122"/>
                <a:sym typeface="+mn-ea"/>
              </a:rPr>
              <a:t>    </a:t>
            </a:r>
            <a:endParaRPr lang="zh-CN" altLang="en-US"/>
          </a:p>
        </p:txBody>
      </p:sp>
      <p:sp>
        <p:nvSpPr>
          <p:cNvPr id="3" name="矩形 2"/>
          <p:cNvSpPr/>
          <p:nvPr/>
        </p:nvSpPr>
        <p:spPr>
          <a:xfrm>
            <a:off x="611505" y="548640"/>
            <a:ext cx="6480810" cy="720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lumMod val="50000"/>
                  </a:schemeClr>
                </a:solidFill>
              </a:rPr>
              <a:t>广义表的</a:t>
            </a:r>
            <a:r>
              <a:rPr lang="zh-CN" altLang="en-US">
                <a:solidFill>
                  <a:schemeClr val="tx1">
                    <a:lumMod val="50000"/>
                  </a:schemeClr>
                </a:solidFill>
              </a:rPr>
              <a:t>运算</a:t>
            </a:r>
            <a:endParaRPr lang="zh-CN" altLang="en-US">
              <a:solidFill>
                <a:schemeClr val="tx1">
                  <a:lumMod val="50000"/>
                </a:schemeClr>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文本框 69633"/>
          <p:cNvSpPr txBox="1"/>
          <p:nvPr/>
        </p:nvSpPr>
        <p:spPr>
          <a:xfrm>
            <a:off x="457200" y="609600"/>
            <a:ext cx="8229600" cy="2063750"/>
          </a:xfrm>
          <a:prstGeom prst="rect">
            <a:avLst/>
          </a:prstGeom>
          <a:noFill/>
          <a:ln w="9525">
            <a:noFill/>
          </a:ln>
        </p:spPr>
        <p:txBody>
          <a:bodyPr anchor="t" anchorCtr="0">
            <a:spAutoFit/>
          </a:bodyPr>
          <a:p>
            <a:pPr>
              <a:spcBef>
                <a:spcPct val="50000"/>
              </a:spcBef>
            </a:pPr>
            <a:r>
              <a:rPr lang="en-US" altLang="zh-CN" dirty="0">
                <a:solidFill>
                  <a:srgbClr val="FF3300"/>
                </a:solidFill>
                <a:latin typeface="Times New Roman" panose="02020603050405020304" pitchFamily="18" charset="0"/>
                <a:ea typeface="楷体_GB2312" pitchFamily="49" charset="-122"/>
              </a:rPr>
              <a:t>2. </a:t>
            </a:r>
            <a:r>
              <a:rPr lang="zh-CN" altLang="en-US" dirty="0">
                <a:solidFill>
                  <a:srgbClr val="FF3300"/>
                </a:solidFill>
                <a:latin typeface="Times New Roman" panose="02020603050405020304" pitchFamily="18" charset="0"/>
                <a:ea typeface="楷体_GB2312" pitchFamily="49" charset="-122"/>
              </a:rPr>
              <a:t>广义表的存储结构</a:t>
            </a:r>
            <a:endParaRPr lang="zh-CN" altLang="en-US" dirty="0">
              <a:solidFill>
                <a:srgbClr val="FF3300"/>
              </a:solidFill>
              <a:latin typeface="Times New Roman" panose="02020603050405020304" pitchFamily="18" charset="0"/>
              <a:ea typeface="楷体_GB2312" pitchFamily="49" charset="-122"/>
            </a:endParaRPr>
          </a:p>
          <a:p>
            <a:pPr algn="just">
              <a:lnSpc>
                <a:spcPct val="130000"/>
              </a:lnSpc>
              <a:spcBef>
                <a:spcPct val="50000"/>
              </a:spcBef>
            </a:pPr>
            <a:r>
              <a:rPr lang="zh-CN" altLang="en-US" dirty="0">
                <a:solidFill>
                  <a:srgbClr val="FF3300"/>
                </a:solidFill>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广义表是一种递归的数据结构，因此很难为每个广义表分配固定大小的存储空间，所以其存储结构只好采用动态链式结构。        </a:t>
            </a:r>
            <a:endParaRPr lang="zh-CN" altLang="en-US" b="0">
              <a:latin typeface="Times New Roman" panose="02020603050405020304" pitchFamily="18" charset="0"/>
              <a:ea typeface="楷体_GB2312"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文本框 3073"/>
          <p:cNvSpPr txBox="1"/>
          <p:nvPr/>
        </p:nvSpPr>
        <p:spPr>
          <a:xfrm>
            <a:off x="251460" y="332740"/>
            <a:ext cx="8377555" cy="2072640"/>
          </a:xfrm>
          <a:prstGeom prst="rect">
            <a:avLst/>
          </a:prstGeom>
          <a:noFill/>
          <a:ln w="9525">
            <a:noFill/>
          </a:ln>
        </p:spPr>
        <p:txBody>
          <a:bodyPr wrap="square" anchor="t" anchorCtr="0">
            <a:spAutoFit/>
          </a:bodyPr>
          <a:p>
            <a:pPr>
              <a:lnSpc>
                <a:spcPct val="120000"/>
              </a:lnSpc>
              <a:spcBef>
                <a:spcPct val="50000"/>
              </a:spcBef>
            </a:pPr>
            <a:r>
              <a:rPr lang="zh-CN" altLang="en-US" sz="2800" dirty="0">
                <a:solidFill>
                  <a:srgbClr val="FF3300"/>
                </a:solidFill>
                <a:latin typeface="Times New Roman" panose="02020603050405020304" pitchFamily="18" charset="0"/>
                <a:ea typeface="隶书" panose="02010509060101010101" pitchFamily="49" charset="-122"/>
              </a:rPr>
              <a:t>逻辑结构</a:t>
            </a:r>
            <a:r>
              <a:rPr lang="en-US" altLang="zh-CN" sz="2800" dirty="0">
                <a:solidFill>
                  <a:srgbClr val="FF3300"/>
                </a:solidFill>
                <a:latin typeface="Times New Roman" panose="02020603050405020304" pitchFamily="18" charset="0"/>
                <a:ea typeface="隶书" panose="02010509060101010101" pitchFamily="49" charset="-122"/>
              </a:rPr>
              <a:t>--</a:t>
            </a:r>
            <a:r>
              <a:rPr lang="zh-CN" altLang="en-US" sz="2800" dirty="0">
                <a:solidFill>
                  <a:srgbClr val="FF3300"/>
                </a:solidFill>
                <a:latin typeface="Times New Roman" panose="02020603050405020304" pitchFamily="18" charset="0"/>
                <a:ea typeface="隶书" panose="02010509060101010101" pitchFamily="49" charset="-122"/>
              </a:rPr>
              <a:t>》运算</a:t>
            </a:r>
            <a:r>
              <a:rPr lang="en-US" altLang="zh-CN" sz="2800" dirty="0">
                <a:solidFill>
                  <a:srgbClr val="FF3300"/>
                </a:solidFill>
                <a:latin typeface="Times New Roman" panose="02020603050405020304" pitchFamily="18" charset="0"/>
                <a:ea typeface="隶书" panose="02010509060101010101" pitchFamily="49" charset="-122"/>
              </a:rPr>
              <a:t>-----</a:t>
            </a:r>
            <a:r>
              <a:rPr lang="zh-CN" altLang="en-US" sz="2800" dirty="0">
                <a:solidFill>
                  <a:srgbClr val="FF3300"/>
                </a:solidFill>
                <a:latin typeface="Times New Roman" panose="02020603050405020304" pitchFamily="18" charset="0"/>
                <a:ea typeface="隶书" panose="02010509060101010101" pitchFamily="49" charset="-122"/>
              </a:rPr>
              <a:t>》存储结构</a:t>
            </a:r>
            <a:r>
              <a:rPr lang="en-US" altLang="zh-CN" sz="2800" dirty="0">
                <a:solidFill>
                  <a:srgbClr val="FF3300"/>
                </a:solidFill>
                <a:latin typeface="Times New Roman" panose="02020603050405020304" pitchFamily="18" charset="0"/>
                <a:ea typeface="隶书" panose="02010509060101010101" pitchFamily="49" charset="-122"/>
              </a:rPr>
              <a:t>----</a:t>
            </a:r>
            <a:r>
              <a:rPr lang="zh-CN" altLang="en-US" sz="2800" dirty="0">
                <a:solidFill>
                  <a:srgbClr val="FF3300"/>
                </a:solidFill>
                <a:latin typeface="Times New Roman" panose="02020603050405020304" pitchFamily="18" charset="0"/>
                <a:ea typeface="隶书" panose="02010509060101010101" pitchFamily="49" charset="-122"/>
              </a:rPr>
              <a:t>运算的实施</a:t>
            </a:r>
            <a:endParaRPr lang="zh-CN" altLang="en-US" sz="2800" dirty="0">
              <a:solidFill>
                <a:srgbClr val="FF3300"/>
              </a:solidFill>
              <a:latin typeface="Times New Roman" panose="02020603050405020304" pitchFamily="18" charset="0"/>
              <a:ea typeface="隶书" panose="02010509060101010101" pitchFamily="49" charset="-122"/>
            </a:endParaRPr>
          </a:p>
          <a:p>
            <a:pPr>
              <a:lnSpc>
                <a:spcPct val="120000"/>
              </a:lnSpc>
              <a:spcBef>
                <a:spcPct val="50000"/>
              </a:spcBef>
            </a:pPr>
            <a:r>
              <a:rPr lang="zh-CN" altLang="en-US" sz="2800" dirty="0">
                <a:solidFill>
                  <a:srgbClr val="FF3300"/>
                </a:solidFill>
                <a:latin typeface="Times New Roman" panose="02020603050405020304" pitchFamily="18" charset="0"/>
                <a:ea typeface="隶书" panose="02010509060101010101" pitchFamily="49" charset="-122"/>
              </a:rPr>
              <a:t>数组：</a:t>
            </a:r>
            <a:r>
              <a:rPr lang="en-US" altLang="zh-CN" sz="2800" dirty="0">
                <a:solidFill>
                  <a:srgbClr val="FF3300"/>
                </a:solidFill>
                <a:latin typeface="Times New Roman" panose="02020603050405020304" pitchFamily="18" charset="0"/>
                <a:ea typeface="隶书" panose="02010509060101010101" pitchFamily="49" charset="-122"/>
              </a:rPr>
              <a:t>1</a:t>
            </a:r>
            <a:r>
              <a:rPr lang="zh-CN" altLang="en-US" sz="2800" dirty="0">
                <a:solidFill>
                  <a:srgbClr val="FF3300"/>
                </a:solidFill>
                <a:latin typeface="Times New Roman" panose="02020603050405020304" pitchFamily="18" charset="0"/>
                <a:ea typeface="隶书" panose="02010509060101010101" pitchFamily="49" charset="-122"/>
              </a:rPr>
              <a:t>）逻辑结构；</a:t>
            </a:r>
            <a:r>
              <a:rPr lang="en-US" altLang="zh-CN" sz="2800" dirty="0">
                <a:solidFill>
                  <a:srgbClr val="FF3300"/>
                </a:solidFill>
                <a:latin typeface="Times New Roman" panose="02020603050405020304" pitchFamily="18" charset="0"/>
                <a:ea typeface="隶书" panose="02010509060101010101" pitchFamily="49" charset="-122"/>
              </a:rPr>
              <a:t>2</a:t>
            </a:r>
            <a:r>
              <a:rPr lang="zh-CN" altLang="en-US" sz="2800" dirty="0">
                <a:solidFill>
                  <a:srgbClr val="FF3300"/>
                </a:solidFill>
                <a:latin typeface="Times New Roman" panose="02020603050405020304" pitchFamily="18" charset="0"/>
                <a:ea typeface="隶书" panose="02010509060101010101" pitchFamily="49" charset="-122"/>
              </a:rPr>
              <a:t>）运算；</a:t>
            </a:r>
            <a:r>
              <a:rPr lang="en-US" altLang="zh-CN" sz="2800" dirty="0">
                <a:solidFill>
                  <a:srgbClr val="FF3300"/>
                </a:solidFill>
                <a:latin typeface="Times New Roman" panose="02020603050405020304" pitchFamily="18" charset="0"/>
                <a:ea typeface="隶书" panose="02010509060101010101" pitchFamily="49" charset="-122"/>
              </a:rPr>
              <a:t>3</a:t>
            </a:r>
            <a:r>
              <a:rPr lang="zh-CN" altLang="en-US" sz="2800" dirty="0">
                <a:solidFill>
                  <a:srgbClr val="FF3300"/>
                </a:solidFill>
                <a:latin typeface="Times New Roman" panose="02020603050405020304" pitchFamily="18" charset="0"/>
                <a:ea typeface="隶书" panose="02010509060101010101" pitchFamily="49" charset="-122"/>
              </a:rPr>
              <a:t>）地址的获取</a:t>
            </a:r>
            <a:endParaRPr lang="en-US" altLang="zh-CN" sz="2800" dirty="0">
              <a:solidFill>
                <a:srgbClr val="FF3300"/>
              </a:solidFill>
              <a:latin typeface="Times New Roman" panose="02020603050405020304" pitchFamily="18" charset="0"/>
              <a:ea typeface="隶书" panose="02010509060101010101" pitchFamily="49" charset="-122"/>
            </a:endParaRPr>
          </a:p>
          <a:p>
            <a:pPr>
              <a:lnSpc>
                <a:spcPct val="120000"/>
              </a:lnSpc>
              <a:spcBef>
                <a:spcPct val="50000"/>
              </a:spcBef>
            </a:pPr>
            <a:r>
              <a:rPr lang="en-US" altLang="zh-CN" sz="2800" dirty="0">
                <a:solidFill>
                  <a:srgbClr val="FF3300"/>
                </a:solidFill>
                <a:latin typeface="Times New Roman" panose="02020603050405020304" pitchFamily="18" charset="0"/>
                <a:ea typeface="隶书" panose="02010509060101010101" pitchFamily="49" charset="-122"/>
              </a:rPr>
              <a:t>6.1.1 </a:t>
            </a:r>
            <a:r>
              <a:rPr lang="zh-CN" altLang="en-US" sz="2800" dirty="0">
                <a:solidFill>
                  <a:srgbClr val="FF3300"/>
                </a:solidFill>
                <a:latin typeface="Times New Roman" panose="02020603050405020304" pitchFamily="18" charset="0"/>
                <a:ea typeface="隶书" panose="02010509060101010101" pitchFamily="49" charset="-122"/>
              </a:rPr>
              <a:t>数组的基本概念</a:t>
            </a:r>
            <a:endParaRPr lang="zh-CN" altLang="en-US" sz="2800" dirty="0">
              <a:solidFill>
                <a:srgbClr val="FF3300"/>
              </a:solidFill>
              <a:latin typeface="Times New Roman" panose="02020603050405020304" pitchFamily="18" charset="0"/>
              <a:ea typeface="隶书" panose="02010509060101010101" pitchFamily="49" charset="-122"/>
            </a:endParaRPr>
          </a:p>
        </p:txBody>
      </p:sp>
      <p:sp>
        <p:nvSpPr>
          <p:cNvPr id="13314" name="文本框 3074"/>
          <p:cNvSpPr txBox="1"/>
          <p:nvPr/>
        </p:nvSpPr>
        <p:spPr>
          <a:xfrm>
            <a:off x="611505" y="2708910"/>
            <a:ext cx="8135938" cy="2968625"/>
          </a:xfrm>
          <a:prstGeom prst="rect">
            <a:avLst/>
          </a:prstGeom>
          <a:noFill/>
          <a:ln w="9525">
            <a:noFill/>
          </a:ln>
        </p:spPr>
        <p:txBody>
          <a:bodyPr anchor="t" anchorCtr="0">
            <a:spAutoFit/>
          </a:bodyPr>
          <a:p>
            <a:pPr>
              <a:lnSpc>
                <a:spcPct val="130000"/>
              </a:lnSpc>
            </a:pPr>
            <a:r>
              <a:rPr lang="en-US" altLang="zh-CN" dirty="0">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从逻辑结构上看，数组</a:t>
            </a:r>
            <a:r>
              <a:rPr lang="en-US" altLang="zh-CN" i="1">
                <a:latin typeface="Times New Roman" panose="02020603050405020304" pitchFamily="18" charset="0"/>
                <a:ea typeface="楷体_GB2312" pitchFamily="49" charset="-122"/>
              </a:rPr>
              <a:t>A</a:t>
            </a:r>
            <a:r>
              <a:rPr lang="zh-CN" altLang="en-US" dirty="0">
                <a:latin typeface="Times New Roman" panose="02020603050405020304" pitchFamily="18" charset="0"/>
                <a:ea typeface="楷体_GB2312" pitchFamily="49" charset="-122"/>
              </a:rPr>
              <a:t>是</a:t>
            </a:r>
            <a:r>
              <a:rPr lang="en-US" altLang="zh-CN" i="1">
                <a:latin typeface="Times New Roman" panose="02020603050405020304" pitchFamily="18" charset="0"/>
                <a:ea typeface="楷体_GB2312" pitchFamily="49" charset="-122"/>
              </a:rPr>
              <a:t>n</a:t>
            </a:r>
            <a:r>
              <a:rPr lang="zh-CN" altLang="en-US" dirty="0">
                <a:latin typeface="Times New Roman" panose="02020603050405020304" pitchFamily="18" charset="0"/>
                <a:ea typeface="楷体_GB2312" pitchFamily="49" charset="-122"/>
              </a:rPr>
              <a:t>（</a:t>
            </a:r>
            <a:r>
              <a:rPr lang="en-US" altLang="zh-CN" i="1">
                <a:latin typeface="Times New Roman" panose="02020603050405020304" pitchFamily="18" charset="0"/>
                <a:ea typeface="楷体_GB2312" pitchFamily="49" charset="-122"/>
              </a:rPr>
              <a:t>n</a:t>
            </a:r>
            <a:r>
              <a:rPr lang="zh-CN" altLang="en-US"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1</a:t>
            </a:r>
            <a:r>
              <a:rPr lang="zh-CN" altLang="en-US" dirty="0">
                <a:latin typeface="Times New Roman" panose="02020603050405020304" pitchFamily="18" charset="0"/>
                <a:ea typeface="楷体_GB2312" pitchFamily="49" charset="-122"/>
              </a:rPr>
              <a:t>）个相同类型数据元素</a:t>
            </a:r>
            <a:r>
              <a:rPr lang="en-US" altLang="zh-CN" i="1">
                <a:latin typeface="Times New Roman" panose="02020603050405020304" pitchFamily="18" charset="0"/>
                <a:ea typeface="楷体_GB2312" pitchFamily="49" charset="-122"/>
              </a:rPr>
              <a:t>a</a:t>
            </a:r>
            <a:r>
              <a:rPr lang="en-US" altLang="zh-CN" baseline="-25000" dirty="0">
                <a:latin typeface="Times New Roman" panose="02020603050405020304" pitchFamily="18" charset="0"/>
                <a:ea typeface="楷体_GB2312" pitchFamily="49" charset="-122"/>
              </a:rPr>
              <a:t>1</a:t>
            </a:r>
            <a:r>
              <a:rPr lang="zh-CN" altLang="en-US" baseline="-25000" dirty="0">
                <a:latin typeface="Times New Roman" panose="02020603050405020304" pitchFamily="18" charset="0"/>
                <a:ea typeface="楷体_GB2312" pitchFamily="49" charset="-122"/>
              </a:rPr>
              <a:t>、</a:t>
            </a:r>
            <a:r>
              <a:rPr lang="en-US" altLang="zh-CN" i="1">
                <a:latin typeface="Times New Roman" panose="02020603050405020304" pitchFamily="18" charset="0"/>
                <a:ea typeface="楷体_GB2312" pitchFamily="49" charset="-122"/>
              </a:rPr>
              <a:t>a</a:t>
            </a:r>
            <a:r>
              <a:rPr lang="en-US" altLang="zh-CN" baseline="-25000">
                <a:latin typeface="Times New Roman" panose="02020603050405020304" pitchFamily="18" charset="0"/>
                <a:ea typeface="楷体_GB2312" pitchFamily="49" charset="-122"/>
              </a:rPr>
              <a:t>2</a:t>
            </a:r>
            <a:r>
              <a:rPr lang="zh-CN" altLang="en-US"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a:t>
            </a:r>
            <a:r>
              <a:rPr lang="en-US" altLang="zh-CN" i="1">
                <a:latin typeface="Times New Roman" panose="02020603050405020304" pitchFamily="18" charset="0"/>
                <a:ea typeface="楷体_GB2312" pitchFamily="49" charset="-122"/>
              </a:rPr>
              <a:t>a</a:t>
            </a:r>
            <a:r>
              <a:rPr lang="en-US" altLang="zh-CN" i="1" baseline="-25000">
                <a:latin typeface="Times New Roman" panose="02020603050405020304" pitchFamily="18" charset="0"/>
                <a:ea typeface="楷体_GB2312" pitchFamily="49" charset="-122"/>
              </a:rPr>
              <a:t>n</a:t>
            </a:r>
            <a:r>
              <a:rPr lang="zh-CN" altLang="en-US" dirty="0">
                <a:latin typeface="Times New Roman" panose="02020603050405020304" pitchFamily="18" charset="0"/>
                <a:ea typeface="楷体_GB2312" pitchFamily="49" charset="-122"/>
              </a:rPr>
              <a:t>构成的有限序列，其逻辑表示为：</a:t>
            </a:r>
            <a:endParaRPr lang="zh-CN" altLang="pt-BR" i="1" dirty="0">
              <a:latin typeface="Times New Roman" panose="02020603050405020304" pitchFamily="18" charset="0"/>
              <a:ea typeface="楷体_GB2312" pitchFamily="49" charset="-122"/>
            </a:endParaRPr>
          </a:p>
          <a:p>
            <a:pPr>
              <a:lnSpc>
                <a:spcPct val="130000"/>
              </a:lnSpc>
            </a:pPr>
            <a:r>
              <a:rPr lang="pt-BR" altLang="zh-CN" i="1" dirty="0">
                <a:latin typeface="Times New Roman" panose="02020603050405020304" pitchFamily="18" charset="0"/>
                <a:ea typeface="楷体_GB2312" pitchFamily="49" charset="-122"/>
              </a:rPr>
              <a:t>           A</a:t>
            </a:r>
            <a:r>
              <a:rPr lang="pt-BR" altLang="zh-CN" dirty="0">
                <a:latin typeface="Times New Roman" panose="02020603050405020304" pitchFamily="18" charset="0"/>
                <a:ea typeface="楷体_GB2312" pitchFamily="49" charset="-122"/>
              </a:rPr>
              <a:t>=</a:t>
            </a:r>
            <a:r>
              <a:rPr lang="zh-CN" altLang="pt-BR" dirty="0">
                <a:latin typeface="Times New Roman" panose="02020603050405020304" pitchFamily="18" charset="0"/>
                <a:ea typeface="楷体_GB2312" pitchFamily="49" charset="-122"/>
              </a:rPr>
              <a:t>（</a:t>
            </a:r>
            <a:r>
              <a:rPr lang="pt-BR" altLang="zh-CN" i="1" dirty="0">
                <a:latin typeface="Times New Roman" panose="02020603050405020304" pitchFamily="18" charset="0"/>
                <a:ea typeface="楷体_GB2312" pitchFamily="49" charset="-122"/>
              </a:rPr>
              <a:t>a</a:t>
            </a:r>
            <a:r>
              <a:rPr lang="pt-BR" altLang="zh-CN" baseline="-25000" dirty="0">
                <a:latin typeface="Times New Roman" panose="02020603050405020304" pitchFamily="18" charset="0"/>
                <a:ea typeface="楷体_GB2312" pitchFamily="49" charset="-122"/>
              </a:rPr>
              <a:t>1</a:t>
            </a:r>
            <a:r>
              <a:rPr lang="zh-CN" altLang="pt-BR" dirty="0">
                <a:latin typeface="Times New Roman" panose="02020603050405020304" pitchFamily="18" charset="0"/>
                <a:ea typeface="楷体_GB2312" pitchFamily="49" charset="-122"/>
              </a:rPr>
              <a:t>，</a:t>
            </a:r>
            <a:r>
              <a:rPr lang="pt-BR" altLang="zh-CN" i="1" dirty="0">
                <a:latin typeface="Times New Roman" panose="02020603050405020304" pitchFamily="18" charset="0"/>
                <a:ea typeface="楷体_GB2312" pitchFamily="49" charset="-122"/>
              </a:rPr>
              <a:t>a</a:t>
            </a:r>
            <a:r>
              <a:rPr lang="pt-BR" altLang="zh-CN" baseline="-25000" dirty="0">
                <a:latin typeface="Times New Roman" panose="02020603050405020304" pitchFamily="18" charset="0"/>
                <a:ea typeface="楷体_GB2312" pitchFamily="49" charset="-122"/>
              </a:rPr>
              <a:t>2</a:t>
            </a:r>
            <a:r>
              <a:rPr lang="zh-CN" altLang="pt-BR" dirty="0">
                <a:latin typeface="Times New Roman" panose="02020603050405020304" pitchFamily="18" charset="0"/>
                <a:ea typeface="楷体_GB2312" pitchFamily="49" charset="-122"/>
              </a:rPr>
              <a:t>，</a:t>
            </a:r>
            <a:r>
              <a:rPr lang="pt-BR" altLang="zh-CN" dirty="0">
                <a:latin typeface="Times New Roman" panose="02020603050405020304" pitchFamily="18" charset="0"/>
                <a:ea typeface="楷体_GB2312" pitchFamily="49" charset="-122"/>
              </a:rPr>
              <a:t>…</a:t>
            </a:r>
            <a:r>
              <a:rPr lang="zh-CN" altLang="pt-BR" dirty="0">
                <a:latin typeface="Times New Roman" panose="02020603050405020304" pitchFamily="18" charset="0"/>
                <a:ea typeface="楷体_GB2312" pitchFamily="49" charset="-122"/>
              </a:rPr>
              <a:t>，</a:t>
            </a:r>
            <a:r>
              <a:rPr lang="pt-BR" altLang="zh-CN" i="1" dirty="0">
                <a:latin typeface="Times New Roman" panose="02020603050405020304" pitchFamily="18" charset="0"/>
                <a:ea typeface="楷体_GB2312" pitchFamily="49" charset="-122"/>
              </a:rPr>
              <a:t>a</a:t>
            </a:r>
            <a:r>
              <a:rPr lang="pt-BR" altLang="zh-CN" i="1" baseline="-25000" dirty="0">
                <a:latin typeface="Times New Roman" panose="02020603050405020304" pitchFamily="18" charset="0"/>
                <a:ea typeface="楷体_GB2312" pitchFamily="49" charset="-122"/>
              </a:rPr>
              <a:t>n</a:t>
            </a:r>
            <a:r>
              <a:rPr lang="zh-CN" altLang="pt-BR" dirty="0">
                <a:latin typeface="Times New Roman" panose="02020603050405020304" pitchFamily="18" charset="0"/>
                <a:ea typeface="楷体_GB2312" pitchFamily="49" charset="-122"/>
              </a:rPr>
              <a:t>）</a:t>
            </a:r>
            <a:endParaRPr lang="zh-CN" altLang="pt-BR" dirty="0">
              <a:latin typeface="Times New Roman" panose="02020603050405020304" pitchFamily="18" charset="0"/>
              <a:ea typeface="楷体_GB2312" pitchFamily="49" charset="-122"/>
            </a:endParaRPr>
          </a:p>
          <a:p>
            <a:pPr>
              <a:lnSpc>
                <a:spcPct val="130000"/>
              </a:lnSpc>
            </a:pPr>
            <a:r>
              <a:rPr lang="zh-CN" altLang="pt-BR" dirty="0">
                <a:latin typeface="Times New Roman" panose="02020603050405020304" pitchFamily="18" charset="0"/>
                <a:ea typeface="楷体_GB2312" pitchFamily="49" charset="-122"/>
              </a:rPr>
              <a:t>其中，</a:t>
            </a:r>
            <a:r>
              <a:rPr lang="pt-BR" altLang="zh-CN" i="1" dirty="0">
                <a:latin typeface="Times New Roman" panose="02020603050405020304" pitchFamily="18" charset="0"/>
                <a:ea typeface="楷体_GB2312" pitchFamily="49" charset="-122"/>
              </a:rPr>
              <a:t>a</a:t>
            </a:r>
            <a:r>
              <a:rPr lang="pt-BR" altLang="zh-CN" i="1" baseline="-25000" dirty="0">
                <a:latin typeface="Times New Roman" panose="02020603050405020304" pitchFamily="18" charset="0"/>
                <a:ea typeface="楷体_GB2312" pitchFamily="49" charset="-122"/>
              </a:rPr>
              <a:t>i</a:t>
            </a:r>
            <a:r>
              <a:rPr lang="zh-CN" altLang="pt-BR" dirty="0">
                <a:latin typeface="Times New Roman" panose="02020603050405020304" pitchFamily="18" charset="0"/>
                <a:ea typeface="楷体_GB2312" pitchFamily="49" charset="-122"/>
              </a:rPr>
              <a:t>（</a:t>
            </a:r>
            <a:r>
              <a:rPr lang="pt-BR" altLang="zh-CN" dirty="0">
                <a:latin typeface="Times New Roman" panose="02020603050405020304" pitchFamily="18" charset="0"/>
                <a:ea typeface="楷体_GB2312" pitchFamily="49" charset="-122"/>
              </a:rPr>
              <a:t>1≤</a:t>
            </a:r>
            <a:r>
              <a:rPr lang="pt-BR" altLang="zh-CN" i="1" dirty="0">
                <a:latin typeface="Times New Roman" panose="02020603050405020304" pitchFamily="18" charset="0"/>
                <a:ea typeface="楷体_GB2312" pitchFamily="49" charset="-122"/>
              </a:rPr>
              <a:t>i</a:t>
            </a:r>
            <a:r>
              <a:rPr lang="pt-BR" altLang="zh-CN" dirty="0">
                <a:latin typeface="Times New Roman" panose="02020603050405020304" pitchFamily="18" charset="0"/>
                <a:ea typeface="楷体_GB2312" pitchFamily="49" charset="-122"/>
              </a:rPr>
              <a:t>≤</a:t>
            </a:r>
            <a:r>
              <a:rPr lang="pt-BR" altLang="zh-CN" i="1" dirty="0">
                <a:latin typeface="Times New Roman" panose="02020603050405020304" pitchFamily="18" charset="0"/>
                <a:ea typeface="楷体_GB2312" pitchFamily="49" charset="-122"/>
              </a:rPr>
              <a:t>n</a:t>
            </a:r>
            <a:r>
              <a:rPr lang="zh-CN" altLang="pt-BR" dirty="0">
                <a:latin typeface="Times New Roman" panose="02020603050405020304" pitchFamily="18" charset="0"/>
                <a:ea typeface="楷体_GB2312" pitchFamily="49" charset="-122"/>
              </a:rPr>
              <a:t>）表示数组</a:t>
            </a:r>
            <a:r>
              <a:rPr lang="pt-BR" altLang="zh-CN" dirty="0">
                <a:latin typeface="Times New Roman" panose="02020603050405020304" pitchFamily="18" charset="0"/>
                <a:ea typeface="楷体_GB2312" pitchFamily="49" charset="-122"/>
              </a:rPr>
              <a:t>A</a:t>
            </a:r>
            <a:r>
              <a:rPr lang="zh-CN" altLang="pt-BR" dirty="0">
                <a:latin typeface="Times New Roman" panose="02020603050405020304" pitchFamily="18" charset="0"/>
                <a:ea typeface="楷体_GB2312" pitchFamily="49" charset="-122"/>
              </a:rPr>
              <a:t>的第</a:t>
            </a:r>
            <a:r>
              <a:rPr lang="pt-BR" altLang="zh-CN" i="1" dirty="0">
                <a:latin typeface="Times New Roman" panose="02020603050405020304" pitchFamily="18" charset="0"/>
                <a:ea typeface="楷体_GB2312" pitchFamily="49" charset="-122"/>
              </a:rPr>
              <a:t>i</a:t>
            </a:r>
            <a:r>
              <a:rPr lang="zh-CN" altLang="pt-BR" dirty="0">
                <a:latin typeface="Times New Roman" panose="02020603050405020304" pitchFamily="18" charset="0"/>
                <a:ea typeface="楷体_GB2312" pitchFamily="49" charset="-122"/>
              </a:rPr>
              <a:t>个元素。</a:t>
            </a:r>
            <a:endParaRPr lang="zh-CN" altLang="pt-BR" dirty="0">
              <a:latin typeface="Times New Roman" panose="02020603050405020304" pitchFamily="18" charset="0"/>
              <a:ea typeface="楷体_GB2312" pitchFamily="49" charset="-122"/>
            </a:endParaRPr>
          </a:p>
          <a:p>
            <a:pPr>
              <a:lnSpc>
                <a:spcPct val="130000"/>
              </a:lnSpc>
            </a:pPr>
            <a:endParaRPr lang="zh-CN" altLang="en-US" b="0" dirty="0">
              <a:latin typeface="Times New Roman" panose="02020603050405020304" pitchFamily="18" charset="0"/>
              <a:ea typeface="楷体_GB2312" pitchFamily="49" charset="-122"/>
            </a:endParaRPr>
          </a:p>
          <a:p>
            <a:pPr>
              <a:lnSpc>
                <a:spcPct val="130000"/>
              </a:lnSpc>
            </a:pPr>
            <a:r>
              <a:rPr lang="en-US" altLang="zh-CN" b="0" dirty="0">
                <a:latin typeface="Times New Roman" panose="02020603050405020304" pitchFamily="18" charset="0"/>
                <a:ea typeface="楷体_GB2312" pitchFamily="49" charset="-122"/>
              </a:rPr>
              <a:t>        </a:t>
            </a:r>
            <a:r>
              <a:rPr lang="zh-CN" altLang="pt-BR" i="1" dirty="0">
                <a:ln/>
                <a:solidFill>
                  <a:schemeClr val="tx1"/>
                </a:solidFill>
                <a:effectLst>
                  <a:outerShdw blurRad="38100" dist="19050" dir="2700000" algn="tl" rotWithShape="0">
                    <a:schemeClr val="dk1">
                      <a:alpha val="40000"/>
                    </a:schemeClr>
                  </a:outerShdw>
                </a:effectLst>
                <a:latin typeface="+mn-ea"/>
                <a:ea typeface="+mn-ea"/>
                <a:cs typeface="+mn-ea"/>
                <a:sym typeface="+mn-ea"/>
              </a:rPr>
              <a:t>数组：</a:t>
            </a:r>
            <a:r>
              <a:rPr lang="zh-CN" altLang="pt-BR" i="1" dirty="0">
                <a:ln/>
                <a:solidFill>
                  <a:srgbClr val="FF0000"/>
                </a:solidFill>
                <a:effectLst>
                  <a:outerShdw blurRad="38100" dist="19050" dir="2700000" algn="tl" rotWithShape="0">
                    <a:schemeClr val="dk1">
                      <a:alpha val="40000"/>
                    </a:schemeClr>
                  </a:outerShdw>
                </a:effectLst>
                <a:latin typeface="+mn-ea"/>
                <a:ea typeface="+mn-ea"/>
                <a:cs typeface="+mn-ea"/>
                <a:sym typeface="+mn-ea"/>
              </a:rPr>
              <a:t>一维数组；二维数组</a:t>
            </a:r>
            <a:r>
              <a:rPr lang="zh-CN" altLang="pt-BR" i="1" dirty="0">
                <a:ln/>
                <a:solidFill>
                  <a:schemeClr val="tx1"/>
                </a:solidFill>
                <a:effectLst>
                  <a:outerShdw blurRad="38100" dist="19050" dir="2700000" algn="tl" rotWithShape="0">
                    <a:schemeClr val="dk1">
                      <a:alpha val="40000"/>
                    </a:schemeClr>
                  </a:outerShdw>
                </a:effectLst>
                <a:latin typeface="+mn-ea"/>
                <a:ea typeface="+mn-ea"/>
                <a:cs typeface="+mn-ea"/>
                <a:sym typeface="+mn-ea"/>
              </a:rPr>
              <a:t>；多维数组</a:t>
            </a:r>
            <a:endParaRPr lang="zh-CN" altLang="pt-BR" i="1" dirty="0">
              <a:ln/>
              <a:solidFill>
                <a:schemeClr val="tx1"/>
              </a:solidFill>
              <a:effectLst>
                <a:outerShdw blurRad="38100" dist="19050" dir="2700000" algn="tl" rotWithShape="0">
                  <a:schemeClr val="dk1">
                    <a:alpha val="40000"/>
                  </a:schemeClr>
                </a:outerShdw>
              </a:effectLst>
              <a:latin typeface="+mn-ea"/>
              <a:ea typeface="+mn-ea"/>
              <a:cs typeface="+mn-ea"/>
              <a:sym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文本框 72705"/>
          <p:cNvSpPr txBox="1"/>
          <p:nvPr/>
        </p:nvSpPr>
        <p:spPr>
          <a:xfrm>
            <a:off x="304800" y="762000"/>
            <a:ext cx="3429000" cy="457200"/>
          </a:xfrm>
          <a:prstGeom prst="rect">
            <a:avLst/>
          </a:prstGeom>
          <a:noFill/>
          <a:ln w="9525">
            <a:noFill/>
          </a:ln>
        </p:spPr>
        <p:txBody>
          <a:bodyPr anchor="t" anchorCtr="0">
            <a:spAutoFit/>
          </a:bodyPr>
          <a:p>
            <a:pPr>
              <a:spcBef>
                <a:spcPct val="50000"/>
              </a:spcBef>
            </a:pPr>
            <a:r>
              <a:rPr lang="zh-CN" altLang="en-US" dirty="0">
                <a:latin typeface="楷体_GB2312" pitchFamily="49" charset="-122"/>
                <a:ea typeface="楷体_GB2312" pitchFamily="49" charset="-122"/>
              </a:rPr>
              <a:t>广义表的两种基本情况 ：</a:t>
            </a:r>
            <a:endParaRPr lang="zh-CN" altLang="en-US">
              <a:latin typeface="楷体_GB2312" pitchFamily="49" charset="-122"/>
              <a:ea typeface="楷体_GB2312" pitchFamily="49" charset="-122"/>
            </a:endParaRPr>
          </a:p>
        </p:txBody>
      </p:sp>
      <p:sp>
        <p:nvSpPr>
          <p:cNvPr id="63490" name="矩形 72706"/>
          <p:cNvSpPr/>
          <p:nvPr/>
        </p:nvSpPr>
        <p:spPr>
          <a:xfrm>
            <a:off x="2071688" y="2671763"/>
            <a:ext cx="9144000" cy="0"/>
          </a:xfrm>
          <a:prstGeom prst="rect">
            <a:avLst/>
          </a:prstGeom>
          <a:noFill/>
          <a:ln w="9525">
            <a:noFill/>
          </a:ln>
        </p:spPr>
        <p:txBody>
          <a:bodyPr anchor="t" anchorCtr="0"/>
          <a:p>
            <a:endParaRPr lang="zh-CN" altLang="en-US">
              <a:latin typeface="Times New Roman" panose="02020603050405020304" pitchFamily="18" charset="0"/>
              <a:ea typeface="宋体" panose="02010600030101010101" pitchFamily="2" charset="-122"/>
            </a:endParaRPr>
          </a:p>
        </p:txBody>
      </p:sp>
      <p:graphicFrame>
        <p:nvGraphicFramePr>
          <p:cNvPr id="63491" name="对象 72707"/>
          <p:cNvGraphicFramePr/>
          <p:nvPr/>
        </p:nvGraphicFramePr>
        <p:xfrm>
          <a:off x="457200" y="1447800"/>
          <a:ext cx="8007350" cy="2425700"/>
        </p:xfrm>
        <a:graphic>
          <a:graphicData uri="http://schemas.openxmlformats.org/presentationml/2006/ole">
            <mc:AlternateContent xmlns:mc="http://schemas.openxmlformats.org/markup-compatibility/2006">
              <mc:Choice xmlns:v="urn:schemas-microsoft-com:vml" Requires="v">
                <p:oleObj spid="_x0000_s3097" name="" r:id="rId1" imgW="4999990" imgH="1515110" progId="Word.Picture.8">
                  <p:embed/>
                </p:oleObj>
              </mc:Choice>
              <mc:Fallback>
                <p:oleObj name="" r:id="rId1" imgW="4999990" imgH="1515110" progId="Word.Picture.8">
                  <p:embed/>
                  <p:pic>
                    <p:nvPicPr>
                      <p:cNvPr id="0" name="图片 3096"/>
                      <p:cNvPicPr/>
                      <p:nvPr/>
                    </p:nvPicPr>
                    <p:blipFill>
                      <a:blip r:embed="rId2"/>
                      <a:stretch>
                        <a:fillRect/>
                      </a:stretch>
                    </p:blipFill>
                    <p:spPr>
                      <a:xfrm>
                        <a:off x="457200" y="1447800"/>
                        <a:ext cx="8007350" cy="2425700"/>
                      </a:xfrm>
                      <a:prstGeom prst="rect">
                        <a:avLst/>
                      </a:prstGeom>
                      <a:noFill/>
                      <a:ln w="38100">
                        <a:noFill/>
                        <a:miter/>
                      </a:ln>
                    </p:spPr>
                  </p:pic>
                </p:oleObj>
              </mc:Fallback>
            </mc:AlternateContent>
          </a:graphicData>
        </a:graphic>
      </p:graphicFrame>
      <p:sp>
        <p:nvSpPr>
          <p:cNvPr id="63492" name="文本框 72708"/>
          <p:cNvSpPr txBox="1"/>
          <p:nvPr/>
        </p:nvSpPr>
        <p:spPr>
          <a:xfrm>
            <a:off x="609600" y="4572000"/>
            <a:ext cx="2590800" cy="457200"/>
          </a:xfrm>
          <a:prstGeom prst="rect">
            <a:avLst/>
          </a:prstGeom>
          <a:noFill/>
          <a:ln w="9525">
            <a:noFill/>
          </a:ln>
        </p:spPr>
        <p:txBody>
          <a:bodyPr anchor="t" anchorCtr="0">
            <a:spAutoFit/>
          </a:bodyPr>
          <a:p>
            <a:pPr>
              <a:spcBef>
                <a:spcPct val="50000"/>
              </a:spcBef>
            </a:pPr>
            <a:r>
              <a:rPr lang="zh-CN" altLang="en-US" dirty="0">
                <a:latin typeface="Times New Roman" panose="02020603050405020304" pitchFamily="18" charset="0"/>
                <a:ea typeface="楷体_GB2312" pitchFamily="49" charset="-122"/>
              </a:rPr>
              <a:t>为原子的情况</a:t>
            </a:r>
            <a:r>
              <a:rPr lang="zh-CN" altLang="en-US" b="0" dirty="0">
                <a:latin typeface="Times New Roman" panose="02020603050405020304" pitchFamily="18" charset="0"/>
                <a:ea typeface="宋体" panose="02010600030101010101" pitchFamily="2" charset="-122"/>
              </a:rPr>
              <a:t> ：</a:t>
            </a:r>
            <a:endParaRPr lang="zh-CN" altLang="en-US" b="0">
              <a:latin typeface="Times New Roman" panose="02020603050405020304" pitchFamily="18" charset="0"/>
              <a:ea typeface="宋体" panose="02010600030101010101" pitchFamily="2" charset="-122"/>
            </a:endParaRPr>
          </a:p>
        </p:txBody>
      </p:sp>
      <p:sp>
        <p:nvSpPr>
          <p:cNvPr id="63493" name="矩形 72709"/>
          <p:cNvSpPr/>
          <p:nvPr/>
        </p:nvSpPr>
        <p:spPr>
          <a:xfrm>
            <a:off x="4029075" y="3309938"/>
            <a:ext cx="9144000" cy="0"/>
          </a:xfrm>
          <a:prstGeom prst="rect">
            <a:avLst/>
          </a:prstGeom>
          <a:noFill/>
          <a:ln w="9525">
            <a:noFill/>
          </a:ln>
        </p:spPr>
        <p:txBody>
          <a:bodyPr anchor="t" anchorCtr="0"/>
          <a:p>
            <a:endParaRPr lang="zh-CN" altLang="en-US">
              <a:latin typeface="Times New Roman" panose="02020603050405020304" pitchFamily="18" charset="0"/>
              <a:ea typeface="宋体" panose="02010600030101010101" pitchFamily="2" charset="-122"/>
            </a:endParaRPr>
          </a:p>
        </p:txBody>
      </p:sp>
      <p:graphicFrame>
        <p:nvGraphicFramePr>
          <p:cNvPr id="63494" name="对象 72710"/>
          <p:cNvGraphicFramePr/>
          <p:nvPr/>
        </p:nvGraphicFramePr>
        <p:xfrm>
          <a:off x="3581400" y="5410200"/>
          <a:ext cx="2173288" cy="476250"/>
        </p:xfrm>
        <a:graphic>
          <a:graphicData uri="http://schemas.openxmlformats.org/presentationml/2006/ole">
            <mc:AlternateContent xmlns:mc="http://schemas.openxmlformats.org/markup-compatibility/2006">
              <mc:Choice xmlns:v="urn:schemas-microsoft-com:vml" Requires="v">
                <p:oleObj spid="_x0000_s3096" name="" r:id="rId3" imgW="990600" imgH="219075" progId="Word.Picture.8">
                  <p:embed/>
                </p:oleObj>
              </mc:Choice>
              <mc:Fallback>
                <p:oleObj name="" r:id="rId3" imgW="990600" imgH="219075" progId="Word.Picture.8">
                  <p:embed/>
                  <p:pic>
                    <p:nvPicPr>
                      <p:cNvPr id="0" name="图片 3095"/>
                      <p:cNvPicPr/>
                      <p:nvPr/>
                    </p:nvPicPr>
                    <p:blipFill>
                      <a:blip r:embed="rId4"/>
                      <a:stretch>
                        <a:fillRect/>
                      </a:stretch>
                    </p:blipFill>
                    <p:spPr>
                      <a:xfrm>
                        <a:off x="3581400" y="5410200"/>
                        <a:ext cx="2173288" cy="476250"/>
                      </a:xfrm>
                      <a:prstGeom prst="rect">
                        <a:avLst/>
                      </a:prstGeom>
                      <a:noFill/>
                      <a:ln w="38100">
                        <a:noFill/>
                        <a:miter/>
                      </a:ln>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矩形 70657"/>
          <p:cNvSpPr/>
          <p:nvPr/>
        </p:nvSpPr>
        <p:spPr>
          <a:xfrm>
            <a:off x="3409950" y="2995613"/>
            <a:ext cx="9144000" cy="0"/>
          </a:xfrm>
          <a:prstGeom prst="rect">
            <a:avLst/>
          </a:prstGeom>
          <a:noFill/>
          <a:ln w="9525">
            <a:noFill/>
          </a:ln>
        </p:spPr>
        <p:txBody>
          <a:bodyPr anchor="t" anchorCtr="0"/>
          <a:p>
            <a:endParaRPr lang="zh-CN" altLang="en-US">
              <a:latin typeface="Times New Roman" panose="02020603050405020304" pitchFamily="18" charset="0"/>
              <a:ea typeface="宋体" panose="02010600030101010101" pitchFamily="2" charset="-122"/>
            </a:endParaRPr>
          </a:p>
        </p:txBody>
      </p:sp>
      <p:graphicFrame>
        <p:nvGraphicFramePr>
          <p:cNvPr id="61442" name="对象 70658"/>
          <p:cNvGraphicFramePr/>
          <p:nvPr/>
        </p:nvGraphicFramePr>
        <p:xfrm>
          <a:off x="1084263" y="219075"/>
          <a:ext cx="7316787" cy="2600325"/>
        </p:xfrm>
        <a:graphic>
          <a:graphicData uri="http://schemas.openxmlformats.org/presentationml/2006/ole">
            <mc:AlternateContent xmlns:mc="http://schemas.openxmlformats.org/markup-compatibility/2006">
              <mc:Choice xmlns:v="urn:schemas-microsoft-com:vml" Requires="v">
                <p:oleObj spid="_x0000_s3094" name="" r:id="rId1" imgW="2438400" imgH="867410" progId="Word.Picture.8">
                  <p:embed/>
                </p:oleObj>
              </mc:Choice>
              <mc:Fallback>
                <p:oleObj name="" r:id="rId1" imgW="2438400" imgH="867410" progId="Word.Picture.8">
                  <p:embed/>
                  <p:pic>
                    <p:nvPicPr>
                      <p:cNvPr id="0" name="图片 3093"/>
                      <p:cNvPicPr/>
                      <p:nvPr/>
                    </p:nvPicPr>
                    <p:blipFill>
                      <a:blip r:embed="rId2"/>
                      <a:stretch>
                        <a:fillRect/>
                      </a:stretch>
                    </p:blipFill>
                    <p:spPr>
                      <a:xfrm>
                        <a:off x="1084263" y="219075"/>
                        <a:ext cx="7316787" cy="2600325"/>
                      </a:xfrm>
                      <a:prstGeom prst="rect">
                        <a:avLst/>
                      </a:prstGeom>
                      <a:noFill/>
                      <a:ln w="38100">
                        <a:noFill/>
                        <a:miter/>
                      </a:ln>
                    </p:spPr>
                  </p:pic>
                </p:oleObj>
              </mc:Fallback>
            </mc:AlternateContent>
          </a:graphicData>
        </a:graphic>
      </p:graphicFrame>
      <p:sp>
        <p:nvSpPr>
          <p:cNvPr id="61443" name="矩形 70659"/>
          <p:cNvSpPr/>
          <p:nvPr/>
        </p:nvSpPr>
        <p:spPr>
          <a:xfrm>
            <a:off x="2409825" y="2890838"/>
            <a:ext cx="9144000" cy="0"/>
          </a:xfrm>
          <a:prstGeom prst="rect">
            <a:avLst/>
          </a:prstGeom>
          <a:noFill/>
          <a:ln w="9525">
            <a:noFill/>
          </a:ln>
        </p:spPr>
        <p:txBody>
          <a:bodyPr anchor="t" anchorCtr="0"/>
          <a:p>
            <a:endParaRPr lang="zh-CN" altLang="en-US">
              <a:latin typeface="Times New Roman" panose="02020603050405020304" pitchFamily="18" charset="0"/>
              <a:ea typeface="宋体" panose="02010600030101010101" pitchFamily="2" charset="-122"/>
            </a:endParaRPr>
          </a:p>
        </p:txBody>
      </p:sp>
      <p:graphicFrame>
        <p:nvGraphicFramePr>
          <p:cNvPr id="61444" name="对象 70660"/>
          <p:cNvGraphicFramePr/>
          <p:nvPr/>
        </p:nvGraphicFramePr>
        <p:xfrm>
          <a:off x="485775" y="3124200"/>
          <a:ext cx="8201025" cy="2041525"/>
        </p:xfrm>
        <a:graphic>
          <a:graphicData uri="http://schemas.openxmlformats.org/presentationml/2006/ole">
            <mc:AlternateContent xmlns:mc="http://schemas.openxmlformats.org/markup-compatibility/2006">
              <mc:Choice xmlns:v="urn:schemas-microsoft-com:vml" Requires="v">
                <p:oleObj spid="_x0000_s3092" name="" r:id="rId3" imgW="4809490" imgH="1200785" progId="Word.Picture.8">
                  <p:embed/>
                </p:oleObj>
              </mc:Choice>
              <mc:Fallback>
                <p:oleObj name="" r:id="rId3" imgW="4809490" imgH="1200785" progId="Word.Picture.8">
                  <p:embed/>
                  <p:pic>
                    <p:nvPicPr>
                      <p:cNvPr id="0" name="图片 3091"/>
                      <p:cNvPicPr/>
                      <p:nvPr/>
                    </p:nvPicPr>
                    <p:blipFill>
                      <a:blip r:embed="rId4"/>
                      <a:stretch>
                        <a:fillRect/>
                      </a:stretch>
                    </p:blipFill>
                    <p:spPr>
                      <a:xfrm>
                        <a:off x="485775" y="3124200"/>
                        <a:ext cx="8201025" cy="2041525"/>
                      </a:xfrm>
                      <a:prstGeom prst="rect">
                        <a:avLst/>
                      </a:prstGeom>
                      <a:noFill/>
                      <a:ln w="38100">
                        <a:noFill/>
                        <a:miter/>
                      </a:ln>
                    </p:spPr>
                  </p:pic>
                </p:oleObj>
              </mc:Fallback>
            </mc:AlternateContent>
          </a:graphicData>
        </a:graphic>
      </p:graphicFrame>
      <p:sp>
        <p:nvSpPr>
          <p:cNvPr id="61445" name="文本框 70661"/>
          <p:cNvSpPr txBox="1"/>
          <p:nvPr/>
        </p:nvSpPr>
        <p:spPr>
          <a:xfrm>
            <a:off x="3276600" y="5715000"/>
            <a:ext cx="3200400" cy="457200"/>
          </a:xfrm>
          <a:prstGeom prst="rect">
            <a:avLst/>
          </a:prstGeom>
          <a:noFill/>
          <a:ln w="9525">
            <a:noFill/>
          </a:ln>
        </p:spPr>
        <p:txBody>
          <a:bodyPr anchor="t" anchorCtr="0">
            <a:spAutoFit/>
          </a:bodyPr>
          <a:p>
            <a:pPr>
              <a:spcBef>
                <a:spcPct val="50000"/>
              </a:spcBef>
            </a:pPr>
            <a:r>
              <a:rPr lang="zh-CN" altLang="en-US" dirty="0">
                <a:solidFill>
                  <a:srgbClr val="FF3300"/>
                </a:solidFill>
                <a:latin typeface="Times New Roman" panose="02020603050405020304" pitchFamily="18" charset="0"/>
                <a:ea typeface="楷体_GB2312" pitchFamily="49" charset="-122"/>
              </a:rPr>
              <a:t>广义表的存储结构</a:t>
            </a:r>
            <a:endParaRPr lang="zh-CN" altLang="en-US">
              <a:solidFill>
                <a:srgbClr val="FF3300"/>
              </a:solidFill>
              <a:latin typeface="Times New Roman" panose="02020603050405020304" pitchFamily="18" charset="0"/>
              <a:ea typeface="楷体_GB2312" pitchFamily="49" charset="-122"/>
            </a:endParaRPr>
          </a:p>
        </p:txBody>
      </p:sp>
      <p:sp>
        <p:nvSpPr>
          <p:cNvPr id="2" name="文本框 1"/>
          <p:cNvSpPr txBox="1"/>
          <p:nvPr/>
        </p:nvSpPr>
        <p:spPr>
          <a:xfrm>
            <a:off x="394970" y="5229225"/>
            <a:ext cx="2000250" cy="460375"/>
          </a:xfrm>
          <a:prstGeom prst="rect">
            <a:avLst/>
          </a:prstGeom>
          <a:noFill/>
        </p:spPr>
        <p:txBody>
          <a:bodyPr wrap="none" rtlCol="0" anchor="t">
            <a:spAutoFit/>
          </a:bodyPr>
          <a:p>
            <a:r>
              <a:rPr lang="en-US" altLang="zh-CN" err="1">
                <a:solidFill>
                  <a:srgbClr val="9900FF"/>
                </a:solidFill>
                <a:ea typeface="楷体_GB2312" pitchFamily="49" charset="-122"/>
                <a:sym typeface="+mn-ea"/>
              </a:rPr>
              <a:t> C(a, •(b,c,d)) </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文本框 71681"/>
          <p:cNvSpPr txBox="1"/>
          <p:nvPr/>
        </p:nvSpPr>
        <p:spPr>
          <a:xfrm>
            <a:off x="179388" y="1066800"/>
            <a:ext cx="8964612" cy="3597275"/>
          </a:xfrm>
          <a:prstGeom prst="rect">
            <a:avLst/>
          </a:prstGeom>
          <a:noFill/>
          <a:ln w="9525">
            <a:noFill/>
          </a:ln>
        </p:spPr>
        <p:txBody>
          <a:bodyPr anchor="t" anchorCtr="0">
            <a:spAutoFit/>
          </a:bodyPr>
          <a:p>
            <a:pPr algn="just">
              <a:spcBef>
                <a:spcPct val="50000"/>
              </a:spcBef>
            </a:pPr>
            <a:r>
              <a:rPr lang="en-US" altLang="zh-CN" sz="2000" err="1">
                <a:solidFill>
                  <a:schemeClr val="tx2"/>
                </a:solidFill>
                <a:latin typeface="Courier New" panose="02070309020205020404" pitchFamily="49" charset="0"/>
                <a:ea typeface="楷体_GB2312" pitchFamily="49" charset="-122"/>
              </a:rPr>
              <a:t>typedef struct lnode</a:t>
            </a:r>
            <a:endParaRPr lang="en-US" altLang="zh-CN" sz="2000">
              <a:solidFill>
                <a:schemeClr val="tx2"/>
              </a:solidFill>
              <a:latin typeface="Courier New" panose="02070309020205020404" pitchFamily="49" charset="0"/>
              <a:ea typeface="楷体_GB2312" pitchFamily="49" charset="-122"/>
            </a:endParaRPr>
          </a:p>
          <a:p>
            <a:pPr algn="just">
              <a:spcBef>
                <a:spcPct val="50000"/>
              </a:spcBef>
            </a:pPr>
            <a:r>
              <a:rPr lang="en-US" altLang="zh-CN" sz="2000" dirty="0">
                <a:solidFill>
                  <a:schemeClr val="tx2"/>
                </a:solidFill>
                <a:latin typeface="Courier New" panose="02070309020205020404" pitchFamily="49" charset="0"/>
                <a:ea typeface="楷体_GB2312" pitchFamily="49" charset="-122"/>
              </a:rPr>
              <a:t>{</a:t>
            </a:r>
            <a:r>
              <a:rPr lang="zh-CN" altLang="en-US" sz="2000" dirty="0">
                <a:solidFill>
                  <a:schemeClr val="tx2"/>
                </a:solidFill>
                <a:latin typeface="Courier New" panose="02070309020205020404" pitchFamily="49" charset="0"/>
                <a:ea typeface="楷体_GB2312" pitchFamily="49" charset="-122"/>
              </a:rPr>
              <a:t>　</a:t>
            </a:r>
            <a:r>
              <a:rPr lang="en-US" altLang="zh-CN" sz="2000" err="1">
                <a:solidFill>
                  <a:schemeClr val="tx2"/>
                </a:solidFill>
                <a:latin typeface="Courier New" panose="02070309020205020404" pitchFamily="49" charset="0"/>
                <a:ea typeface="楷体_GB2312" pitchFamily="49" charset="-122"/>
              </a:rPr>
              <a:t>int</a:t>
            </a:r>
            <a:r>
              <a:rPr lang="en-US" altLang="zh-CN" sz="2000" dirty="0">
                <a:solidFill>
                  <a:schemeClr val="tx2"/>
                </a:solidFill>
                <a:latin typeface="Courier New" panose="02070309020205020404" pitchFamily="49" charset="0"/>
                <a:ea typeface="楷体_GB2312" pitchFamily="49" charset="-122"/>
              </a:rPr>
              <a:t> tag;		    	//</a:t>
            </a:r>
            <a:r>
              <a:rPr lang="zh-CN" altLang="en-US" sz="2000" dirty="0">
                <a:solidFill>
                  <a:schemeClr val="tx2"/>
                </a:solidFill>
                <a:latin typeface="Courier New" panose="02070309020205020404" pitchFamily="49" charset="0"/>
                <a:ea typeface="楷体_GB2312" pitchFamily="49" charset="-122"/>
              </a:rPr>
              <a:t>节点类型标识</a:t>
            </a:r>
            <a:endParaRPr lang="zh-CN" altLang="en-US" sz="2000">
              <a:solidFill>
                <a:schemeClr val="tx2"/>
              </a:solidFill>
              <a:latin typeface="Courier New" panose="02070309020205020404" pitchFamily="49" charset="0"/>
              <a:ea typeface="楷体_GB2312" pitchFamily="49" charset="-122"/>
            </a:endParaRPr>
          </a:p>
          <a:p>
            <a:pPr algn="just">
              <a:spcBef>
                <a:spcPct val="50000"/>
              </a:spcBef>
            </a:pPr>
            <a:r>
              <a:rPr lang="zh-CN" altLang="en-US" sz="2000">
                <a:solidFill>
                  <a:schemeClr val="tx2"/>
                </a:solidFill>
                <a:latin typeface="Courier New" panose="02070309020205020404" pitchFamily="49" charset="0"/>
                <a:ea typeface="楷体_GB2312" pitchFamily="49" charset="-122"/>
              </a:rPr>
              <a:t>   </a:t>
            </a:r>
            <a:r>
              <a:rPr lang="en-US" altLang="zh-CN" sz="2000">
                <a:solidFill>
                  <a:schemeClr val="tx2"/>
                </a:solidFill>
                <a:latin typeface="Courier New" panose="02070309020205020404" pitchFamily="49" charset="0"/>
                <a:ea typeface="楷体_GB2312" pitchFamily="49" charset="-122"/>
              </a:rPr>
              <a:t>union </a:t>
            </a:r>
            <a:endParaRPr lang="en-US" altLang="zh-CN" sz="2000">
              <a:solidFill>
                <a:schemeClr val="tx2"/>
              </a:solidFill>
              <a:latin typeface="Courier New" panose="02070309020205020404" pitchFamily="49" charset="0"/>
              <a:ea typeface="楷体_GB2312" pitchFamily="49" charset="-122"/>
            </a:endParaRPr>
          </a:p>
          <a:p>
            <a:pPr algn="just">
              <a:spcBef>
                <a:spcPct val="50000"/>
              </a:spcBef>
            </a:pPr>
            <a:r>
              <a:rPr lang="zh-CN" altLang="en-US" sz="2000" dirty="0">
                <a:solidFill>
                  <a:schemeClr val="tx2"/>
                </a:solidFill>
                <a:latin typeface="Courier New" panose="02070309020205020404" pitchFamily="49" charset="0"/>
                <a:ea typeface="楷体_GB2312" pitchFamily="49" charset="-122"/>
              </a:rPr>
              <a:t>　 </a:t>
            </a:r>
            <a:r>
              <a:rPr lang="en-US" altLang="zh-CN" sz="2000" err="1">
                <a:solidFill>
                  <a:schemeClr val="tx2"/>
                </a:solidFill>
                <a:latin typeface="Courier New" panose="02070309020205020404" pitchFamily="49" charset="0"/>
                <a:ea typeface="楷体_GB2312" pitchFamily="49" charset="-122"/>
              </a:rPr>
              <a:t>{   ElemType</a:t>
            </a:r>
            <a:r>
              <a:rPr lang="en-US" altLang="zh-CN" sz="2000">
                <a:solidFill>
                  <a:schemeClr val="tx2"/>
                </a:solidFill>
                <a:latin typeface="Courier New" panose="02070309020205020404" pitchFamily="49" charset="0"/>
                <a:ea typeface="楷体_GB2312" pitchFamily="49" charset="-122"/>
              </a:rPr>
              <a:t> data;</a:t>
            </a:r>
            <a:endParaRPr lang="en-US" altLang="zh-CN" sz="2000">
              <a:solidFill>
                <a:schemeClr val="tx2"/>
              </a:solidFill>
              <a:latin typeface="Courier New" panose="02070309020205020404" pitchFamily="49" charset="0"/>
              <a:ea typeface="楷体_GB2312" pitchFamily="49" charset="-122"/>
            </a:endParaRPr>
          </a:p>
          <a:p>
            <a:pPr algn="just">
              <a:spcBef>
                <a:spcPct val="50000"/>
              </a:spcBef>
            </a:pPr>
            <a:r>
              <a:rPr lang="en-US" altLang="zh-CN" sz="2000" err="1">
                <a:solidFill>
                  <a:schemeClr val="tx2"/>
                </a:solidFill>
                <a:latin typeface="Courier New" panose="02070309020205020404" pitchFamily="49" charset="0"/>
                <a:ea typeface="楷体_GB2312" pitchFamily="49" charset="-122"/>
              </a:rPr>
              <a:t>       struct lnode *sublist</a:t>
            </a:r>
            <a:r>
              <a:rPr lang="en-US" altLang="zh-CN" sz="2000">
                <a:solidFill>
                  <a:schemeClr val="tx2"/>
                </a:solidFill>
                <a:latin typeface="Courier New" panose="02070309020205020404" pitchFamily="49" charset="0"/>
                <a:ea typeface="楷体_GB2312" pitchFamily="49" charset="-122"/>
              </a:rPr>
              <a:t>;</a:t>
            </a:r>
            <a:endParaRPr lang="en-US" altLang="zh-CN" sz="2000">
              <a:solidFill>
                <a:schemeClr val="tx2"/>
              </a:solidFill>
              <a:latin typeface="Courier New" panose="02070309020205020404" pitchFamily="49" charset="0"/>
              <a:ea typeface="楷体_GB2312" pitchFamily="49" charset="-122"/>
            </a:endParaRPr>
          </a:p>
          <a:p>
            <a:pPr algn="just">
              <a:spcBef>
                <a:spcPct val="50000"/>
              </a:spcBef>
            </a:pPr>
            <a:r>
              <a:rPr lang="en-US" altLang="zh-CN" sz="2000" err="1">
                <a:solidFill>
                  <a:schemeClr val="tx2"/>
                </a:solidFill>
                <a:latin typeface="Courier New" panose="02070309020205020404" pitchFamily="49" charset="0"/>
                <a:ea typeface="楷体_GB2312" pitchFamily="49" charset="-122"/>
              </a:rPr>
              <a:t>   }  val</a:t>
            </a:r>
            <a:r>
              <a:rPr lang="en-US" altLang="zh-CN" sz="2000">
                <a:solidFill>
                  <a:schemeClr val="tx2"/>
                </a:solidFill>
                <a:latin typeface="Courier New" panose="02070309020205020404" pitchFamily="49" charset="0"/>
                <a:ea typeface="楷体_GB2312" pitchFamily="49" charset="-122"/>
              </a:rPr>
              <a:t>;</a:t>
            </a:r>
            <a:endParaRPr lang="en-US" altLang="zh-CN" sz="2000">
              <a:solidFill>
                <a:schemeClr val="tx2"/>
              </a:solidFill>
              <a:latin typeface="Courier New" panose="02070309020205020404" pitchFamily="49" charset="0"/>
              <a:ea typeface="楷体_GB2312" pitchFamily="49" charset="-122"/>
            </a:endParaRPr>
          </a:p>
          <a:p>
            <a:pPr algn="just">
              <a:spcBef>
                <a:spcPct val="50000"/>
              </a:spcBef>
            </a:pPr>
            <a:r>
              <a:rPr lang="en-US" altLang="zh-CN" sz="2000" err="1">
                <a:solidFill>
                  <a:schemeClr val="tx2"/>
                </a:solidFill>
                <a:latin typeface="Courier New" panose="02070309020205020404" pitchFamily="49" charset="0"/>
                <a:ea typeface="楷体_GB2312" pitchFamily="49" charset="-122"/>
              </a:rPr>
              <a:t>   struct lnode</a:t>
            </a:r>
            <a:r>
              <a:rPr lang="en-US" altLang="zh-CN" sz="2000" dirty="0">
                <a:solidFill>
                  <a:schemeClr val="tx2"/>
                </a:solidFill>
                <a:latin typeface="Courier New" panose="02070309020205020404" pitchFamily="49" charset="0"/>
                <a:ea typeface="楷体_GB2312" pitchFamily="49" charset="-122"/>
              </a:rPr>
              <a:t> *link;	//</a:t>
            </a:r>
            <a:r>
              <a:rPr lang="zh-CN" altLang="en-US" sz="2000" dirty="0">
                <a:solidFill>
                  <a:schemeClr val="tx2"/>
                </a:solidFill>
                <a:latin typeface="Courier New" panose="02070309020205020404" pitchFamily="49" charset="0"/>
                <a:ea typeface="楷体_GB2312" pitchFamily="49" charset="-122"/>
              </a:rPr>
              <a:t>指向下一个元素</a:t>
            </a:r>
            <a:endParaRPr lang="zh-CN" altLang="en-US" sz="2000">
              <a:solidFill>
                <a:schemeClr val="tx2"/>
              </a:solidFill>
              <a:latin typeface="Courier New" panose="02070309020205020404" pitchFamily="49" charset="0"/>
              <a:ea typeface="楷体_GB2312" pitchFamily="49" charset="-122"/>
            </a:endParaRPr>
          </a:p>
          <a:p>
            <a:pPr algn="just">
              <a:spcBef>
                <a:spcPct val="50000"/>
              </a:spcBef>
            </a:pPr>
            <a:r>
              <a:rPr lang="en-US" altLang="zh-CN" sz="2000">
                <a:solidFill>
                  <a:schemeClr val="tx2"/>
                </a:solidFill>
                <a:latin typeface="Courier New" panose="02070309020205020404" pitchFamily="49" charset="0"/>
                <a:ea typeface="楷体_GB2312" pitchFamily="49" charset="-122"/>
              </a:rPr>
              <a:t>} </a:t>
            </a:r>
            <a:r>
              <a:rPr lang="en-US" altLang="zh-CN" sz="2000" err="1">
                <a:solidFill>
                  <a:srgbClr val="FF0000"/>
                </a:solidFill>
                <a:latin typeface="Courier New" panose="02070309020205020404" pitchFamily="49" charset="0"/>
                <a:ea typeface="楷体_GB2312" pitchFamily="49" charset="-122"/>
              </a:rPr>
              <a:t>GLNode</a:t>
            </a:r>
            <a:r>
              <a:rPr lang="en-US" altLang="zh-CN" sz="2000" dirty="0">
                <a:solidFill>
                  <a:schemeClr val="tx2"/>
                </a:solidFill>
                <a:latin typeface="Courier New" panose="02070309020205020404" pitchFamily="49" charset="0"/>
                <a:ea typeface="楷体_GB2312" pitchFamily="49" charset="-122"/>
              </a:rPr>
              <a:t>;			//</a:t>
            </a:r>
            <a:r>
              <a:rPr lang="zh-CN" altLang="en-US" sz="2000" dirty="0">
                <a:solidFill>
                  <a:schemeClr val="tx2"/>
                </a:solidFill>
                <a:latin typeface="Courier New" panose="02070309020205020404" pitchFamily="49" charset="0"/>
                <a:ea typeface="楷体_GB2312" pitchFamily="49" charset="-122"/>
              </a:rPr>
              <a:t>广义表节点类型定义</a:t>
            </a:r>
            <a:endParaRPr lang="zh-CN" altLang="en-US" sz="2000">
              <a:solidFill>
                <a:schemeClr val="tx2"/>
              </a:solidFill>
              <a:latin typeface="Courier New" panose="02070309020205020404" pitchFamily="49" charset="0"/>
              <a:ea typeface="楷体_GB2312" pitchFamily="49"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1"/>
          <p:cNvPicPr/>
          <p:nvPr/>
        </p:nvPicPr>
        <p:blipFill rotWithShape="1">
          <a:blip r:embed="rId1"/>
          <a:srcRect t="8347" b="51705"/>
          <a:stretch>
            <a:fillRect/>
          </a:stretch>
        </p:blipFill>
        <p:spPr bwMode="auto">
          <a:xfrm>
            <a:off x="3869690" y="1412875"/>
            <a:ext cx="5274310" cy="3408045"/>
          </a:xfrm>
          <a:prstGeom prst="rect">
            <a:avLst/>
          </a:prstGeom>
          <a:ln>
            <a:noFill/>
          </a:ln>
        </p:spPr>
      </p:pic>
      <p:sp>
        <p:nvSpPr>
          <p:cNvPr id="6" name="文本框 5"/>
          <p:cNvSpPr txBox="1"/>
          <p:nvPr/>
        </p:nvSpPr>
        <p:spPr>
          <a:xfrm>
            <a:off x="251460" y="1196975"/>
            <a:ext cx="3371850" cy="3415030"/>
          </a:xfrm>
          <a:prstGeom prst="rect">
            <a:avLst/>
          </a:prstGeom>
          <a:noFill/>
        </p:spPr>
        <p:txBody>
          <a:bodyPr wrap="square" rtlCol="0" anchor="t">
            <a:spAutoFit/>
          </a:bodyPr>
          <a:p>
            <a:pPr algn="just">
              <a:spcBef>
                <a:spcPct val="50000"/>
              </a:spcBef>
            </a:pPr>
            <a:r>
              <a:rPr lang="en-US" altLang="zh-CN">
                <a:solidFill>
                  <a:srgbClr val="9900FF"/>
                </a:solidFill>
                <a:ea typeface="楷体_GB2312" pitchFamily="49" charset="-122"/>
                <a:sym typeface="+mn-ea"/>
              </a:rPr>
              <a:t>A=()</a:t>
            </a:r>
            <a:endParaRPr lang="en-US" altLang="zh-CN">
              <a:solidFill>
                <a:srgbClr val="9900FF"/>
              </a:solidFill>
              <a:latin typeface="Times New Roman" panose="02020603050405020304" pitchFamily="18" charset="0"/>
              <a:ea typeface="楷体_GB2312" pitchFamily="49" charset="-122"/>
            </a:endParaRPr>
          </a:p>
          <a:p>
            <a:pPr algn="just">
              <a:spcBef>
                <a:spcPct val="50000"/>
              </a:spcBef>
            </a:pPr>
            <a:r>
              <a:rPr lang="en-US" altLang="zh-CN">
                <a:solidFill>
                  <a:srgbClr val="9900FF"/>
                </a:solidFill>
                <a:ea typeface="楷体_GB2312" pitchFamily="49" charset="-122"/>
                <a:sym typeface="+mn-ea"/>
              </a:rPr>
              <a:t>    B=(e)</a:t>
            </a:r>
            <a:endParaRPr lang="en-US" altLang="zh-CN">
              <a:solidFill>
                <a:srgbClr val="9900FF"/>
              </a:solidFill>
              <a:latin typeface="Times New Roman" panose="02020603050405020304" pitchFamily="18" charset="0"/>
              <a:ea typeface="楷体_GB2312" pitchFamily="49" charset="-122"/>
            </a:endParaRPr>
          </a:p>
          <a:p>
            <a:pPr algn="just">
              <a:spcBef>
                <a:spcPct val="50000"/>
              </a:spcBef>
            </a:pPr>
            <a:r>
              <a:rPr lang="en-US" altLang="zh-CN">
                <a:solidFill>
                  <a:srgbClr val="9900FF"/>
                </a:solidFill>
                <a:ea typeface="楷体_GB2312" pitchFamily="49" charset="-122"/>
                <a:sym typeface="+mn-ea"/>
              </a:rPr>
              <a:t>    C=(a,(b,c,d))</a:t>
            </a:r>
            <a:endParaRPr lang="en-US" altLang="zh-CN">
              <a:solidFill>
                <a:srgbClr val="9900FF"/>
              </a:solidFill>
              <a:latin typeface="Times New Roman" panose="02020603050405020304" pitchFamily="18" charset="0"/>
              <a:ea typeface="楷体_GB2312" pitchFamily="49" charset="-122"/>
            </a:endParaRPr>
          </a:p>
          <a:p>
            <a:pPr algn="just">
              <a:spcBef>
                <a:spcPct val="50000"/>
              </a:spcBef>
            </a:pPr>
            <a:r>
              <a:rPr lang="en-US" altLang="zh-CN">
                <a:solidFill>
                  <a:srgbClr val="9900FF"/>
                </a:solidFill>
                <a:ea typeface="楷体_GB2312" pitchFamily="49" charset="-122"/>
                <a:sym typeface="+mn-ea"/>
              </a:rPr>
              <a:t>    D=(A,B,C)=((),(e),(a,(b,c,d)))</a:t>
            </a:r>
            <a:endParaRPr lang="en-US" altLang="zh-CN">
              <a:solidFill>
                <a:srgbClr val="9900FF"/>
              </a:solidFill>
              <a:latin typeface="Times New Roman" panose="02020603050405020304" pitchFamily="18" charset="0"/>
              <a:ea typeface="楷体_GB2312" pitchFamily="49" charset="-122"/>
            </a:endParaRPr>
          </a:p>
          <a:p>
            <a:pPr algn="just">
              <a:spcBef>
                <a:spcPct val="50000"/>
              </a:spcBef>
            </a:pPr>
            <a:r>
              <a:rPr lang="en-US" altLang="zh-CN">
                <a:solidFill>
                  <a:srgbClr val="9900FF"/>
                </a:solidFill>
                <a:ea typeface="楷体_GB2312" pitchFamily="49" charset="-122"/>
                <a:sym typeface="+mn-ea"/>
              </a:rPr>
              <a:t>    E=((a,(a,b),((a,b),c)))</a:t>
            </a:r>
            <a:endParaRPr lang="zh-CN" altLang="en-US"/>
          </a:p>
        </p:txBody>
      </p:sp>
      <p:sp>
        <p:nvSpPr>
          <p:cNvPr id="2" name="矩形 1"/>
          <p:cNvSpPr/>
          <p:nvPr/>
        </p:nvSpPr>
        <p:spPr>
          <a:xfrm>
            <a:off x="467360" y="332740"/>
            <a:ext cx="6894195" cy="504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lumMod val="50000"/>
                  </a:schemeClr>
                </a:solidFill>
              </a:rPr>
              <a:t>第二种方案：原子一种结点，子表一种</a:t>
            </a:r>
            <a:r>
              <a:rPr lang="zh-CN" altLang="en-US">
                <a:solidFill>
                  <a:schemeClr val="tx1">
                    <a:lumMod val="50000"/>
                  </a:schemeClr>
                </a:solidFill>
              </a:rPr>
              <a:t>结点</a:t>
            </a:r>
            <a:endParaRPr lang="zh-CN" altLang="en-US">
              <a:solidFill>
                <a:schemeClr val="tx1">
                  <a:lumMod val="50000"/>
                </a:schemeClr>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2" descr="C:\Users\lenovo\AppData\Local\Temp\WeChat Files\824486c1c38588fbc5350e7946361d8.jpg"/>
          <p:cNvPicPr/>
          <p:nvPr/>
        </p:nvPicPr>
        <p:blipFill rotWithShape="1">
          <a:blip r:embed="rId1">
            <a:extLst>
              <a:ext uri="{28A0092B-C50C-407E-A947-70E740481C1C}">
                <a14:useLocalDpi xmlns:a14="http://schemas.microsoft.com/office/drawing/2010/main" val="0"/>
              </a:ext>
            </a:extLst>
          </a:blip>
          <a:srcRect l="-5780" t="32377" r="5780" b="52005"/>
          <a:stretch>
            <a:fillRect/>
          </a:stretch>
        </p:blipFill>
        <p:spPr bwMode="auto">
          <a:xfrm>
            <a:off x="2124075" y="636905"/>
            <a:ext cx="8375650" cy="5584825"/>
          </a:xfrm>
          <a:prstGeom prst="rect">
            <a:avLst/>
          </a:prstGeom>
          <a:noFill/>
          <a:ln>
            <a:noFill/>
          </a:ln>
        </p:spPr>
      </p:pic>
      <p:sp>
        <p:nvSpPr>
          <p:cNvPr id="5" name="文本框 4"/>
          <p:cNvSpPr txBox="1"/>
          <p:nvPr/>
        </p:nvSpPr>
        <p:spPr>
          <a:xfrm>
            <a:off x="35560" y="1052830"/>
            <a:ext cx="3107055" cy="3415030"/>
          </a:xfrm>
          <a:prstGeom prst="rect">
            <a:avLst/>
          </a:prstGeom>
          <a:noFill/>
        </p:spPr>
        <p:txBody>
          <a:bodyPr wrap="square" rtlCol="0" anchor="t">
            <a:spAutoFit/>
          </a:bodyPr>
          <a:p>
            <a:pPr algn="just">
              <a:spcBef>
                <a:spcPct val="50000"/>
              </a:spcBef>
            </a:pPr>
            <a:r>
              <a:rPr lang="en-US" altLang="zh-CN">
                <a:solidFill>
                  <a:srgbClr val="9900FF"/>
                </a:solidFill>
                <a:ea typeface="楷体_GB2312" pitchFamily="49" charset="-122"/>
                <a:sym typeface="+mn-ea"/>
              </a:rPr>
              <a:t>A=()</a:t>
            </a:r>
            <a:endParaRPr lang="en-US" altLang="zh-CN">
              <a:solidFill>
                <a:srgbClr val="9900FF"/>
              </a:solidFill>
              <a:latin typeface="Times New Roman" panose="02020603050405020304" pitchFamily="18" charset="0"/>
              <a:ea typeface="楷体_GB2312" pitchFamily="49" charset="-122"/>
            </a:endParaRPr>
          </a:p>
          <a:p>
            <a:pPr algn="just">
              <a:spcBef>
                <a:spcPct val="50000"/>
              </a:spcBef>
            </a:pPr>
            <a:r>
              <a:rPr lang="en-US" altLang="zh-CN">
                <a:solidFill>
                  <a:srgbClr val="9900FF"/>
                </a:solidFill>
                <a:ea typeface="楷体_GB2312" pitchFamily="49" charset="-122"/>
                <a:sym typeface="+mn-ea"/>
              </a:rPr>
              <a:t>    B=(e)</a:t>
            </a:r>
            <a:endParaRPr lang="en-US" altLang="zh-CN">
              <a:solidFill>
                <a:srgbClr val="9900FF"/>
              </a:solidFill>
              <a:latin typeface="Times New Roman" panose="02020603050405020304" pitchFamily="18" charset="0"/>
              <a:ea typeface="楷体_GB2312" pitchFamily="49" charset="-122"/>
            </a:endParaRPr>
          </a:p>
          <a:p>
            <a:pPr algn="just">
              <a:spcBef>
                <a:spcPct val="50000"/>
              </a:spcBef>
            </a:pPr>
            <a:r>
              <a:rPr lang="en-US" altLang="zh-CN">
                <a:solidFill>
                  <a:srgbClr val="9900FF"/>
                </a:solidFill>
                <a:ea typeface="楷体_GB2312" pitchFamily="49" charset="-122"/>
                <a:sym typeface="+mn-ea"/>
              </a:rPr>
              <a:t>    C=(a,(b,c,d))</a:t>
            </a:r>
            <a:endParaRPr lang="en-US" altLang="zh-CN">
              <a:solidFill>
                <a:srgbClr val="9900FF"/>
              </a:solidFill>
              <a:latin typeface="Times New Roman" panose="02020603050405020304" pitchFamily="18" charset="0"/>
              <a:ea typeface="楷体_GB2312" pitchFamily="49" charset="-122"/>
            </a:endParaRPr>
          </a:p>
          <a:p>
            <a:pPr algn="just">
              <a:spcBef>
                <a:spcPct val="50000"/>
              </a:spcBef>
            </a:pPr>
            <a:r>
              <a:rPr lang="en-US" altLang="zh-CN">
                <a:solidFill>
                  <a:srgbClr val="9900FF"/>
                </a:solidFill>
                <a:ea typeface="楷体_GB2312" pitchFamily="49" charset="-122"/>
                <a:sym typeface="+mn-ea"/>
              </a:rPr>
              <a:t>    D=(A,B,C)=((),(e),(a,(b,c,d)))</a:t>
            </a:r>
            <a:endParaRPr lang="en-US" altLang="zh-CN">
              <a:solidFill>
                <a:srgbClr val="9900FF"/>
              </a:solidFill>
              <a:latin typeface="Times New Roman" panose="02020603050405020304" pitchFamily="18" charset="0"/>
              <a:ea typeface="楷体_GB2312" pitchFamily="49" charset="-122"/>
            </a:endParaRPr>
          </a:p>
          <a:p>
            <a:pPr algn="just">
              <a:spcBef>
                <a:spcPct val="50000"/>
              </a:spcBef>
            </a:pPr>
            <a:r>
              <a:rPr lang="en-US" altLang="zh-CN">
                <a:solidFill>
                  <a:srgbClr val="9900FF"/>
                </a:solidFill>
                <a:ea typeface="楷体_GB2312" pitchFamily="49" charset="-122"/>
                <a:sym typeface="+mn-ea"/>
              </a:rPr>
              <a:t>    E=((a,(a,b),((a,b),c)))</a:t>
            </a: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文本框 90115"/>
          <p:cNvSpPr txBox="1"/>
          <p:nvPr/>
        </p:nvSpPr>
        <p:spPr>
          <a:xfrm>
            <a:off x="468313" y="549275"/>
            <a:ext cx="8207375" cy="1589088"/>
          </a:xfrm>
          <a:prstGeom prst="rect">
            <a:avLst/>
          </a:prstGeom>
          <a:noFill/>
          <a:ln w="9525">
            <a:noFill/>
          </a:ln>
        </p:spPr>
        <p:txBody>
          <a:bodyPr anchor="t" anchorCtr="0">
            <a:spAutoFit/>
          </a:bodyPr>
          <a:p>
            <a:pPr>
              <a:spcBef>
                <a:spcPct val="50000"/>
              </a:spcBef>
            </a:pPr>
            <a:r>
              <a:rPr lang="zh-CN" altLang="en-US" dirty="0">
                <a:solidFill>
                  <a:srgbClr val="FF0000"/>
                </a:solidFill>
                <a:latin typeface="Times New Roman" panose="02020603050405020304" pitchFamily="18" charset="0"/>
                <a:ea typeface="楷体_GB2312" pitchFamily="49" charset="-122"/>
              </a:rPr>
              <a:t>思考题：</a:t>
            </a:r>
            <a:endParaRPr lang="zh-CN" altLang="en-US" dirty="0">
              <a:solidFill>
                <a:srgbClr val="FF0000"/>
              </a:solidFill>
              <a:latin typeface="Times New Roman" panose="02020603050405020304" pitchFamily="18" charset="0"/>
              <a:ea typeface="楷体_GB2312" pitchFamily="49" charset="-122"/>
            </a:endParaRPr>
          </a:p>
          <a:p>
            <a:pPr>
              <a:lnSpc>
                <a:spcPct val="130000"/>
              </a:lnSpc>
              <a:spcBef>
                <a:spcPct val="50000"/>
              </a:spcBef>
            </a:pPr>
            <a:r>
              <a:rPr lang="zh-CN" altLang="en-US" dirty="0">
                <a:solidFill>
                  <a:srgbClr val="FF0000"/>
                </a:solidFill>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　多项式运算：是否可以采用广义表的方法存放多项式，如何实现相关算法？</a:t>
            </a:r>
            <a:endParaRPr lang="zh-CN" altLang="en-US" dirty="0">
              <a:latin typeface="Times New Roman" panose="02020603050405020304" pitchFamily="18" charset="0"/>
              <a:ea typeface="楷体_GB2312" pitchFamily="49"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文本框 52225"/>
          <p:cNvSpPr txBox="1"/>
          <p:nvPr/>
        </p:nvSpPr>
        <p:spPr>
          <a:xfrm>
            <a:off x="381000" y="249238"/>
            <a:ext cx="8382000" cy="4960937"/>
          </a:xfrm>
          <a:prstGeom prst="rect">
            <a:avLst/>
          </a:prstGeom>
          <a:noFill/>
          <a:ln w="9525">
            <a:noFill/>
          </a:ln>
        </p:spPr>
        <p:txBody>
          <a:bodyPr anchor="t" anchorCtr="0">
            <a:spAutoFit/>
          </a:bodyPr>
          <a:p>
            <a:pPr algn="ctr">
              <a:spcBef>
                <a:spcPct val="50000"/>
              </a:spcBef>
            </a:pPr>
            <a:r>
              <a:rPr lang="zh-CN" altLang="en-US" sz="3200" dirty="0">
                <a:solidFill>
                  <a:srgbClr val="FF0000"/>
                </a:solidFill>
                <a:latin typeface="Times New Roman" panose="02020603050405020304" pitchFamily="18" charset="0"/>
                <a:ea typeface="隶书" panose="02010509060101010101" pitchFamily="49" charset="-122"/>
              </a:rPr>
              <a:t>本章小结</a:t>
            </a:r>
            <a:endParaRPr lang="zh-CN" altLang="en-US" sz="3200" dirty="0">
              <a:solidFill>
                <a:srgbClr val="FF0000"/>
              </a:solidFill>
              <a:latin typeface="Times New Roman" panose="02020603050405020304" pitchFamily="18" charset="0"/>
              <a:ea typeface="隶书" panose="02010509060101010101" pitchFamily="49" charset="-122"/>
            </a:endParaRPr>
          </a:p>
          <a:p>
            <a:pPr>
              <a:spcBef>
                <a:spcPct val="50000"/>
              </a:spcBef>
            </a:pPr>
            <a:r>
              <a:rPr lang="zh-CN" altLang="en-US" dirty="0">
                <a:latin typeface="Times New Roman" panose="02020603050405020304" pitchFamily="18" charset="0"/>
                <a:ea typeface="楷体_GB2312" pitchFamily="49" charset="-122"/>
              </a:rPr>
              <a:t>本章基本学习要点如下：</a:t>
            </a:r>
            <a:endParaRPr lang="zh-CN" altLang="en-US" dirty="0">
              <a:latin typeface="Times New Roman" panose="02020603050405020304" pitchFamily="18" charset="0"/>
              <a:ea typeface="楷体_GB2312" pitchFamily="49" charset="-122"/>
            </a:endParaRPr>
          </a:p>
          <a:p>
            <a:pPr algn="just">
              <a:spcBef>
                <a:spcPct val="50000"/>
              </a:spcBef>
            </a:pPr>
            <a:r>
              <a:rPr lang="zh-CN" altLang="en-US" dirty="0">
                <a:latin typeface="Times New Roman" panose="02020603050405020304" pitchFamily="18" charset="0"/>
                <a:ea typeface="楷体_GB2312" pitchFamily="49" charset="-122"/>
              </a:rPr>
              <a:t>    （</a:t>
            </a:r>
            <a:r>
              <a:rPr lang="en-US" altLang="zh-CN" dirty="0">
                <a:latin typeface="Times New Roman" panose="02020603050405020304" pitchFamily="18" charset="0"/>
                <a:ea typeface="楷体_GB2312" pitchFamily="49" charset="-122"/>
              </a:rPr>
              <a:t>1</a:t>
            </a:r>
            <a:r>
              <a:rPr lang="zh-CN" altLang="en-US" dirty="0">
                <a:latin typeface="Times New Roman" panose="02020603050405020304" pitchFamily="18" charset="0"/>
                <a:ea typeface="楷体_GB2312" pitchFamily="49" charset="-122"/>
              </a:rPr>
              <a:t>）理解数组和一般线性表之间的差异。</a:t>
            </a:r>
            <a:endParaRPr lang="zh-CN" altLang="en-US" dirty="0">
              <a:latin typeface="Times New Roman" panose="02020603050405020304" pitchFamily="18" charset="0"/>
              <a:ea typeface="楷体_GB2312" pitchFamily="49" charset="-122"/>
            </a:endParaRPr>
          </a:p>
          <a:p>
            <a:pPr algn="just">
              <a:spcBef>
                <a:spcPct val="50000"/>
              </a:spcBef>
            </a:pPr>
            <a:r>
              <a:rPr lang="zh-CN" altLang="en-US" dirty="0">
                <a:latin typeface="Times New Roman" panose="02020603050405020304" pitchFamily="18" charset="0"/>
                <a:ea typeface="楷体_GB2312" pitchFamily="49" charset="-122"/>
              </a:rPr>
              <a:t>    （</a:t>
            </a:r>
            <a:r>
              <a:rPr lang="en-US" altLang="zh-CN" dirty="0">
                <a:latin typeface="Times New Roman" panose="02020603050405020304" pitchFamily="18" charset="0"/>
                <a:ea typeface="楷体_GB2312" pitchFamily="49" charset="-122"/>
              </a:rPr>
              <a:t>2</a:t>
            </a:r>
            <a:r>
              <a:rPr lang="zh-CN" altLang="en-US" dirty="0">
                <a:latin typeface="Times New Roman" panose="02020603050405020304" pitchFamily="18" charset="0"/>
                <a:ea typeface="楷体_GB2312" pitchFamily="49" charset="-122"/>
              </a:rPr>
              <a:t>）重点掌握数组的顺序存储结构和元素地址计算方法。</a:t>
            </a:r>
            <a:endParaRPr lang="zh-CN" altLang="en-US" dirty="0">
              <a:latin typeface="Times New Roman" panose="02020603050405020304" pitchFamily="18" charset="0"/>
              <a:ea typeface="楷体_GB2312" pitchFamily="49" charset="-122"/>
            </a:endParaRPr>
          </a:p>
          <a:p>
            <a:pPr algn="just">
              <a:spcBef>
                <a:spcPct val="50000"/>
              </a:spcBef>
            </a:pPr>
            <a:r>
              <a:rPr lang="zh-CN" altLang="en-US" dirty="0">
                <a:latin typeface="Times New Roman" panose="02020603050405020304" pitchFamily="18" charset="0"/>
                <a:ea typeface="楷体_GB2312" pitchFamily="49" charset="-122"/>
              </a:rPr>
              <a:t>    （</a:t>
            </a:r>
            <a:r>
              <a:rPr lang="en-US" altLang="zh-CN" dirty="0">
                <a:latin typeface="Times New Roman" panose="02020603050405020304" pitchFamily="18" charset="0"/>
                <a:ea typeface="楷体_GB2312" pitchFamily="49" charset="-122"/>
              </a:rPr>
              <a:t>3</a:t>
            </a:r>
            <a:r>
              <a:rPr lang="zh-CN" altLang="en-US" dirty="0">
                <a:latin typeface="Times New Roman" panose="02020603050405020304" pitchFamily="18" charset="0"/>
                <a:ea typeface="楷体_GB2312" pitchFamily="49" charset="-122"/>
              </a:rPr>
              <a:t>）掌握各种特殊矩阵如对称矩阵、上、下三角矩阵和对角矩阵的压缩存储方法。</a:t>
            </a:r>
            <a:endParaRPr lang="zh-CN" altLang="en-US" dirty="0">
              <a:latin typeface="Times New Roman" panose="02020603050405020304" pitchFamily="18" charset="0"/>
              <a:ea typeface="楷体_GB2312" pitchFamily="49" charset="-122"/>
            </a:endParaRPr>
          </a:p>
          <a:p>
            <a:pPr algn="just">
              <a:spcBef>
                <a:spcPct val="50000"/>
              </a:spcBef>
            </a:pPr>
            <a:r>
              <a:rPr lang="zh-CN" altLang="en-US" dirty="0">
                <a:latin typeface="Times New Roman" panose="02020603050405020304" pitchFamily="18" charset="0"/>
                <a:ea typeface="楷体_GB2312" pitchFamily="49" charset="-122"/>
              </a:rPr>
              <a:t>    （</a:t>
            </a:r>
            <a:r>
              <a:rPr lang="en-US" altLang="zh-CN" dirty="0">
                <a:latin typeface="Times New Roman" panose="02020603050405020304" pitchFamily="18" charset="0"/>
                <a:ea typeface="楷体_GB2312" pitchFamily="49" charset="-122"/>
              </a:rPr>
              <a:t>4</a:t>
            </a:r>
            <a:r>
              <a:rPr lang="zh-CN" altLang="en-US" dirty="0">
                <a:latin typeface="Times New Roman" panose="02020603050405020304" pitchFamily="18" charset="0"/>
                <a:ea typeface="楷体_GB2312" pitchFamily="49" charset="-122"/>
              </a:rPr>
              <a:t>）掌握稀疏矩阵的各种存储结构以及基本运算实现算法。</a:t>
            </a:r>
            <a:endParaRPr lang="zh-CN" altLang="en-US" dirty="0">
              <a:latin typeface="Times New Roman" panose="02020603050405020304" pitchFamily="18" charset="0"/>
              <a:ea typeface="楷体_GB2312" pitchFamily="49" charset="-122"/>
            </a:endParaRPr>
          </a:p>
          <a:p>
            <a:pPr algn="just">
              <a:spcBef>
                <a:spcPct val="50000"/>
              </a:spcBef>
            </a:pPr>
            <a:r>
              <a:rPr lang="zh-CN" altLang="en-US" dirty="0">
                <a:latin typeface="Times New Roman" panose="02020603050405020304" pitchFamily="18" charset="0"/>
                <a:ea typeface="楷体_GB2312" pitchFamily="49" charset="-122"/>
              </a:rPr>
              <a:t>　（</a:t>
            </a:r>
            <a:r>
              <a:rPr lang="en-US" altLang="zh-CN" dirty="0">
                <a:latin typeface="Times New Roman" panose="02020603050405020304" pitchFamily="18" charset="0"/>
                <a:ea typeface="楷体_GB2312" pitchFamily="49" charset="-122"/>
              </a:rPr>
              <a:t>5</a:t>
            </a:r>
            <a:r>
              <a:rPr lang="zh-CN" altLang="en-US" dirty="0">
                <a:latin typeface="Times New Roman" panose="02020603050405020304" pitchFamily="18" charset="0"/>
                <a:ea typeface="楷体_GB2312" pitchFamily="49" charset="-122"/>
              </a:rPr>
              <a:t>）掌握广义表的定义和广义表的链式存储结构。</a:t>
            </a:r>
            <a:endParaRPr lang="zh-CN" altLang="en-US" dirty="0">
              <a:latin typeface="Times New Roman" panose="02020603050405020304" pitchFamily="18" charset="0"/>
              <a:ea typeface="楷体_GB2312" pitchFamily="49" charset="-122"/>
            </a:endParaRPr>
          </a:p>
          <a:p>
            <a:r>
              <a:rPr lang="zh-CN" altLang="en-US" dirty="0">
                <a:latin typeface="Times New Roman" panose="02020603050405020304" pitchFamily="18" charset="0"/>
                <a:ea typeface="楷体_GB2312" pitchFamily="49" charset="-122"/>
              </a:rPr>
              <a:t>    （</a:t>
            </a:r>
            <a:r>
              <a:rPr lang="en-US" altLang="zh-CN" dirty="0">
                <a:latin typeface="Times New Roman" panose="02020603050405020304" pitchFamily="18" charset="0"/>
                <a:ea typeface="楷体_GB2312" pitchFamily="49" charset="-122"/>
              </a:rPr>
              <a:t>6</a:t>
            </a:r>
            <a:r>
              <a:rPr lang="zh-CN" altLang="en-US" dirty="0">
                <a:latin typeface="Times New Roman" panose="02020603050405020304" pitchFamily="18" charset="0"/>
                <a:ea typeface="楷体_GB2312" pitchFamily="49" charset="-122"/>
              </a:rPr>
              <a:t>）掌握广义表的基本运算</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包括创建广义表、输出广义表、求广义表的长度和深度。</a:t>
            </a:r>
            <a:endParaRPr lang="zh-CN" altLang="en-US">
              <a:latin typeface="Times New Roman" panose="02020603050405020304" pitchFamily="18" charset="0"/>
              <a:ea typeface="楷体_GB2312"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文本框 91139"/>
          <p:cNvSpPr txBox="1"/>
          <p:nvPr/>
        </p:nvSpPr>
        <p:spPr>
          <a:xfrm>
            <a:off x="539750" y="1196658"/>
            <a:ext cx="7920038" cy="4364037"/>
          </a:xfrm>
          <a:prstGeom prst="rect">
            <a:avLst/>
          </a:prstGeom>
          <a:noFill/>
          <a:ln w="9525">
            <a:noFill/>
          </a:ln>
        </p:spPr>
        <p:txBody>
          <a:bodyPr anchor="t" anchorCtr="0">
            <a:spAutoFit/>
          </a:bodyPr>
          <a:p>
            <a:pPr>
              <a:lnSpc>
                <a:spcPct val="130000"/>
              </a:lnSpc>
            </a:pPr>
            <a:r>
              <a:rPr lang="zh-CN" altLang="en-US" dirty="0">
                <a:latin typeface="Times New Roman" panose="02020603050405020304" pitchFamily="18" charset="0"/>
                <a:ea typeface="楷体_GB2312" pitchFamily="49" charset="-122"/>
              </a:rPr>
              <a:t>　　一个二维数组可以看作是每个数据元素都是相同类型的一维数组的一维数组。以此类推，任何多维数组都可以看作一个线性表，这时线性表中的每个数据元素也是一个线性表。</a:t>
            </a:r>
            <a:endParaRPr lang="zh-CN" altLang="en-US" dirty="0">
              <a:latin typeface="Times New Roman" panose="02020603050405020304" pitchFamily="18" charset="0"/>
              <a:ea typeface="楷体_GB2312" pitchFamily="49" charset="-122"/>
            </a:endParaRPr>
          </a:p>
          <a:p>
            <a:pPr>
              <a:lnSpc>
                <a:spcPct val="130000"/>
              </a:lnSpc>
            </a:pPr>
            <a:r>
              <a:rPr lang="zh-CN" altLang="en-US" dirty="0">
                <a:latin typeface="Times New Roman" panose="02020603050405020304" pitchFamily="18" charset="0"/>
                <a:ea typeface="楷体_GB2312" pitchFamily="49" charset="-122"/>
              </a:rPr>
              <a:t>　　</a:t>
            </a:r>
            <a:r>
              <a:rPr lang="zh-CN" altLang="en-US" dirty="0">
                <a:solidFill>
                  <a:srgbClr val="9900FF"/>
                </a:solidFill>
                <a:latin typeface="Times New Roman" panose="02020603050405020304" pitchFamily="18" charset="0"/>
                <a:ea typeface="楷体_GB2312" pitchFamily="49" charset="-122"/>
              </a:rPr>
              <a:t>多维数组是线性表的推广。</a:t>
            </a:r>
            <a:endParaRPr lang="zh-CN" altLang="en-US" dirty="0">
              <a:solidFill>
                <a:srgbClr val="9900FF"/>
              </a:solidFill>
              <a:latin typeface="Times New Roman" panose="02020603050405020304" pitchFamily="18" charset="0"/>
              <a:ea typeface="楷体_GB2312" pitchFamily="49" charset="-122"/>
            </a:endParaRPr>
          </a:p>
          <a:p>
            <a:pPr>
              <a:lnSpc>
                <a:spcPct val="130000"/>
              </a:lnSpc>
            </a:pPr>
            <a:r>
              <a:rPr lang="zh-CN" altLang="en-US" dirty="0">
                <a:latin typeface="Times New Roman" panose="02020603050405020304" pitchFamily="18" charset="0"/>
                <a:ea typeface="楷体_GB2312" pitchFamily="49" charset="-122"/>
              </a:rPr>
              <a:t>　　推广到</a:t>
            </a:r>
            <a:r>
              <a:rPr lang="en-US" altLang="zh-CN" i="1">
                <a:latin typeface="Times New Roman" panose="02020603050405020304" pitchFamily="18" charset="0"/>
                <a:ea typeface="楷体_GB2312" pitchFamily="49" charset="-122"/>
              </a:rPr>
              <a:t>d</a:t>
            </a:r>
            <a:r>
              <a:rPr lang="zh-CN" altLang="en-US"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d≥3</a:t>
            </a:r>
            <a:r>
              <a:rPr lang="zh-CN" altLang="en-US" dirty="0">
                <a:latin typeface="Times New Roman" panose="02020603050405020304" pitchFamily="18" charset="0"/>
                <a:ea typeface="楷体_GB2312" pitchFamily="49" charset="-122"/>
              </a:rPr>
              <a:t>）维数组，不妨把它看作一个由</a:t>
            </a:r>
            <a:r>
              <a:rPr lang="en-US" altLang="zh-CN" i="1">
                <a:latin typeface="Times New Roman" panose="02020603050405020304" pitchFamily="18" charset="0"/>
                <a:ea typeface="楷体_GB2312" pitchFamily="49" charset="-122"/>
              </a:rPr>
              <a:t>d</a:t>
            </a:r>
            <a:r>
              <a:rPr lang="en-US" altLang="zh-CN">
                <a:latin typeface="宋体" panose="02010600030101010101" pitchFamily="2" charset="-122"/>
                <a:ea typeface="宋体" panose="02010600030101010101" pitchFamily="2" charset="-122"/>
              </a:rPr>
              <a:t>-</a:t>
            </a:r>
            <a:r>
              <a:rPr lang="en-US" altLang="zh-CN" dirty="0">
                <a:latin typeface="Times New Roman" panose="02020603050405020304" pitchFamily="18" charset="0"/>
                <a:ea typeface="楷体_GB2312" pitchFamily="49" charset="-122"/>
              </a:rPr>
              <a:t>1</a:t>
            </a:r>
            <a:r>
              <a:rPr lang="zh-CN" altLang="en-US" dirty="0">
                <a:latin typeface="Times New Roman" panose="02020603050405020304" pitchFamily="18" charset="0"/>
                <a:ea typeface="楷体_GB2312" pitchFamily="49" charset="-122"/>
              </a:rPr>
              <a:t>维数组作为数据元素的线性表；或者这样理解，它是一种较复杂的线性表结构，由简单的数据结构即线性表</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辗转合成而得。</a:t>
            </a:r>
            <a:endParaRPr lang="zh-CN" altLang="en-US" dirty="0">
              <a:latin typeface="Times New Roman" panose="02020603050405020304" pitchFamily="18" charset="0"/>
              <a:ea typeface="楷体_GB2312"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文本框 93187"/>
          <p:cNvSpPr txBox="1"/>
          <p:nvPr/>
        </p:nvSpPr>
        <p:spPr>
          <a:xfrm>
            <a:off x="538798" y="908368"/>
            <a:ext cx="8353425" cy="5631180"/>
          </a:xfrm>
          <a:prstGeom prst="rect">
            <a:avLst/>
          </a:prstGeom>
          <a:noFill/>
          <a:ln w="9525">
            <a:noFill/>
          </a:ln>
        </p:spPr>
        <p:txBody>
          <a:bodyPr anchor="t" anchorCtr="0">
            <a:spAutoFit/>
          </a:bodyPr>
          <a:p>
            <a:pPr marL="457200" indent="-457200">
              <a:buBlip>
                <a:blip r:embed="rId1"/>
              </a:buBlip>
            </a:pPr>
            <a:r>
              <a:rPr lang="en-US" altLang="zh-CN">
                <a:solidFill>
                  <a:srgbClr val="FF0000"/>
                </a:solidFill>
                <a:latin typeface="Times New Roman" panose="02020603050405020304" pitchFamily="18" charset="0"/>
                <a:ea typeface="楷体_GB2312" pitchFamily="49" charset="-122"/>
              </a:rPr>
              <a:t>Value(A,index</a:t>
            </a:r>
            <a:r>
              <a:rPr lang="en-US" altLang="zh-CN" baseline="-25000">
                <a:solidFill>
                  <a:srgbClr val="FF0000"/>
                </a:solidFill>
                <a:latin typeface="Times New Roman" panose="02020603050405020304" pitchFamily="18" charset="0"/>
                <a:ea typeface="楷体_GB2312" pitchFamily="49" charset="-122"/>
              </a:rPr>
              <a:t>1</a:t>
            </a:r>
            <a:r>
              <a:rPr lang="en-US" altLang="zh-CN">
                <a:solidFill>
                  <a:srgbClr val="FF0000"/>
                </a:solidFill>
                <a:latin typeface="Times New Roman" panose="02020603050405020304" pitchFamily="18" charset="0"/>
                <a:ea typeface="楷体_GB2312" pitchFamily="49" charset="-122"/>
              </a:rPr>
              <a:t>,index</a:t>
            </a:r>
            <a:r>
              <a:rPr lang="en-US" altLang="zh-CN" baseline="-25000">
                <a:solidFill>
                  <a:srgbClr val="FF0000"/>
                </a:solidFill>
                <a:latin typeface="Times New Roman" panose="02020603050405020304" pitchFamily="18" charset="0"/>
                <a:ea typeface="楷体_GB2312" pitchFamily="49" charset="-122"/>
              </a:rPr>
              <a:t>2</a:t>
            </a:r>
            <a:r>
              <a:rPr lang="en-US" altLang="zh-CN" err="1">
                <a:solidFill>
                  <a:srgbClr val="FF0000"/>
                </a:solidFill>
                <a:latin typeface="Times New Roman" panose="02020603050405020304" pitchFamily="18" charset="0"/>
                <a:ea typeface="楷体_GB2312" pitchFamily="49" charset="-122"/>
              </a:rPr>
              <a:t>,…,index</a:t>
            </a:r>
            <a:r>
              <a:rPr lang="en-US" altLang="zh-CN" i="1" baseline="-25000" err="1">
                <a:solidFill>
                  <a:srgbClr val="FF0000"/>
                </a:solidFill>
                <a:latin typeface="Times New Roman" panose="02020603050405020304" pitchFamily="18" charset="0"/>
                <a:ea typeface="楷体_GB2312" pitchFamily="49" charset="-122"/>
              </a:rPr>
              <a:t>d</a:t>
            </a:r>
            <a:r>
              <a:rPr lang="en-US" altLang="zh-CN" dirty="0">
                <a:solidFill>
                  <a:srgbClr val="FF0000"/>
                </a:solidFill>
                <a:latin typeface="Times New Roman" panose="02020603050405020304" pitchFamily="18" charset="0"/>
                <a:ea typeface="楷体_GB2312" pitchFamily="49" charset="-122"/>
              </a:rPr>
              <a:t>)</a:t>
            </a:r>
            <a:r>
              <a:rPr lang="zh-CN" altLang="en-US" dirty="0">
                <a:solidFill>
                  <a:srgbClr val="FF0000"/>
                </a:solidFill>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A</a:t>
            </a:r>
            <a:r>
              <a:rPr lang="zh-CN" altLang="en-US" dirty="0">
                <a:latin typeface="Times New Roman" panose="02020603050405020304" pitchFamily="18" charset="0"/>
                <a:ea typeface="楷体_GB2312" pitchFamily="49" charset="-122"/>
              </a:rPr>
              <a:t>是已存在的</a:t>
            </a:r>
            <a:r>
              <a:rPr lang="en-US" altLang="zh-CN" i="1">
                <a:latin typeface="Times New Roman" panose="02020603050405020304" pitchFamily="18" charset="0"/>
                <a:ea typeface="楷体_GB2312" pitchFamily="49" charset="-122"/>
              </a:rPr>
              <a:t>d</a:t>
            </a:r>
            <a:r>
              <a:rPr lang="zh-CN" altLang="en-US" dirty="0">
                <a:latin typeface="Times New Roman" panose="02020603050405020304" pitchFamily="18" charset="0"/>
                <a:ea typeface="楷体_GB2312" pitchFamily="49" charset="-122"/>
              </a:rPr>
              <a:t>维数组，</a:t>
            </a:r>
            <a:r>
              <a:rPr lang="en-US" altLang="zh-CN">
                <a:latin typeface="Times New Roman" panose="02020603050405020304" pitchFamily="18" charset="0"/>
                <a:ea typeface="楷体_GB2312" pitchFamily="49" charset="-122"/>
              </a:rPr>
              <a:t>index</a:t>
            </a:r>
            <a:r>
              <a:rPr lang="en-US" altLang="zh-CN" baseline="-25000">
                <a:latin typeface="Times New Roman" panose="02020603050405020304" pitchFamily="18" charset="0"/>
                <a:ea typeface="楷体_GB2312" pitchFamily="49" charset="-122"/>
              </a:rPr>
              <a:t>1</a:t>
            </a:r>
            <a:r>
              <a:rPr lang="zh-CN" altLang="en-US" dirty="0">
                <a:latin typeface="Times New Roman" panose="02020603050405020304" pitchFamily="18" charset="0"/>
                <a:ea typeface="楷体_GB2312" pitchFamily="49" charset="-122"/>
              </a:rPr>
              <a:t>，</a:t>
            </a:r>
            <a:r>
              <a:rPr lang="en-US" altLang="zh-CN">
                <a:latin typeface="Times New Roman" panose="02020603050405020304" pitchFamily="18" charset="0"/>
                <a:ea typeface="楷体_GB2312" pitchFamily="49" charset="-122"/>
              </a:rPr>
              <a:t>index</a:t>
            </a:r>
            <a:r>
              <a:rPr lang="en-US" altLang="zh-CN" baseline="-25000">
                <a:latin typeface="Times New Roman" panose="02020603050405020304" pitchFamily="18" charset="0"/>
                <a:ea typeface="楷体_GB2312" pitchFamily="49" charset="-122"/>
              </a:rPr>
              <a:t>2</a:t>
            </a:r>
            <a:r>
              <a:rPr lang="zh-CN" altLang="en-US"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a:t>
            </a:r>
            <a:r>
              <a:rPr lang="en-US" altLang="zh-CN" err="1">
                <a:latin typeface="Times New Roman" panose="02020603050405020304" pitchFamily="18" charset="0"/>
                <a:ea typeface="楷体_GB2312" pitchFamily="49" charset="-122"/>
              </a:rPr>
              <a:t>index</a:t>
            </a:r>
            <a:r>
              <a:rPr lang="en-US" altLang="zh-CN" i="1" baseline="-25000" err="1">
                <a:latin typeface="Times New Roman" panose="02020603050405020304" pitchFamily="18" charset="0"/>
                <a:ea typeface="楷体_GB2312" pitchFamily="49" charset="-122"/>
              </a:rPr>
              <a:t>d</a:t>
            </a:r>
            <a:r>
              <a:rPr lang="zh-CN" altLang="en-US" dirty="0">
                <a:latin typeface="Times New Roman" panose="02020603050405020304" pitchFamily="18" charset="0"/>
                <a:ea typeface="楷体_GB2312" pitchFamily="49" charset="-122"/>
              </a:rPr>
              <a:t>是指定的</a:t>
            </a:r>
            <a:r>
              <a:rPr lang="en-US" altLang="zh-CN" i="1">
                <a:latin typeface="Times New Roman" panose="02020603050405020304" pitchFamily="18" charset="0"/>
                <a:ea typeface="楷体_GB2312" pitchFamily="49" charset="-122"/>
              </a:rPr>
              <a:t>d</a:t>
            </a:r>
            <a:r>
              <a:rPr lang="zh-CN" altLang="en-US" dirty="0">
                <a:latin typeface="Times New Roman" panose="02020603050405020304" pitchFamily="18" charset="0"/>
                <a:ea typeface="楷体_GB2312" pitchFamily="49" charset="-122"/>
              </a:rPr>
              <a:t>个下标值，且这些下标均未越界。其运算结果是返回由上述下标指定的</a:t>
            </a:r>
            <a:r>
              <a:rPr lang="en-US" altLang="zh-CN" dirty="0">
                <a:latin typeface="Times New Roman" panose="02020603050405020304" pitchFamily="18" charset="0"/>
                <a:ea typeface="楷体_GB2312" pitchFamily="49" charset="-122"/>
              </a:rPr>
              <a:t>A</a:t>
            </a:r>
            <a:r>
              <a:rPr lang="zh-CN" altLang="en-US" dirty="0">
                <a:latin typeface="Times New Roman" panose="02020603050405020304" pitchFamily="18" charset="0"/>
                <a:ea typeface="楷体_GB2312" pitchFamily="49" charset="-122"/>
              </a:rPr>
              <a:t>中的对应元素的值。</a:t>
            </a:r>
            <a:endParaRPr lang="zh-CN" altLang="en-US" dirty="0">
              <a:latin typeface="Times New Roman" panose="02020603050405020304" pitchFamily="18" charset="0"/>
              <a:ea typeface="楷体_GB2312" pitchFamily="49" charset="-122"/>
            </a:endParaRPr>
          </a:p>
          <a:p>
            <a:pPr marL="457200" indent="-457200">
              <a:buBlip>
                <a:blip r:embed="rId1"/>
              </a:buBlip>
            </a:pPr>
            <a:r>
              <a:rPr lang="en-US" altLang="zh-CN">
                <a:solidFill>
                  <a:srgbClr val="FF0000"/>
                </a:solidFill>
                <a:latin typeface="Times New Roman" panose="02020603050405020304" pitchFamily="18" charset="0"/>
                <a:ea typeface="楷体_GB2312" pitchFamily="49" charset="-122"/>
              </a:rPr>
              <a:t>Assign(A,</a:t>
            </a:r>
            <a:r>
              <a:rPr lang="en-US" altLang="zh-CN" i="1">
                <a:solidFill>
                  <a:srgbClr val="FF0000"/>
                </a:solidFill>
                <a:latin typeface="Times New Roman" panose="02020603050405020304" pitchFamily="18" charset="0"/>
                <a:ea typeface="楷体_GB2312" pitchFamily="49" charset="-122"/>
              </a:rPr>
              <a:t>e</a:t>
            </a:r>
            <a:r>
              <a:rPr lang="en-US" altLang="zh-CN">
                <a:solidFill>
                  <a:srgbClr val="FF0000"/>
                </a:solidFill>
                <a:latin typeface="Times New Roman" panose="02020603050405020304" pitchFamily="18" charset="0"/>
                <a:ea typeface="楷体_GB2312" pitchFamily="49" charset="-122"/>
              </a:rPr>
              <a:t>,index</a:t>
            </a:r>
            <a:r>
              <a:rPr lang="en-US" altLang="zh-CN" baseline="-25000">
                <a:solidFill>
                  <a:srgbClr val="FF0000"/>
                </a:solidFill>
                <a:latin typeface="Times New Roman" panose="02020603050405020304" pitchFamily="18" charset="0"/>
                <a:ea typeface="楷体_GB2312" pitchFamily="49" charset="-122"/>
              </a:rPr>
              <a:t>1</a:t>
            </a:r>
            <a:r>
              <a:rPr lang="en-US" altLang="zh-CN">
                <a:solidFill>
                  <a:srgbClr val="FF0000"/>
                </a:solidFill>
                <a:latin typeface="Times New Roman" panose="02020603050405020304" pitchFamily="18" charset="0"/>
                <a:ea typeface="楷体_GB2312" pitchFamily="49" charset="-122"/>
              </a:rPr>
              <a:t>,index</a:t>
            </a:r>
            <a:r>
              <a:rPr lang="en-US" altLang="zh-CN" baseline="-25000">
                <a:solidFill>
                  <a:srgbClr val="FF0000"/>
                </a:solidFill>
                <a:latin typeface="Times New Roman" panose="02020603050405020304" pitchFamily="18" charset="0"/>
                <a:ea typeface="楷体_GB2312" pitchFamily="49" charset="-122"/>
              </a:rPr>
              <a:t>2</a:t>
            </a:r>
            <a:r>
              <a:rPr lang="en-US" altLang="zh-CN" err="1">
                <a:solidFill>
                  <a:srgbClr val="FF0000"/>
                </a:solidFill>
                <a:latin typeface="Times New Roman" panose="02020603050405020304" pitchFamily="18" charset="0"/>
                <a:ea typeface="楷体_GB2312" pitchFamily="49" charset="-122"/>
              </a:rPr>
              <a:t>,…,index</a:t>
            </a:r>
            <a:r>
              <a:rPr lang="en-US" altLang="zh-CN" i="1" baseline="-25000" err="1">
                <a:solidFill>
                  <a:srgbClr val="FF0000"/>
                </a:solidFill>
                <a:latin typeface="Times New Roman" panose="02020603050405020304" pitchFamily="18" charset="0"/>
                <a:ea typeface="楷体_GB2312" pitchFamily="49" charset="-122"/>
              </a:rPr>
              <a:t>d</a:t>
            </a:r>
            <a:r>
              <a:rPr lang="en-US" altLang="zh-CN" dirty="0">
                <a:solidFill>
                  <a:srgbClr val="FF0000"/>
                </a:solidFill>
                <a:latin typeface="Times New Roman" panose="02020603050405020304" pitchFamily="18" charset="0"/>
                <a:ea typeface="楷体_GB2312" pitchFamily="49" charset="-122"/>
              </a:rPr>
              <a:t>)</a:t>
            </a:r>
            <a:r>
              <a:rPr lang="zh-CN" altLang="en-US" dirty="0">
                <a:solidFill>
                  <a:srgbClr val="FF0000"/>
                </a:solidFill>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A</a:t>
            </a:r>
            <a:r>
              <a:rPr lang="zh-CN" altLang="en-US" dirty="0">
                <a:latin typeface="Times New Roman" panose="02020603050405020304" pitchFamily="18" charset="0"/>
                <a:ea typeface="楷体_GB2312" pitchFamily="49" charset="-122"/>
              </a:rPr>
              <a:t>是已存在的</a:t>
            </a:r>
            <a:r>
              <a:rPr lang="en-US" altLang="zh-CN" dirty="0">
                <a:latin typeface="Times New Roman" panose="02020603050405020304" pitchFamily="18" charset="0"/>
                <a:ea typeface="楷体_GB2312" pitchFamily="49" charset="-122"/>
              </a:rPr>
              <a:t>d</a:t>
            </a:r>
            <a:r>
              <a:rPr lang="zh-CN" altLang="en-US" dirty="0">
                <a:latin typeface="Times New Roman" panose="02020603050405020304" pitchFamily="18" charset="0"/>
                <a:ea typeface="楷体_GB2312" pitchFamily="49" charset="-122"/>
              </a:rPr>
              <a:t>维数组，</a:t>
            </a:r>
            <a:r>
              <a:rPr lang="en-US" altLang="zh-CN" dirty="0">
                <a:latin typeface="Times New Roman" panose="02020603050405020304" pitchFamily="18" charset="0"/>
                <a:ea typeface="楷体_GB2312" pitchFamily="49" charset="-122"/>
              </a:rPr>
              <a:t>e</a:t>
            </a:r>
            <a:r>
              <a:rPr lang="zh-CN" altLang="en-US" dirty="0">
                <a:latin typeface="Times New Roman" panose="02020603050405020304" pitchFamily="18" charset="0"/>
                <a:ea typeface="楷体_GB2312" pitchFamily="49" charset="-122"/>
              </a:rPr>
              <a:t>为元素变量，</a:t>
            </a:r>
            <a:r>
              <a:rPr lang="en-US" altLang="zh-CN">
                <a:latin typeface="Times New Roman" panose="02020603050405020304" pitchFamily="18" charset="0"/>
                <a:ea typeface="楷体_GB2312" pitchFamily="49" charset="-122"/>
              </a:rPr>
              <a:t>index</a:t>
            </a:r>
            <a:r>
              <a:rPr lang="en-US" altLang="zh-CN" baseline="-25000">
                <a:latin typeface="Times New Roman" panose="02020603050405020304" pitchFamily="18" charset="0"/>
                <a:ea typeface="楷体_GB2312" pitchFamily="49" charset="-122"/>
              </a:rPr>
              <a:t>1</a:t>
            </a:r>
            <a:r>
              <a:rPr lang="zh-CN" altLang="en-US" dirty="0">
                <a:latin typeface="Times New Roman" panose="02020603050405020304" pitchFamily="18" charset="0"/>
                <a:ea typeface="楷体_GB2312" pitchFamily="49" charset="-122"/>
              </a:rPr>
              <a:t>，</a:t>
            </a:r>
            <a:r>
              <a:rPr lang="en-US" altLang="zh-CN">
                <a:latin typeface="Times New Roman" panose="02020603050405020304" pitchFamily="18" charset="0"/>
                <a:ea typeface="楷体_GB2312" pitchFamily="49" charset="-122"/>
              </a:rPr>
              <a:t>index</a:t>
            </a:r>
            <a:r>
              <a:rPr lang="en-US" altLang="zh-CN" baseline="-25000">
                <a:latin typeface="Times New Roman" panose="02020603050405020304" pitchFamily="18" charset="0"/>
                <a:ea typeface="楷体_GB2312" pitchFamily="49" charset="-122"/>
              </a:rPr>
              <a:t>2</a:t>
            </a:r>
            <a:r>
              <a:rPr lang="zh-CN" altLang="en-US"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a:t>
            </a:r>
            <a:r>
              <a:rPr lang="en-US" altLang="zh-CN" err="1">
                <a:latin typeface="Times New Roman" panose="02020603050405020304" pitchFamily="18" charset="0"/>
                <a:ea typeface="楷体_GB2312" pitchFamily="49" charset="-122"/>
              </a:rPr>
              <a:t>index</a:t>
            </a:r>
            <a:r>
              <a:rPr lang="en-US" altLang="zh-CN" i="1" baseline="-25000" err="1">
                <a:latin typeface="Times New Roman" panose="02020603050405020304" pitchFamily="18" charset="0"/>
                <a:ea typeface="楷体_GB2312" pitchFamily="49" charset="-122"/>
              </a:rPr>
              <a:t>d</a:t>
            </a:r>
            <a:r>
              <a:rPr lang="en-US" altLang="zh-CN" dirty="0">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是指定的</a:t>
            </a:r>
            <a:r>
              <a:rPr lang="en-US" altLang="zh-CN" i="1">
                <a:latin typeface="Times New Roman" panose="02020603050405020304" pitchFamily="18" charset="0"/>
                <a:ea typeface="楷体_GB2312" pitchFamily="49" charset="-122"/>
              </a:rPr>
              <a:t>d</a:t>
            </a:r>
            <a:r>
              <a:rPr lang="zh-CN" altLang="en-US" dirty="0">
                <a:latin typeface="Times New Roman" panose="02020603050405020304" pitchFamily="18" charset="0"/>
                <a:ea typeface="楷体_GB2312" pitchFamily="49" charset="-122"/>
              </a:rPr>
              <a:t>个下标值，且这些下标均未越界。其运算结果是将</a:t>
            </a:r>
            <a:r>
              <a:rPr lang="en-US" altLang="zh-CN" i="1">
                <a:latin typeface="Times New Roman" panose="02020603050405020304" pitchFamily="18" charset="0"/>
                <a:ea typeface="楷体_GB2312" pitchFamily="49" charset="-122"/>
              </a:rPr>
              <a:t>e</a:t>
            </a:r>
            <a:r>
              <a:rPr lang="zh-CN" altLang="en-US" dirty="0">
                <a:latin typeface="Times New Roman" panose="02020603050405020304" pitchFamily="18" charset="0"/>
                <a:ea typeface="楷体_GB2312" pitchFamily="49" charset="-122"/>
              </a:rPr>
              <a:t>的值赋给由上述下标指定的</a:t>
            </a:r>
            <a:r>
              <a:rPr lang="en-US" altLang="zh-CN" dirty="0">
                <a:latin typeface="Times New Roman" panose="02020603050405020304" pitchFamily="18" charset="0"/>
                <a:ea typeface="楷体_GB2312" pitchFamily="49" charset="-122"/>
              </a:rPr>
              <a:t>A</a:t>
            </a:r>
            <a:r>
              <a:rPr lang="zh-CN" altLang="en-US" dirty="0">
                <a:latin typeface="Times New Roman" panose="02020603050405020304" pitchFamily="18" charset="0"/>
                <a:ea typeface="楷体_GB2312" pitchFamily="49" charset="-122"/>
              </a:rPr>
              <a:t>中的对应元素。</a:t>
            </a:r>
            <a:endParaRPr lang="zh-CN" altLang="en-US" dirty="0">
              <a:latin typeface="Times New Roman" panose="02020603050405020304" pitchFamily="18" charset="0"/>
              <a:ea typeface="楷体_GB2312" pitchFamily="49" charset="-122"/>
            </a:endParaRPr>
          </a:p>
          <a:p>
            <a:pPr marL="457200" indent="-457200">
              <a:buBlip>
                <a:blip r:embed="rId1"/>
              </a:buBlip>
            </a:pPr>
            <a:r>
              <a:rPr lang="en-US" altLang="zh-CN" err="1">
                <a:solidFill>
                  <a:srgbClr val="FF0000"/>
                </a:solidFill>
                <a:latin typeface="Times New Roman" panose="02020603050405020304" pitchFamily="18" charset="0"/>
                <a:ea typeface="楷体_GB2312" pitchFamily="49" charset="-122"/>
              </a:rPr>
              <a:t>ADisp(A,b1,b2,…,bd</a:t>
            </a:r>
            <a:r>
              <a:rPr lang="en-US" altLang="zh-CN" dirty="0">
                <a:solidFill>
                  <a:srgbClr val="FF0000"/>
                </a:solidFill>
                <a:latin typeface="Times New Roman" panose="02020603050405020304" pitchFamily="18" charset="0"/>
                <a:ea typeface="楷体_GB2312" pitchFamily="49" charset="-122"/>
              </a:rPr>
              <a:t>)</a:t>
            </a:r>
            <a:r>
              <a:rPr lang="zh-CN" altLang="en-US" dirty="0">
                <a:solidFill>
                  <a:srgbClr val="FF0000"/>
                </a:solidFill>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输出</a:t>
            </a:r>
            <a:r>
              <a:rPr lang="en-US" altLang="zh-CN" i="1">
                <a:latin typeface="Times New Roman" panose="02020603050405020304" pitchFamily="18" charset="0"/>
                <a:ea typeface="楷体_GB2312" pitchFamily="49" charset="-122"/>
              </a:rPr>
              <a:t>d</a:t>
            </a:r>
            <a:r>
              <a:rPr lang="zh-CN" altLang="en-US" dirty="0">
                <a:latin typeface="Times New Roman" panose="02020603050405020304" pitchFamily="18" charset="0"/>
                <a:ea typeface="楷体_GB2312" pitchFamily="49" charset="-122"/>
              </a:rPr>
              <a:t>维数组</a:t>
            </a:r>
            <a:r>
              <a:rPr lang="en-US" altLang="zh-CN" dirty="0">
                <a:latin typeface="Times New Roman" panose="02020603050405020304" pitchFamily="18" charset="0"/>
                <a:ea typeface="楷体_GB2312" pitchFamily="49" charset="-122"/>
              </a:rPr>
              <a:t>A</a:t>
            </a:r>
            <a:r>
              <a:rPr lang="zh-CN" altLang="en-US" dirty="0">
                <a:latin typeface="Times New Roman" panose="02020603050405020304" pitchFamily="18" charset="0"/>
                <a:ea typeface="楷体_GB2312" pitchFamily="49" charset="-122"/>
              </a:rPr>
              <a:t>的所有元素值。</a:t>
            </a:r>
            <a:endParaRPr lang="zh-CN" altLang="en-US" dirty="0">
              <a:latin typeface="Times New Roman" panose="02020603050405020304" pitchFamily="18" charset="0"/>
              <a:ea typeface="楷体_GB2312" pitchFamily="49" charset="-122"/>
            </a:endParaRPr>
          </a:p>
          <a:p>
            <a:pPr marL="457200" indent="-457200">
              <a:buNone/>
            </a:pPr>
            <a:r>
              <a:rPr lang="zh-CN" altLang="en-US" dirty="0">
                <a:solidFill>
                  <a:srgbClr val="FF0000"/>
                </a:solidFill>
                <a:latin typeface="Times New Roman" panose="02020603050405020304" pitchFamily="18" charset="0"/>
                <a:ea typeface="楷体_GB2312" pitchFamily="49" charset="-122"/>
              </a:rPr>
              <a:t>		</a:t>
            </a:r>
            <a:r>
              <a:rPr lang="en-US" altLang="zh-CN">
                <a:solidFill>
                  <a:srgbClr val="FF0000"/>
                </a:solidFill>
                <a:latin typeface="Times New Roman" panose="02020603050405020304" pitchFamily="18" charset="0"/>
                <a:ea typeface="楷体_GB2312" pitchFamily="49" charset="-122"/>
              </a:rPr>
              <a:t>…</a:t>
            </a:r>
            <a:endParaRPr lang="en-US" altLang="zh-CN">
              <a:solidFill>
                <a:srgbClr val="FF0000"/>
              </a:solidFill>
              <a:latin typeface="Times New Roman" panose="02020603050405020304" pitchFamily="18" charset="0"/>
              <a:ea typeface="楷体_GB2312" pitchFamily="49" charset="-122"/>
            </a:endParaRPr>
          </a:p>
          <a:p>
            <a:pPr marL="457200" indent="-457200">
              <a:buNone/>
            </a:pPr>
            <a:r>
              <a:rPr lang="zh-CN" altLang="en-US">
                <a:solidFill>
                  <a:srgbClr val="FF0000"/>
                </a:solidFill>
                <a:latin typeface="Times New Roman" panose="02020603050405020304" pitchFamily="18" charset="0"/>
                <a:ea typeface="楷体_GB2312" pitchFamily="49" charset="-122"/>
              </a:rPr>
              <a:t>总之：</a:t>
            </a:r>
            <a:endParaRPr lang="en-US" altLang="zh-CN">
              <a:solidFill>
                <a:srgbClr val="FF0000"/>
              </a:solidFill>
              <a:latin typeface="Times New Roman" panose="02020603050405020304" pitchFamily="18" charset="0"/>
              <a:ea typeface="楷体_GB2312" pitchFamily="49" charset="-122"/>
            </a:endParaRPr>
          </a:p>
          <a:p>
            <a:pPr marL="457200" indent="-457200">
              <a:lnSpc>
                <a:spcPct val="150000"/>
              </a:lnSpc>
              <a:buBlip>
                <a:blip r:embed="rId2"/>
              </a:buBlip>
            </a:pPr>
            <a:r>
              <a:rPr lang="zh-CN" altLang="en-US" smtClean="0">
                <a:solidFill>
                  <a:srgbClr val="0000FF"/>
                </a:solidFill>
                <a:latin typeface="仿宋" panose="02010609060101010101" pitchFamily="49" charset="-122"/>
                <a:ea typeface="仿宋" panose="02010609060101010101" pitchFamily="49" charset="-122"/>
                <a:sym typeface="+mn-ea"/>
              </a:rPr>
              <a:t>存元素值</a:t>
            </a:r>
            <a:endParaRPr lang="en-US" altLang="zh-CN" smtClean="0">
              <a:solidFill>
                <a:srgbClr val="0000FF"/>
              </a:solidFill>
              <a:latin typeface="仿宋" panose="02010609060101010101" pitchFamily="49" charset="-122"/>
              <a:ea typeface="仿宋" panose="02010609060101010101" pitchFamily="49" charset="-122"/>
            </a:endParaRPr>
          </a:p>
          <a:p>
            <a:pPr marL="457200" indent="-457200">
              <a:lnSpc>
                <a:spcPct val="150000"/>
              </a:lnSpc>
              <a:buBlip>
                <a:blip r:embed="rId2"/>
              </a:buBlip>
            </a:pPr>
            <a:r>
              <a:rPr lang="zh-CN" altLang="en-US" smtClean="0">
                <a:solidFill>
                  <a:srgbClr val="0000FF"/>
                </a:solidFill>
                <a:latin typeface="仿宋" panose="02010609060101010101" pitchFamily="49" charset="-122"/>
                <a:ea typeface="仿宋" panose="02010609060101010101" pitchFamily="49" charset="-122"/>
                <a:sym typeface="+mn-ea"/>
              </a:rPr>
              <a:t>取元素值</a:t>
            </a:r>
            <a:endParaRPr lang="zh-CN" altLang="en-US">
              <a:solidFill>
                <a:srgbClr val="0000FF"/>
              </a:solidFill>
              <a:latin typeface="仿宋" panose="02010609060101010101" pitchFamily="49" charset="-122"/>
              <a:ea typeface="仿宋" panose="02010609060101010101" pitchFamily="49" charset="-122"/>
            </a:endParaRPr>
          </a:p>
          <a:p>
            <a:pPr marL="457200" indent="-457200">
              <a:buNone/>
            </a:pPr>
            <a:endParaRPr lang="en-US" altLang="zh-CN">
              <a:solidFill>
                <a:srgbClr val="FF0000"/>
              </a:solidFill>
              <a:latin typeface="Times New Roman" panose="02020603050405020304" pitchFamily="18" charset="0"/>
              <a:ea typeface="楷体_GB2312" pitchFamily="49" charset="-122"/>
            </a:endParaRPr>
          </a:p>
        </p:txBody>
      </p:sp>
      <p:sp>
        <p:nvSpPr>
          <p:cNvPr id="15362" name="文本框 93188"/>
          <p:cNvSpPr txBox="1"/>
          <p:nvPr/>
        </p:nvSpPr>
        <p:spPr>
          <a:xfrm>
            <a:off x="395605" y="332740"/>
            <a:ext cx="3528695" cy="460375"/>
          </a:xfrm>
          <a:prstGeom prst="rect">
            <a:avLst/>
          </a:prstGeom>
          <a:noFill/>
          <a:ln w="9525">
            <a:noFill/>
          </a:ln>
        </p:spPr>
        <p:txBody>
          <a:bodyPr wrap="square" anchor="t" anchorCtr="0">
            <a:spAutoFit/>
          </a:bodyPr>
          <a:p>
            <a:pPr>
              <a:spcBef>
                <a:spcPct val="50000"/>
              </a:spcBef>
            </a:pPr>
            <a:r>
              <a:rPr lang="zh-CN" altLang="en-US" dirty="0">
                <a:latin typeface="Times New Roman" panose="02020603050405020304" pitchFamily="18" charset="0"/>
                <a:ea typeface="楷体_GB2312" pitchFamily="49" charset="-122"/>
              </a:rPr>
              <a:t>数组的基本运算如下：</a:t>
            </a:r>
            <a:endParaRPr lang="zh-CN" altLang="en-US" dirty="0">
              <a:latin typeface="Times New Roman" panose="02020603050405020304" pitchFamily="18" charset="0"/>
              <a:ea typeface="楷体_GB2312"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文本框 4097"/>
          <p:cNvSpPr txBox="1"/>
          <p:nvPr/>
        </p:nvSpPr>
        <p:spPr>
          <a:xfrm>
            <a:off x="457200" y="1196975"/>
            <a:ext cx="8077200" cy="4108450"/>
          </a:xfrm>
          <a:prstGeom prst="rect">
            <a:avLst/>
          </a:prstGeom>
          <a:noFill/>
          <a:ln w="9525">
            <a:noFill/>
          </a:ln>
        </p:spPr>
        <p:txBody>
          <a:bodyPr anchor="t" anchorCtr="0">
            <a:spAutoFit/>
          </a:bodyPr>
          <a:p>
            <a:pPr algn="just">
              <a:spcBef>
                <a:spcPct val="50000"/>
              </a:spcBef>
            </a:pPr>
            <a:r>
              <a:rPr lang="zh-CN" altLang="en-US" dirty="0">
                <a:latin typeface="Times New Roman" panose="02020603050405020304" pitchFamily="18" charset="0"/>
                <a:ea typeface="楷体_GB2312" pitchFamily="49" charset="-122"/>
              </a:rPr>
              <a:t>　　从存储结构上看，数组的所有元素存储在一块地址连续的内存单元中。几乎所有的计算机语言都支持数组类型，以</a:t>
            </a:r>
            <a:r>
              <a:rPr lang="en-US" altLang="zh-CN" dirty="0">
                <a:latin typeface="Times New Roman" panose="02020603050405020304" pitchFamily="18" charset="0"/>
                <a:ea typeface="楷体_GB2312" pitchFamily="49" charset="-122"/>
              </a:rPr>
              <a:t>C/C++</a:t>
            </a:r>
            <a:r>
              <a:rPr lang="zh-CN" altLang="en-US" dirty="0">
                <a:latin typeface="Times New Roman" panose="02020603050405020304" pitchFamily="18" charset="0"/>
                <a:ea typeface="楷体_GB2312" pitchFamily="49" charset="-122"/>
              </a:rPr>
              <a:t>语言为例，其中数组数据类型具有以下性质：     　</a:t>
            </a:r>
            <a:endParaRPr lang="zh-CN" altLang="en-US" dirty="0">
              <a:latin typeface="Times New Roman" panose="02020603050405020304" pitchFamily="18" charset="0"/>
              <a:ea typeface="楷体_GB2312" pitchFamily="49" charset="-122"/>
            </a:endParaRPr>
          </a:p>
          <a:p>
            <a:pPr algn="just">
              <a:spcBef>
                <a:spcPct val="50000"/>
              </a:spcBef>
            </a:pPr>
            <a:r>
              <a:rPr lang="zh-CN" altLang="en-US" dirty="0">
                <a:latin typeface="Times New Roman" panose="02020603050405020304" pitchFamily="18" charset="0"/>
                <a:ea typeface="楷体_GB2312" pitchFamily="49" charset="-122"/>
              </a:rPr>
              <a:t> 　（</a:t>
            </a:r>
            <a:r>
              <a:rPr lang="en-US" altLang="zh-CN" dirty="0">
                <a:latin typeface="Times New Roman" panose="02020603050405020304" pitchFamily="18" charset="0"/>
                <a:ea typeface="楷体_GB2312" pitchFamily="49" charset="-122"/>
              </a:rPr>
              <a:t>1</a:t>
            </a:r>
            <a:r>
              <a:rPr lang="zh-CN" altLang="en-US" dirty="0">
                <a:latin typeface="Times New Roman" panose="02020603050405020304" pitchFamily="18" charset="0"/>
                <a:ea typeface="楷体_GB2312" pitchFamily="49" charset="-122"/>
              </a:rPr>
              <a:t>）数组中的数据元素数目固定。一旦定义了一个数组</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其数据元素数目不再有增减变化。</a:t>
            </a:r>
            <a:endParaRPr lang="zh-CN" altLang="en-US" dirty="0">
              <a:latin typeface="Times New Roman" panose="02020603050405020304" pitchFamily="18" charset="0"/>
              <a:ea typeface="楷体_GB2312" pitchFamily="49" charset="-122"/>
            </a:endParaRPr>
          </a:p>
          <a:p>
            <a:pPr algn="just">
              <a:spcBef>
                <a:spcPct val="50000"/>
              </a:spcBef>
            </a:pPr>
            <a:r>
              <a:rPr lang="zh-CN" altLang="en-US" dirty="0">
                <a:latin typeface="Times New Roman" panose="02020603050405020304" pitchFamily="18" charset="0"/>
                <a:ea typeface="楷体_GB2312" pitchFamily="49" charset="-122"/>
              </a:rPr>
              <a:t>     （</a:t>
            </a:r>
            <a:r>
              <a:rPr lang="en-US" altLang="zh-CN" dirty="0">
                <a:latin typeface="Times New Roman" panose="02020603050405020304" pitchFamily="18" charset="0"/>
                <a:ea typeface="楷体_GB2312" pitchFamily="49" charset="-122"/>
              </a:rPr>
              <a:t>2</a:t>
            </a:r>
            <a:r>
              <a:rPr lang="zh-CN" altLang="en-US" dirty="0">
                <a:latin typeface="Times New Roman" panose="02020603050405020304" pitchFamily="18" charset="0"/>
                <a:ea typeface="楷体_GB2312" pitchFamily="49" charset="-122"/>
              </a:rPr>
              <a:t>）数组中的数据元素具有相同的数据类型。</a:t>
            </a:r>
            <a:endParaRPr lang="zh-CN" altLang="en-US" dirty="0">
              <a:latin typeface="Times New Roman" panose="02020603050405020304" pitchFamily="18" charset="0"/>
              <a:ea typeface="楷体_GB2312" pitchFamily="49" charset="-122"/>
            </a:endParaRPr>
          </a:p>
          <a:p>
            <a:pPr algn="just">
              <a:spcBef>
                <a:spcPct val="50000"/>
              </a:spcBef>
            </a:pPr>
            <a:r>
              <a:rPr lang="zh-CN" altLang="en-US" dirty="0">
                <a:latin typeface="Times New Roman" panose="02020603050405020304" pitchFamily="18" charset="0"/>
                <a:ea typeface="楷体_GB2312" pitchFamily="49" charset="-122"/>
              </a:rPr>
              <a:t>     （</a:t>
            </a:r>
            <a:r>
              <a:rPr lang="en-US" altLang="zh-CN" dirty="0">
                <a:latin typeface="Times New Roman" panose="02020603050405020304" pitchFamily="18" charset="0"/>
                <a:ea typeface="楷体_GB2312" pitchFamily="49" charset="-122"/>
              </a:rPr>
              <a:t>3</a:t>
            </a:r>
            <a:r>
              <a:rPr lang="zh-CN" altLang="en-US" dirty="0">
                <a:latin typeface="Times New Roman" panose="02020603050405020304" pitchFamily="18" charset="0"/>
                <a:ea typeface="楷体_GB2312" pitchFamily="49" charset="-122"/>
              </a:rPr>
              <a:t>）数组中的</a:t>
            </a:r>
            <a:r>
              <a:rPr lang="zh-CN" altLang="en-US" dirty="0">
                <a:solidFill>
                  <a:srgbClr val="FF0000"/>
                </a:solidFill>
                <a:latin typeface="Times New Roman" panose="02020603050405020304" pitchFamily="18" charset="0"/>
                <a:ea typeface="楷体_GB2312" pitchFamily="49" charset="-122"/>
              </a:rPr>
              <a:t>每个数据元素都和一组唯一的下标值对应</a:t>
            </a:r>
            <a:r>
              <a:rPr lang="zh-CN" altLang="en-US" dirty="0">
                <a:latin typeface="Times New Roman" panose="02020603050405020304" pitchFamily="18" charset="0"/>
                <a:ea typeface="楷体_GB2312" pitchFamily="49" charset="-122"/>
              </a:rPr>
              <a:t>。</a:t>
            </a:r>
            <a:endParaRPr lang="zh-CN" altLang="en-US" dirty="0">
              <a:latin typeface="Times New Roman" panose="02020603050405020304" pitchFamily="18" charset="0"/>
              <a:ea typeface="楷体_GB2312" pitchFamily="49" charset="-122"/>
            </a:endParaRPr>
          </a:p>
          <a:p>
            <a:pPr algn="just">
              <a:spcBef>
                <a:spcPct val="50000"/>
              </a:spcBef>
            </a:pPr>
            <a:r>
              <a:rPr lang="zh-CN" altLang="en-US" dirty="0">
                <a:latin typeface="Times New Roman" panose="02020603050405020304" pitchFamily="18" charset="0"/>
                <a:ea typeface="楷体_GB2312" pitchFamily="49" charset="-122"/>
              </a:rPr>
              <a:t>     （</a:t>
            </a:r>
            <a:r>
              <a:rPr lang="en-US" altLang="zh-CN" dirty="0">
                <a:latin typeface="Times New Roman" panose="02020603050405020304" pitchFamily="18" charset="0"/>
                <a:ea typeface="楷体_GB2312" pitchFamily="49" charset="-122"/>
              </a:rPr>
              <a:t>4</a:t>
            </a:r>
            <a:r>
              <a:rPr lang="zh-CN" altLang="en-US" dirty="0">
                <a:latin typeface="Times New Roman" panose="02020603050405020304" pitchFamily="18" charset="0"/>
                <a:ea typeface="楷体_GB2312" pitchFamily="49" charset="-122"/>
              </a:rPr>
              <a:t>）数组是一种随机存储结构。可随机存取数组中的任意数据元素。</a:t>
            </a:r>
            <a:endParaRPr lang="zh-CN" altLang="en-US">
              <a:latin typeface="Times New Roman" panose="02020603050405020304" pitchFamily="18" charset="0"/>
              <a:ea typeface="楷体_GB2312" pitchFamily="49" charset="-122"/>
            </a:endParaRPr>
          </a:p>
        </p:txBody>
      </p:sp>
      <p:sp>
        <p:nvSpPr>
          <p:cNvPr id="16386" name="文本框 4098"/>
          <p:cNvSpPr txBox="1"/>
          <p:nvPr/>
        </p:nvSpPr>
        <p:spPr>
          <a:xfrm>
            <a:off x="395288" y="404813"/>
            <a:ext cx="7561262" cy="519112"/>
          </a:xfrm>
          <a:prstGeom prst="rect">
            <a:avLst/>
          </a:prstGeom>
          <a:noFill/>
          <a:ln w="9525">
            <a:noFill/>
          </a:ln>
        </p:spPr>
        <p:txBody>
          <a:bodyPr anchor="t" anchorCtr="0">
            <a:spAutoFit/>
          </a:bodyPr>
          <a:p>
            <a:pPr>
              <a:spcBef>
                <a:spcPct val="50000"/>
              </a:spcBef>
            </a:pPr>
            <a:r>
              <a:rPr lang="en-US" altLang="zh-CN" sz="2800" dirty="0">
                <a:solidFill>
                  <a:srgbClr val="FF0000"/>
                </a:solidFill>
                <a:latin typeface="Times New Roman" panose="02020603050405020304" pitchFamily="18" charset="0"/>
                <a:ea typeface="隶书" panose="02010509060101010101" pitchFamily="49" charset="-122"/>
              </a:rPr>
              <a:t>6.1.2  </a:t>
            </a:r>
            <a:r>
              <a:rPr lang="zh-CN" altLang="en-US" sz="2800" dirty="0">
                <a:solidFill>
                  <a:srgbClr val="FF0000"/>
                </a:solidFill>
                <a:latin typeface="Times New Roman" panose="02020603050405020304" pitchFamily="18" charset="0"/>
                <a:ea typeface="隶书" panose="02010509060101010101" pitchFamily="49" charset="-122"/>
              </a:rPr>
              <a:t>数组的存储结构</a:t>
            </a:r>
            <a:endParaRPr lang="zh-CN" altLang="en-US" sz="2800" dirty="0">
              <a:solidFill>
                <a:srgbClr val="FF0000"/>
              </a:solidFill>
              <a:latin typeface="Times New Roman" panose="02020603050405020304" pitchFamily="18" charset="0"/>
              <a:ea typeface="隶书" panose="020105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文本框 5121"/>
          <p:cNvSpPr txBox="1"/>
          <p:nvPr/>
        </p:nvSpPr>
        <p:spPr>
          <a:xfrm>
            <a:off x="394970" y="1268730"/>
            <a:ext cx="8382000" cy="4300220"/>
          </a:xfrm>
          <a:prstGeom prst="rect">
            <a:avLst/>
          </a:prstGeom>
          <a:noFill/>
          <a:ln w="9525">
            <a:noFill/>
          </a:ln>
        </p:spPr>
        <p:txBody>
          <a:bodyPr anchor="t" anchorCtr="0">
            <a:spAutoFit/>
          </a:bodyPr>
          <a:p>
            <a:pPr>
              <a:lnSpc>
                <a:spcPct val="90000"/>
              </a:lnSpc>
              <a:spcBef>
                <a:spcPct val="50000"/>
              </a:spcBef>
            </a:pPr>
            <a:r>
              <a:rPr lang="en-US" altLang="zh-CN" dirty="0">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在一维数组中</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一旦</a:t>
            </a:r>
            <a:r>
              <a:rPr lang="en-US" altLang="zh-CN" i="1">
                <a:latin typeface="Times New Roman" panose="02020603050405020304" pitchFamily="18" charset="0"/>
                <a:ea typeface="楷体_GB2312" pitchFamily="49" charset="-122"/>
              </a:rPr>
              <a:t>a</a:t>
            </a:r>
            <a:r>
              <a:rPr lang="en-US" altLang="zh-CN" baseline="-30000">
                <a:latin typeface="Times New Roman" panose="02020603050405020304" pitchFamily="18" charset="0"/>
                <a:ea typeface="楷体_GB2312" pitchFamily="49" charset="-122"/>
              </a:rPr>
              <a:t>1</a:t>
            </a:r>
            <a:r>
              <a:rPr lang="zh-CN" altLang="en-US" dirty="0">
                <a:latin typeface="Times New Roman" panose="02020603050405020304" pitchFamily="18" charset="0"/>
                <a:ea typeface="楷体_GB2312" pitchFamily="49" charset="-122"/>
              </a:rPr>
              <a:t>的存储地址</a:t>
            </a:r>
            <a:r>
              <a:rPr lang="en-US" altLang="zh-CN">
                <a:latin typeface="Times New Roman" panose="02020603050405020304" pitchFamily="18" charset="0"/>
                <a:ea typeface="楷体_GB2312" pitchFamily="49" charset="-122"/>
              </a:rPr>
              <a:t>LOC(</a:t>
            </a:r>
            <a:r>
              <a:rPr lang="en-US" altLang="zh-CN" i="1">
                <a:latin typeface="Times New Roman" panose="02020603050405020304" pitchFamily="18" charset="0"/>
                <a:ea typeface="楷体_GB2312" pitchFamily="49" charset="-122"/>
              </a:rPr>
              <a:t>a</a:t>
            </a:r>
            <a:r>
              <a:rPr lang="en-US" altLang="zh-CN" baseline="-30000">
                <a:latin typeface="Times New Roman" panose="02020603050405020304" pitchFamily="18" charset="0"/>
                <a:ea typeface="楷体_GB2312" pitchFamily="49" charset="-122"/>
              </a:rPr>
              <a:t>1</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确定</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并假设每个数据元素占用</a:t>
            </a:r>
            <a:r>
              <a:rPr lang="en-US" altLang="zh-CN" i="1">
                <a:latin typeface="Times New Roman" panose="02020603050405020304" pitchFamily="18" charset="0"/>
                <a:ea typeface="楷体_GB2312" pitchFamily="49" charset="-122"/>
              </a:rPr>
              <a:t>k</a:t>
            </a:r>
            <a:r>
              <a:rPr lang="zh-CN" altLang="en-US" dirty="0">
                <a:latin typeface="Times New Roman" panose="02020603050405020304" pitchFamily="18" charset="0"/>
                <a:ea typeface="楷体_GB2312" pitchFamily="49" charset="-122"/>
              </a:rPr>
              <a:t>个存储单元</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则任一数据元素</a:t>
            </a:r>
            <a:r>
              <a:rPr lang="en-US" altLang="zh-CN" i="1" err="1">
                <a:latin typeface="Times New Roman" panose="02020603050405020304" pitchFamily="18" charset="0"/>
                <a:ea typeface="楷体_GB2312" pitchFamily="49" charset="-122"/>
              </a:rPr>
              <a:t>a</a:t>
            </a:r>
            <a:r>
              <a:rPr lang="en-US" altLang="zh-CN" i="1" baseline="-30000" err="1">
                <a:latin typeface="Times New Roman" panose="02020603050405020304" pitchFamily="18" charset="0"/>
                <a:ea typeface="楷体_GB2312" pitchFamily="49" charset="-122"/>
              </a:rPr>
              <a:t>i</a:t>
            </a:r>
            <a:r>
              <a:rPr lang="zh-CN" altLang="en-US" dirty="0">
                <a:latin typeface="Times New Roman" panose="02020603050405020304" pitchFamily="18" charset="0"/>
                <a:ea typeface="楷体_GB2312" pitchFamily="49" charset="-122"/>
              </a:rPr>
              <a:t>的存储地址</a:t>
            </a:r>
            <a:r>
              <a:rPr lang="en-US" altLang="zh-CN" err="1">
                <a:latin typeface="Times New Roman" panose="02020603050405020304" pitchFamily="18" charset="0"/>
                <a:ea typeface="楷体_GB2312" pitchFamily="49" charset="-122"/>
              </a:rPr>
              <a:t>LOC(</a:t>
            </a:r>
            <a:r>
              <a:rPr lang="en-US" altLang="zh-CN" i="1" err="1">
                <a:latin typeface="Times New Roman" panose="02020603050405020304" pitchFamily="18" charset="0"/>
                <a:ea typeface="楷体_GB2312" pitchFamily="49" charset="-122"/>
              </a:rPr>
              <a:t>a</a:t>
            </a:r>
            <a:r>
              <a:rPr lang="en-US" altLang="zh-CN" i="1" baseline="-30000" err="1">
                <a:latin typeface="Times New Roman" panose="02020603050405020304" pitchFamily="18" charset="0"/>
                <a:ea typeface="楷体_GB2312" pitchFamily="49" charset="-122"/>
              </a:rPr>
              <a:t>i</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就可由以下公式求出：</a:t>
            </a:r>
            <a:endParaRPr lang="zh-CN" altLang="en-US" dirty="0">
              <a:latin typeface="Times New Roman" panose="02020603050405020304" pitchFamily="18" charset="0"/>
              <a:ea typeface="楷体_GB2312" pitchFamily="49" charset="-122"/>
            </a:endParaRPr>
          </a:p>
          <a:p>
            <a:pPr algn="just">
              <a:lnSpc>
                <a:spcPct val="120000"/>
              </a:lnSpc>
              <a:spcBef>
                <a:spcPct val="50000"/>
              </a:spcBef>
            </a:pPr>
            <a:r>
              <a:rPr lang="zh-CN" altLang="en-US">
                <a:latin typeface="Times New Roman" panose="02020603050405020304" pitchFamily="18" charset="0"/>
                <a:ea typeface="楷体_GB2312" pitchFamily="49" charset="-122"/>
              </a:rPr>
              <a:t>    </a:t>
            </a:r>
            <a:r>
              <a:rPr lang="zh-CN" altLang="en-US">
                <a:solidFill>
                  <a:srgbClr val="FF0000"/>
                </a:solidFill>
                <a:latin typeface="Times New Roman" panose="02020603050405020304" pitchFamily="18" charset="0"/>
                <a:ea typeface="楷体_GB2312" pitchFamily="49" charset="-122"/>
              </a:rPr>
              <a:t> </a:t>
            </a:r>
            <a:r>
              <a:rPr lang="en-US" altLang="zh-CN">
                <a:solidFill>
                  <a:srgbClr val="FF0000"/>
                </a:solidFill>
                <a:latin typeface="Times New Roman" panose="02020603050405020304" pitchFamily="18" charset="0"/>
                <a:ea typeface="楷体_GB2312" pitchFamily="49" charset="-122"/>
              </a:rPr>
              <a:t>        </a:t>
            </a:r>
            <a:r>
              <a:rPr lang="en-US" altLang="zh-CN" err="1">
                <a:solidFill>
                  <a:srgbClr val="FF0000"/>
                </a:solidFill>
                <a:latin typeface="Times New Roman" panose="02020603050405020304" pitchFamily="18" charset="0"/>
                <a:ea typeface="楷体_GB2312" pitchFamily="49" charset="-122"/>
              </a:rPr>
              <a:t>LOC(</a:t>
            </a:r>
            <a:r>
              <a:rPr lang="en-US" altLang="zh-CN" i="1" err="1">
                <a:solidFill>
                  <a:srgbClr val="FF0000"/>
                </a:solidFill>
                <a:latin typeface="Times New Roman" panose="02020603050405020304" pitchFamily="18" charset="0"/>
                <a:ea typeface="楷体_GB2312" pitchFamily="49" charset="-122"/>
              </a:rPr>
              <a:t>a</a:t>
            </a:r>
            <a:r>
              <a:rPr lang="en-US" altLang="zh-CN" i="1" baseline="-30000" err="1">
                <a:solidFill>
                  <a:srgbClr val="FF0000"/>
                </a:solidFill>
                <a:latin typeface="Times New Roman" panose="02020603050405020304" pitchFamily="18" charset="0"/>
                <a:ea typeface="楷体_GB2312" pitchFamily="49" charset="-122"/>
              </a:rPr>
              <a:t>i</a:t>
            </a:r>
            <a:r>
              <a:rPr lang="en-US" altLang="zh-CN">
                <a:solidFill>
                  <a:srgbClr val="FF0000"/>
                </a:solidFill>
                <a:latin typeface="Times New Roman" panose="02020603050405020304" pitchFamily="18" charset="0"/>
                <a:ea typeface="楷体_GB2312" pitchFamily="49" charset="-122"/>
              </a:rPr>
              <a:t>)=LOC(</a:t>
            </a:r>
            <a:r>
              <a:rPr lang="en-US" altLang="zh-CN" i="1">
                <a:solidFill>
                  <a:srgbClr val="FF0000"/>
                </a:solidFill>
                <a:latin typeface="Times New Roman" panose="02020603050405020304" pitchFamily="18" charset="0"/>
                <a:ea typeface="楷体_GB2312" pitchFamily="49" charset="-122"/>
              </a:rPr>
              <a:t>a</a:t>
            </a:r>
            <a:r>
              <a:rPr lang="en-US" altLang="zh-CN" baseline="-30000">
                <a:solidFill>
                  <a:srgbClr val="FF0000"/>
                </a:solidFill>
                <a:latin typeface="Times New Roman" panose="02020603050405020304" pitchFamily="18" charset="0"/>
                <a:ea typeface="楷体_GB2312" pitchFamily="49" charset="-122"/>
              </a:rPr>
              <a:t>1</a:t>
            </a:r>
            <a:r>
              <a:rPr lang="en-US" altLang="zh-CN">
                <a:solidFill>
                  <a:srgbClr val="FF0000"/>
                </a:solidFill>
                <a:latin typeface="Times New Roman" panose="02020603050405020304" pitchFamily="18" charset="0"/>
                <a:ea typeface="楷体_GB2312" pitchFamily="49" charset="-122"/>
              </a:rPr>
              <a:t>)+(</a:t>
            </a:r>
            <a:r>
              <a:rPr lang="en-US" altLang="zh-CN" i="1">
                <a:solidFill>
                  <a:srgbClr val="FF0000"/>
                </a:solidFill>
                <a:latin typeface="Times New Roman" panose="02020603050405020304" pitchFamily="18" charset="0"/>
                <a:ea typeface="楷体_GB2312" pitchFamily="49" charset="-122"/>
              </a:rPr>
              <a:t>i</a:t>
            </a:r>
            <a:r>
              <a:rPr lang="en-US" altLang="zh-CN">
                <a:solidFill>
                  <a:srgbClr val="FF0000"/>
                </a:solidFill>
                <a:latin typeface="Times New Roman" panose="02020603050405020304" pitchFamily="18" charset="0"/>
                <a:ea typeface="楷体_GB2312" pitchFamily="49" charset="-122"/>
              </a:rPr>
              <a:t>-1)*</a:t>
            </a:r>
            <a:r>
              <a:rPr lang="en-US" altLang="zh-CN" i="1">
                <a:solidFill>
                  <a:srgbClr val="FF0000"/>
                </a:solidFill>
                <a:latin typeface="Times New Roman" panose="02020603050405020304" pitchFamily="18" charset="0"/>
                <a:ea typeface="楷体_GB2312" pitchFamily="49" charset="-122"/>
              </a:rPr>
              <a:t>k</a:t>
            </a:r>
            <a:r>
              <a:rPr lang="en-US" altLang="zh-CN" dirty="0">
                <a:solidFill>
                  <a:srgbClr val="FF0000"/>
                </a:solidFill>
                <a:latin typeface="Times New Roman" panose="02020603050405020304" pitchFamily="18" charset="0"/>
                <a:ea typeface="楷体_GB2312" pitchFamily="49" charset="-122"/>
              </a:rPr>
              <a:t> </a:t>
            </a:r>
            <a:r>
              <a:rPr lang="zh-CN" altLang="en-US" dirty="0">
                <a:solidFill>
                  <a:srgbClr val="FF0000"/>
                </a:solidFill>
                <a:latin typeface="Times New Roman" panose="02020603050405020304" pitchFamily="18" charset="0"/>
                <a:ea typeface="楷体_GB2312" pitchFamily="49" charset="-122"/>
              </a:rPr>
              <a:t>　</a:t>
            </a:r>
            <a:r>
              <a:rPr lang="en-US" altLang="zh-CN">
                <a:solidFill>
                  <a:srgbClr val="FF0000"/>
                </a:solidFill>
                <a:latin typeface="Times New Roman" panose="02020603050405020304" pitchFamily="18" charset="0"/>
                <a:ea typeface="楷体_GB2312" pitchFamily="49" charset="-122"/>
              </a:rPr>
              <a:t>(0≤</a:t>
            </a:r>
            <a:r>
              <a:rPr lang="en-US" altLang="zh-CN" i="1">
                <a:solidFill>
                  <a:srgbClr val="FF0000"/>
                </a:solidFill>
                <a:latin typeface="Times New Roman" panose="02020603050405020304" pitchFamily="18" charset="0"/>
                <a:ea typeface="楷体_GB2312" pitchFamily="49" charset="-122"/>
              </a:rPr>
              <a:t>i</a:t>
            </a:r>
            <a:r>
              <a:rPr lang="en-US" altLang="zh-CN">
                <a:solidFill>
                  <a:srgbClr val="FF0000"/>
                </a:solidFill>
                <a:latin typeface="Times New Roman" panose="02020603050405020304" pitchFamily="18" charset="0"/>
                <a:ea typeface="楷体_GB2312" pitchFamily="49" charset="-122"/>
              </a:rPr>
              <a:t>≤n)</a:t>
            </a:r>
            <a:endParaRPr lang="en-US" altLang="zh-CN">
              <a:solidFill>
                <a:srgbClr val="FF0000"/>
              </a:solidFill>
              <a:latin typeface="Times New Roman" panose="02020603050405020304" pitchFamily="18" charset="0"/>
              <a:ea typeface="楷体_GB2312" pitchFamily="49" charset="-122"/>
            </a:endParaRPr>
          </a:p>
          <a:p>
            <a:pPr algn="just">
              <a:lnSpc>
                <a:spcPct val="120000"/>
              </a:lnSpc>
              <a:spcBef>
                <a:spcPct val="50000"/>
              </a:spcBef>
            </a:pPr>
            <a:r>
              <a:rPr lang="en-US" altLang="zh-CN" dirty="0">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上式说明</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一维数组中任一数据元素的存储地址可直接计算得到</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即一维数组中任一数据元素可直接存取</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因此</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一维数组是一种随机存储结构。同样，二维及多维数组也满足随机存储特性。</a:t>
            </a:r>
            <a:endParaRPr lang="zh-CN" altLang="en-US" dirty="0">
              <a:latin typeface="Times New Roman" panose="02020603050405020304" pitchFamily="18" charset="0"/>
              <a:ea typeface="楷体_GB2312" pitchFamily="49" charset="-122"/>
            </a:endParaRPr>
          </a:p>
          <a:p>
            <a:pPr algn="just">
              <a:lnSpc>
                <a:spcPct val="120000"/>
              </a:lnSpc>
              <a:spcBef>
                <a:spcPct val="50000"/>
              </a:spcBef>
            </a:pPr>
            <a:r>
              <a:rPr lang="en-US" altLang="zh-CN" dirty="0">
                <a:latin typeface="Times New Roman" panose="02020603050405020304" pitchFamily="18" charset="0"/>
                <a:ea typeface="楷体_GB2312" pitchFamily="49" charset="-122"/>
              </a:rPr>
              <a:t>          100            101            102         103          104</a:t>
            </a:r>
            <a:endParaRPr lang="en-US" altLang="zh-CN" dirty="0">
              <a:latin typeface="Times New Roman" panose="02020603050405020304" pitchFamily="18" charset="0"/>
              <a:ea typeface="楷体_GB2312" pitchFamily="49" charset="-122"/>
            </a:endParaRPr>
          </a:p>
        </p:txBody>
      </p:sp>
      <p:graphicFrame>
        <p:nvGraphicFramePr>
          <p:cNvPr id="2" name="表格 1"/>
          <p:cNvGraphicFramePr/>
          <p:nvPr/>
        </p:nvGraphicFramePr>
        <p:xfrm>
          <a:off x="899160" y="5805170"/>
          <a:ext cx="6400165" cy="381000"/>
        </p:xfrm>
        <a:graphic>
          <a:graphicData uri="http://schemas.openxmlformats.org/drawingml/2006/table">
            <a:tbl>
              <a:tblPr firstRow="1" bandRow="1">
                <a:tableStyleId>{5C22544A-7EE6-4342-B048-85BDC9FD1C3A}</a:tableStyleId>
              </a:tblPr>
              <a:tblGrid>
                <a:gridCol w="1279525"/>
                <a:gridCol w="1279525"/>
                <a:gridCol w="1279525"/>
                <a:gridCol w="1279525"/>
                <a:gridCol w="1279525"/>
              </a:tblGrid>
              <a:tr h="381000">
                <a:tc>
                  <a:txBody>
                    <a:bodyPr/>
                    <a:p>
                      <a:pPr>
                        <a:buNone/>
                      </a:pPr>
                      <a:endParaRPr lang="en-US" altLang="zh-CN">
                        <a:solidFill>
                          <a:schemeClr val="accent4"/>
                        </a:solidFill>
                      </a:endParaRPr>
                    </a:p>
                  </a:txBody>
                  <a:tcPr>
                    <a:solidFill>
                      <a:schemeClr val="tx1"/>
                    </a:solidFill>
                  </a:tcPr>
                </a:tc>
                <a:tc>
                  <a:txBody>
                    <a:bodyPr/>
                    <a:p>
                      <a:pPr>
                        <a:buNone/>
                      </a:pPr>
                      <a:endParaRPr lang="zh-CN" altLang="en-US">
                        <a:solidFill>
                          <a:schemeClr val="accent4"/>
                        </a:solidFill>
                      </a:endParaRPr>
                    </a:p>
                  </a:txBody>
                  <a:tcPr>
                    <a:solidFill>
                      <a:schemeClr val="tx1"/>
                    </a:solidFill>
                  </a:tcPr>
                </a:tc>
                <a:tc>
                  <a:txBody>
                    <a:bodyPr/>
                    <a:p>
                      <a:pPr>
                        <a:buNone/>
                      </a:pPr>
                      <a:endParaRPr lang="zh-CN" altLang="en-US">
                        <a:solidFill>
                          <a:schemeClr val="accent4"/>
                        </a:solidFill>
                      </a:endParaRPr>
                    </a:p>
                  </a:txBody>
                  <a:tcPr>
                    <a:solidFill>
                      <a:schemeClr val="tx1"/>
                    </a:solidFill>
                  </a:tcPr>
                </a:tc>
                <a:tc>
                  <a:txBody>
                    <a:bodyPr/>
                    <a:p>
                      <a:pPr>
                        <a:buNone/>
                      </a:pPr>
                      <a:endParaRPr lang="zh-CN" altLang="en-US">
                        <a:solidFill>
                          <a:schemeClr val="accent4"/>
                        </a:solidFill>
                      </a:endParaRPr>
                    </a:p>
                  </a:txBody>
                  <a:tcPr>
                    <a:solidFill>
                      <a:schemeClr val="tx1"/>
                    </a:solidFill>
                  </a:tcPr>
                </a:tc>
                <a:tc>
                  <a:txBody>
                    <a:bodyPr/>
                    <a:p>
                      <a:pPr>
                        <a:buNone/>
                      </a:pPr>
                      <a:endParaRPr lang="zh-CN" altLang="en-US">
                        <a:solidFill>
                          <a:schemeClr val="accent4"/>
                        </a:solidFill>
                      </a:endParaRPr>
                    </a:p>
                  </a:txBody>
                  <a:tcPr>
                    <a:solidFill>
                      <a:schemeClr val="tx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文本框 6145"/>
          <p:cNvSpPr txBox="1"/>
          <p:nvPr/>
        </p:nvSpPr>
        <p:spPr>
          <a:xfrm>
            <a:off x="533400" y="609600"/>
            <a:ext cx="8001000" cy="457200"/>
          </a:xfrm>
          <a:prstGeom prst="rect">
            <a:avLst/>
          </a:prstGeom>
          <a:noFill/>
          <a:ln w="9525">
            <a:noFill/>
          </a:ln>
        </p:spPr>
        <p:txBody>
          <a:bodyPr anchor="t" anchorCtr="0">
            <a:spAutoFit/>
          </a:bodyPr>
          <a:p>
            <a:pPr>
              <a:spcBef>
                <a:spcPct val="50000"/>
              </a:spcBef>
            </a:pPr>
            <a:endParaRPr lang="zh-CN" altLang="en-US" b="0" dirty="0">
              <a:solidFill>
                <a:schemeClr val="tx1"/>
              </a:solidFill>
              <a:latin typeface="Times New Roman" panose="02020603050405020304" pitchFamily="18" charset="0"/>
              <a:ea typeface="宋体" panose="02010600030101010101" pitchFamily="2" charset="-122"/>
            </a:endParaRPr>
          </a:p>
        </p:txBody>
      </p:sp>
      <p:sp>
        <p:nvSpPr>
          <p:cNvPr id="18434" name="矩形 6147"/>
          <p:cNvSpPr/>
          <p:nvPr/>
        </p:nvSpPr>
        <p:spPr>
          <a:xfrm>
            <a:off x="3643313" y="2957513"/>
            <a:ext cx="9144000" cy="0"/>
          </a:xfrm>
          <a:prstGeom prst="rect">
            <a:avLst/>
          </a:prstGeom>
          <a:noFill/>
          <a:ln w="9525">
            <a:noFill/>
          </a:ln>
        </p:spPr>
        <p:txBody>
          <a:bodyPr anchor="t" anchorCtr="0"/>
          <a:p>
            <a:endParaRPr lang="zh-CN" altLang="en-US">
              <a:latin typeface="Times New Roman" panose="02020603050405020304" pitchFamily="18" charset="0"/>
              <a:ea typeface="宋体" panose="02010600030101010101" pitchFamily="2" charset="-122"/>
            </a:endParaRPr>
          </a:p>
        </p:txBody>
      </p:sp>
      <p:graphicFrame>
        <p:nvGraphicFramePr>
          <p:cNvPr id="18435" name="对象 6146"/>
          <p:cNvGraphicFramePr/>
          <p:nvPr/>
        </p:nvGraphicFramePr>
        <p:xfrm>
          <a:off x="2178050" y="1695450"/>
          <a:ext cx="3970338" cy="1885950"/>
        </p:xfrm>
        <a:graphic>
          <a:graphicData uri="http://schemas.openxmlformats.org/presentationml/2006/ole">
            <mc:AlternateContent xmlns:mc="http://schemas.openxmlformats.org/markup-compatibility/2006">
              <mc:Choice xmlns:v="urn:schemas-microsoft-com:vml" Requires="v">
                <p:oleObj spid="_x0000_s3076" name="" r:id="rId1" imgW="1981200" imgH="939800" progId="Equation.3">
                  <p:embed/>
                </p:oleObj>
              </mc:Choice>
              <mc:Fallback>
                <p:oleObj name="" r:id="rId1" imgW="1981200" imgH="939800" progId="Equation.3">
                  <p:embed/>
                  <p:pic>
                    <p:nvPicPr>
                      <p:cNvPr id="0" name="图片 3075"/>
                      <p:cNvPicPr/>
                      <p:nvPr/>
                    </p:nvPicPr>
                    <p:blipFill>
                      <a:blip r:embed="rId2"/>
                      <a:stretch>
                        <a:fillRect/>
                      </a:stretch>
                    </p:blipFill>
                    <p:spPr>
                      <a:xfrm>
                        <a:off x="2178050" y="1695450"/>
                        <a:ext cx="3970338" cy="1885950"/>
                      </a:xfrm>
                      <a:prstGeom prst="rect">
                        <a:avLst/>
                      </a:prstGeom>
                      <a:noFill/>
                      <a:ln w="38100">
                        <a:noFill/>
                        <a:miter/>
                      </a:ln>
                    </p:spPr>
                  </p:pic>
                </p:oleObj>
              </mc:Fallback>
            </mc:AlternateContent>
          </a:graphicData>
        </a:graphic>
      </p:graphicFrame>
      <p:sp>
        <p:nvSpPr>
          <p:cNvPr id="18436" name="文本框 6148"/>
          <p:cNvSpPr txBox="1"/>
          <p:nvPr/>
        </p:nvSpPr>
        <p:spPr>
          <a:xfrm>
            <a:off x="990600" y="792163"/>
            <a:ext cx="7391400" cy="457200"/>
          </a:xfrm>
          <a:prstGeom prst="rect">
            <a:avLst/>
          </a:prstGeom>
          <a:noFill/>
          <a:ln w="9525">
            <a:noFill/>
          </a:ln>
        </p:spPr>
        <p:txBody>
          <a:bodyPr anchor="t" anchorCtr="0">
            <a:spAutoFit/>
          </a:bodyPr>
          <a:p>
            <a:pPr algn="just">
              <a:spcBef>
                <a:spcPct val="50000"/>
              </a:spcBef>
            </a:pPr>
            <a:r>
              <a:rPr lang="zh-CN" altLang="en-US" dirty="0">
                <a:solidFill>
                  <a:srgbClr val="FF0000"/>
                </a:solidFill>
                <a:latin typeface="Times New Roman" panose="02020603050405020304" pitchFamily="18" charset="0"/>
                <a:ea typeface="楷体_GB2312" pitchFamily="49" charset="-122"/>
              </a:rPr>
              <a:t>对于一个</a:t>
            </a:r>
            <a:r>
              <a:rPr lang="en-US" altLang="zh-CN" i="1">
                <a:solidFill>
                  <a:srgbClr val="FF0000"/>
                </a:solidFill>
                <a:latin typeface="Times New Roman" panose="02020603050405020304" pitchFamily="18" charset="0"/>
                <a:ea typeface="楷体_GB2312" pitchFamily="49" charset="-122"/>
              </a:rPr>
              <a:t>m</a:t>
            </a:r>
            <a:r>
              <a:rPr lang="zh-CN" altLang="en-US">
                <a:solidFill>
                  <a:srgbClr val="FF0000"/>
                </a:solidFill>
                <a:latin typeface="Times New Roman" panose="02020603050405020304" pitchFamily="18" charset="0"/>
                <a:ea typeface="楷体_GB2312" pitchFamily="49" charset="-122"/>
              </a:rPr>
              <a:t>行</a:t>
            </a:r>
            <a:r>
              <a:rPr lang="en-US" altLang="zh-CN" i="1">
                <a:solidFill>
                  <a:srgbClr val="FF0000"/>
                </a:solidFill>
                <a:latin typeface="Times New Roman" panose="02020603050405020304" pitchFamily="18" charset="0"/>
                <a:ea typeface="楷体_GB2312" pitchFamily="49" charset="-122"/>
              </a:rPr>
              <a:t>n</a:t>
            </a:r>
            <a:r>
              <a:rPr lang="zh-CN" altLang="en-US" dirty="0">
                <a:solidFill>
                  <a:srgbClr val="FF0000"/>
                </a:solidFill>
                <a:latin typeface="Times New Roman" panose="02020603050405020304" pitchFamily="18" charset="0"/>
                <a:ea typeface="楷体_GB2312" pitchFamily="49" charset="-122"/>
              </a:rPr>
              <a:t>列的二维数组</a:t>
            </a:r>
            <a:r>
              <a:rPr lang="en-US" altLang="zh-CN">
                <a:solidFill>
                  <a:srgbClr val="FF0000"/>
                </a:solidFill>
                <a:latin typeface="Times New Roman" panose="02020603050405020304" pitchFamily="18" charset="0"/>
                <a:ea typeface="楷体_GB2312" pitchFamily="49" charset="-122"/>
              </a:rPr>
              <a:t>A</a:t>
            </a:r>
            <a:r>
              <a:rPr lang="en-US" altLang="zh-CN" i="1" baseline="-30000">
                <a:solidFill>
                  <a:srgbClr val="FF0000"/>
                </a:solidFill>
                <a:latin typeface="Times New Roman" panose="02020603050405020304" pitchFamily="18" charset="0"/>
                <a:ea typeface="楷体_GB2312" pitchFamily="49" charset="-122"/>
              </a:rPr>
              <a:t>m</a:t>
            </a:r>
            <a:r>
              <a:rPr lang="en-US" altLang="zh-CN" baseline="-30000">
                <a:solidFill>
                  <a:srgbClr val="FF0000"/>
                </a:solidFill>
                <a:latin typeface="Times New Roman" panose="02020603050405020304" pitchFamily="18" charset="0"/>
                <a:ea typeface="楷体_GB2312" pitchFamily="49" charset="-122"/>
              </a:rPr>
              <a:t>×</a:t>
            </a:r>
            <a:r>
              <a:rPr lang="en-US" altLang="zh-CN" i="1" baseline="-30000">
                <a:solidFill>
                  <a:srgbClr val="FF0000"/>
                </a:solidFill>
                <a:latin typeface="Times New Roman" panose="02020603050405020304" pitchFamily="18" charset="0"/>
                <a:ea typeface="楷体_GB2312" pitchFamily="49" charset="-122"/>
              </a:rPr>
              <a:t>n</a:t>
            </a:r>
            <a:r>
              <a:rPr lang="en-US" altLang="zh-CN" dirty="0">
                <a:solidFill>
                  <a:srgbClr val="FF0000"/>
                </a:solidFill>
                <a:latin typeface="Times New Roman" panose="02020603050405020304" pitchFamily="18" charset="0"/>
                <a:ea typeface="楷体_GB2312" pitchFamily="49" charset="-122"/>
              </a:rPr>
              <a:t>,</a:t>
            </a:r>
            <a:r>
              <a:rPr lang="zh-CN" altLang="en-US" dirty="0">
                <a:solidFill>
                  <a:srgbClr val="FF0000"/>
                </a:solidFill>
                <a:latin typeface="Times New Roman" panose="02020603050405020304" pitchFamily="18" charset="0"/>
                <a:ea typeface="楷体_GB2312" pitchFamily="49" charset="-122"/>
              </a:rPr>
              <a:t>有：</a:t>
            </a:r>
            <a:endParaRPr lang="zh-CN" altLang="en-US">
              <a:solidFill>
                <a:srgbClr val="FF0000"/>
              </a:solidFill>
              <a:latin typeface="Times New Roman" panose="02020603050405020304" pitchFamily="18" charset="0"/>
              <a:ea typeface="楷体_GB2312" pitchFamily="49" charset="-122"/>
            </a:endParaRPr>
          </a:p>
        </p:txBody>
      </p:sp>
      <p:sp>
        <p:nvSpPr>
          <p:cNvPr id="18437" name="文本框 6149"/>
          <p:cNvSpPr txBox="1"/>
          <p:nvPr/>
        </p:nvSpPr>
        <p:spPr>
          <a:xfrm>
            <a:off x="467360" y="4004945"/>
            <a:ext cx="8763000" cy="1552575"/>
          </a:xfrm>
          <a:prstGeom prst="rect">
            <a:avLst/>
          </a:prstGeom>
          <a:noFill/>
          <a:ln w="9525">
            <a:noFill/>
          </a:ln>
        </p:spPr>
        <p:txBody>
          <a:bodyPr anchor="t" anchorCtr="0">
            <a:spAutoFit/>
          </a:bodyPr>
          <a:p>
            <a:pPr algn="just">
              <a:spcBef>
                <a:spcPct val="50000"/>
              </a:spcBef>
            </a:pPr>
            <a:r>
              <a:rPr lang="en-US" altLang="zh-CN" dirty="0">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　 将</a:t>
            </a:r>
            <a:r>
              <a:rPr lang="en-US" altLang="zh-CN" err="1">
                <a:latin typeface="Times New Roman" panose="02020603050405020304" pitchFamily="18" charset="0"/>
                <a:ea typeface="楷体_GB2312" pitchFamily="49" charset="-122"/>
              </a:rPr>
              <a:t>A</a:t>
            </a:r>
            <a:r>
              <a:rPr lang="en-US" altLang="zh-CN" i="1" baseline="-30000" err="1">
                <a:latin typeface="Times New Roman" panose="02020603050405020304" pitchFamily="18" charset="0"/>
                <a:ea typeface="楷体_GB2312" pitchFamily="49" charset="-122"/>
              </a:rPr>
              <a:t>m</a:t>
            </a:r>
            <a:r>
              <a:rPr lang="en-US" altLang="zh-CN" baseline="-25000" err="1">
                <a:latin typeface="Times New Roman" panose="02020603050405020304" pitchFamily="18" charset="0"/>
                <a:ea typeface="楷体_GB2312" pitchFamily="49" charset="-122"/>
              </a:rPr>
              <a:t>×</a:t>
            </a:r>
            <a:r>
              <a:rPr lang="en-US" altLang="zh-CN" i="1" baseline="-30000" err="1">
                <a:latin typeface="Times New Roman" panose="02020603050405020304" pitchFamily="18" charset="0"/>
                <a:ea typeface="楷体_GB2312" pitchFamily="49" charset="-122"/>
              </a:rPr>
              <a:t>n</a:t>
            </a:r>
            <a:r>
              <a:rPr lang="zh-CN" altLang="en-US" dirty="0">
                <a:latin typeface="Times New Roman" panose="02020603050405020304" pitchFamily="18" charset="0"/>
                <a:ea typeface="楷体_GB2312" pitchFamily="49" charset="-122"/>
              </a:rPr>
              <a:t>简记为，</a:t>
            </a:r>
            <a:r>
              <a:rPr lang="en-US" altLang="zh-CN" dirty="0">
                <a:latin typeface="Times New Roman" panose="02020603050405020304" pitchFamily="18" charset="0"/>
                <a:ea typeface="楷体_GB2312" pitchFamily="49" charset="-122"/>
              </a:rPr>
              <a:t>A</a:t>
            </a:r>
            <a:r>
              <a:rPr lang="zh-CN" altLang="en-US" dirty="0">
                <a:latin typeface="Times New Roman" panose="02020603050405020304" pitchFamily="18" charset="0"/>
                <a:ea typeface="楷体_GB2312" pitchFamily="49" charset="-122"/>
              </a:rPr>
              <a:t>是这样的一维数组：</a:t>
            </a:r>
            <a:endParaRPr lang="zh-CN" altLang="en-US" dirty="0">
              <a:latin typeface="Times New Roman" panose="02020603050405020304" pitchFamily="18" charset="0"/>
              <a:ea typeface="楷体_GB2312" pitchFamily="49" charset="-122"/>
            </a:endParaRPr>
          </a:p>
          <a:p>
            <a:pPr algn="just">
              <a:spcBef>
                <a:spcPct val="50000"/>
              </a:spcBef>
            </a:pPr>
            <a:r>
              <a:rPr lang="zh-CN" altLang="en-US" dirty="0">
                <a:latin typeface="Times New Roman" panose="02020603050405020304" pitchFamily="18" charset="0"/>
                <a:ea typeface="楷体_GB2312" pitchFamily="49" charset="-122"/>
              </a:rPr>
              <a:t>        </a:t>
            </a:r>
            <a:r>
              <a:rPr lang="en-US" altLang="zh-CN">
                <a:latin typeface="Times New Roman" panose="02020603050405020304" pitchFamily="18" charset="0"/>
                <a:ea typeface="楷体_GB2312" pitchFamily="49" charset="-122"/>
              </a:rPr>
              <a:t>A=(</a:t>
            </a:r>
            <a:r>
              <a:rPr lang="en-US" altLang="zh-CN" i="1">
                <a:latin typeface="Times New Roman" panose="02020603050405020304" pitchFamily="18" charset="0"/>
                <a:ea typeface="楷体_GB2312" pitchFamily="49" charset="-122"/>
              </a:rPr>
              <a:t>a</a:t>
            </a:r>
            <a:r>
              <a:rPr lang="en-US" altLang="zh-CN" baseline="-30000">
                <a:latin typeface="Times New Roman" panose="02020603050405020304" pitchFamily="18" charset="0"/>
                <a:ea typeface="楷体_GB2312" pitchFamily="49" charset="-122"/>
              </a:rPr>
              <a:t>1</a:t>
            </a:r>
            <a:r>
              <a:rPr lang="en-US" altLang="zh-CN">
                <a:latin typeface="Times New Roman" panose="02020603050405020304" pitchFamily="18" charset="0"/>
                <a:ea typeface="楷体_GB2312" pitchFamily="49" charset="-122"/>
              </a:rPr>
              <a:t>,</a:t>
            </a:r>
            <a:r>
              <a:rPr lang="en-US" altLang="zh-CN" i="1">
                <a:latin typeface="Times New Roman" panose="02020603050405020304" pitchFamily="18" charset="0"/>
                <a:ea typeface="楷体_GB2312" pitchFamily="49" charset="-122"/>
              </a:rPr>
              <a:t>a</a:t>
            </a:r>
            <a:r>
              <a:rPr lang="en-US" altLang="zh-CN" baseline="-30000">
                <a:latin typeface="Times New Roman" panose="02020603050405020304" pitchFamily="18" charset="0"/>
                <a:ea typeface="楷体_GB2312" pitchFamily="49" charset="-122"/>
              </a:rPr>
              <a:t>2</a:t>
            </a:r>
            <a:r>
              <a:rPr lang="en-US" altLang="zh-CN">
                <a:latin typeface="Times New Roman" panose="02020603050405020304" pitchFamily="18" charset="0"/>
                <a:ea typeface="楷体_GB2312" pitchFamily="49" charset="-122"/>
              </a:rPr>
              <a:t>,…,</a:t>
            </a:r>
            <a:r>
              <a:rPr lang="en-US" altLang="zh-CN" i="1" err="1">
                <a:latin typeface="Times New Roman" panose="02020603050405020304" pitchFamily="18" charset="0"/>
                <a:ea typeface="楷体_GB2312" pitchFamily="49" charset="-122"/>
              </a:rPr>
              <a:t>a</a:t>
            </a:r>
            <a:r>
              <a:rPr lang="en-US" altLang="zh-CN" i="1" baseline="-30000" err="1">
                <a:latin typeface="Times New Roman" panose="02020603050405020304" pitchFamily="18" charset="0"/>
                <a:ea typeface="楷体_GB2312" pitchFamily="49" charset="-122"/>
              </a:rPr>
              <a:t>i</a:t>
            </a:r>
            <a:r>
              <a:rPr lang="en-US" altLang="zh-CN">
                <a:latin typeface="Times New Roman" panose="02020603050405020304" pitchFamily="18" charset="0"/>
                <a:ea typeface="楷体_GB2312" pitchFamily="49" charset="-122"/>
              </a:rPr>
              <a:t>…,</a:t>
            </a:r>
            <a:r>
              <a:rPr lang="en-US" altLang="zh-CN" i="1">
                <a:latin typeface="Times New Roman" panose="02020603050405020304" pitchFamily="18" charset="0"/>
                <a:ea typeface="楷体_GB2312" pitchFamily="49" charset="-122"/>
              </a:rPr>
              <a:t>a</a:t>
            </a:r>
            <a:r>
              <a:rPr lang="en-US" altLang="zh-CN" i="1" baseline="-30000">
                <a:latin typeface="Times New Roman" panose="02020603050405020304" pitchFamily="18" charset="0"/>
                <a:ea typeface="楷体_GB2312" pitchFamily="49" charset="-122"/>
              </a:rPr>
              <a:t>m</a:t>
            </a:r>
            <a:r>
              <a:rPr lang="en-US" altLang="zh-CN">
                <a:latin typeface="Times New Roman" panose="02020603050405020304" pitchFamily="18" charset="0"/>
                <a:ea typeface="楷体_GB2312" pitchFamily="49" charset="-122"/>
              </a:rPr>
              <a:t>)</a:t>
            </a:r>
            <a:endParaRPr lang="en-US" altLang="zh-CN">
              <a:latin typeface="Times New Roman" panose="02020603050405020304" pitchFamily="18" charset="0"/>
              <a:ea typeface="楷体_GB2312" pitchFamily="49" charset="-122"/>
            </a:endParaRPr>
          </a:p>
          <a:p>
            <a:pPr algn="just">
              <a:spcBef>
                <a:spcPct val="50000"/>
              </a:spcBef>
            </a:pPr>
            <a:r>
              <a:rPr lang="zh-CN" altLang="en-US" dirty="0">
                <a:latin typeface="Times New Roman" panose="02020603050405020304" pitchFamily="18" charset="0"/>
                <a:ea typeface="楷体_GB2312" pitchFamily="49" charset="-122"/>
              </a:rPr>
              <a:t>其中，</a:t>
            </a:r>
            <a:r>
              <a:rPr lang="en-US" altLang="zh-CN" i="1" err="1">
                <a:latin typeface="Times New Roman" panose="02020603050405020304" pitchFamily="18" charset="0"/>
                <a:ea typeface="楷体_GB2312" pitchFamily="49" charset="-122"/>
              </a:rPr>
              <a:t>a</a:t>
            </a:r>
            <a:r>
              <a:rPr lang="en-US" altLang="zh-CN" i="1" baseline="-30000" err="1">
                <a:latin typeface="Times New Roman" panose="02020603050405020304" pitchFamily="18" charset="0"/>
                <a:ea typeface="楷体_GB2312" pitchFamily="49" charset="-122"/>
              </a:rPr>
              <a:t>i</a:t>
            </a:r>
            <a:r>
              <a:rPr lang="en-US" altLang="zh-CN">
                <a:latin typeface="Times New Roman" panose="02020603050405020304" pitchFamily="18" charset="0"/>
                <a:ea typeface="楷体_GB2312" pitchFamily="49" charset="-122"/>
              </a:rPr>
              <a:t>=(</a:t>
            </a:r>
            <a:r>
              <a:rPr lang="en-US" altLang="zh-CN" i="1">
                <a:latin typeface="Times New Roman" panose="02020603050405020304" pitchFamily="18" charset="0"/>
                <a:ea typeface="楷体_GB2312" pitchFamily="49" charset="-122"/>
              </a:rPr>
              <a:t>a</a:t>
            </a:r>
            <a:r>
              <a:rPr lang="en-US" altLang="zh-CN" baseline="-30000">
                <a:latin typeface="Times New Roman" panose="02020603050405020304" pitchFamily="18" charset="0"/>
                <a:ea typeface="楷体_GB2312" pitchFamily="49" charset="-122"/>
              </a:rPr>
              <a:t>i,1</a:t>
            </a:r>
            <a:r>
              <a:rPr lang="en-US" altLang="zh-CN">
                <a:latin typeface="Times New Roman" panose="02020603050405020304" pitchFamily="18" charset="0"/>
                <a:ea typeface="楷体_GB2312" pitchFamily="49" charset="-122"/>
              </a:rPr>
              <a:t>,</a:t>
            </a:r>
            <a:r>
              <a:rPr lang="en-US" altLang="zh-CN" i="1">
                <a:latin typeface="Times New Roman" panose="02020603050405020304" pitchFamily="18" charset="0"/>
                <a:ea typeface="楷体_GB2312" pitchFamily="49" charset="-122"/>
              </a:rPr>
              <a:t>a</a:t>
            </a:r>
            <a:r>
              <a:rPr lang="en-US" altLang="zh-CN" baseline="-30000">
                <a:latin typeface="Times New Roman" panose="02020603050405020304" pitchFamily="18" charset="0"/>
                <a:ea typeface="楷体_GB2312" pitchFamily="49" charset="-122"/>
              </a:rPr>
              <a:t>i,2</a:t>
            </a:r>
            <a:r>
              <a:rPr lang="en-US" altLang="zh-CN">
                <a:latin typeface="Times New Roman" panose="02020603050405020304" pitchFamily="18" charset="0"/>
                <a:ea typeface="楷体_GB2312" pitchFamily="49" charset="-122"/>
              </a:rPr>
              <a:t>,…,</a:t>
            </a:r>
            <a:r>
              <a:rPr lang="en-US" altLang="zh-CN" i="1" err="1">
                <a:latin typeface="Times New Roman" panose="02020603050405020304" pitchFamily="18" charset="0"/>
                <a:ea typeface="楷体_GB2312" pitchFamily="49" charset="-122"/>
              </a:rPr>
              <a:t>a</a:t>
            </a:r>
            <a:r>
              <a:rPr lang="en-US" altLang="zh-CN" i="1" baseline="-30000" err="1">
                <a:latin typeface="Times New Roman" panose="02020603050405020304" pitchFamily="18" charset="0"/>
                <a:ea typeface="楷体_GB2312" pitchFamily="49" charset="-122"/>
              </a:rPr>
              <a:t>i,n</a:t>
            </a:r>
            <a:r>
              <a:rPr lang="en-US" altLang="zh-CN" dirty="0">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　</a:t>
            </a:r>
            <a:r>
              <a:rPr lang="en-US" altLang="zh-CN">
                <a:latin typeface="Times New Roman" panose="02020603050405020304" pitchFamily="18" charset="0"/>
                <a:ea typeface="楷体_GB2312" pitchFamily="49" charset="-122"/>
              </a:rPr>
              <a:t>(1≤</a:t>
            </a:r>
            <a:r>
              <a:rPr lang="en-US" altLang="zh-CN" i="1">
                <a:latin typeface="Times New Roman" panose="02020603050405020304" pitchFamily="18" charset="0"/>
                <a:ea typeface="楷体_GB2312" pitchFamily="49" charset="-122"/>
              </a:rPr>
              <a:t>i</a:t>
            </a:r>
            <a:r>
              <a:rPr lang="en-US" altLang="zh-CN">
                <a:latin typeface="Times New Roman" panose="02020603050405020304" pitchFamily="18" charset="0"/>
                <a:ea typeface="楷体_GB2312" pitchFamily="49" charset="-122"/>
              </a:rPr>
              <a:t>≤</a:t>
            </a:r>
            <a:r>
              <a:rPr lang="en-US" altLang="zh-CN" i="1">
                <a:latin typeface="Times New Roman" panose="02020603050405020304" pitchFamily="18" charset="0"/>
                <a:ea typeface="楷体_GB2312" pitchFamily="49" charset="-122"/>
              </a:rPr>
              <a:t>m</a:t>
            </a:r>
            <a:r>
              <a:rPr lang="en-US" altLang="zh-CN">
                <a:latin typeface="Times New Roman" panose="02020603050405020304" pitchFamily="18" charset="0"/>
                <a:ea typeface="楷体_GB2312" pitchFamily="49" charset="-122"/>
              </a:rPr>
              <a:t>)</a:t>
            </a:r>
            <a:r>
              <a:rPr lang="zh-CN" altLang="en-US">
                <a:latin typeface="Times New Roman" panose="02020603050405020304" pitchFamily="18" charset="0"/>
                <a:ea typeface="楷体_GB2312" pitchFamily="49" charset="-122"/>
              </a:rPr>
              <a:t>。</a:t>
            </a:r>
            <a:endParaRPr lang="zh-CN" altLang="en-US">
              <a:latin typeface="Times New Roman" panose="02020603050405020304" pitchFamily="18" charset="0"/>
              <a:ea typeface="楷体_GB2312" pitchFamily="49" charset="-122"/>
            </a:endParaRPr>
          </a:p>
        </p:txBody>
      </p:sp>
    </p:spTree>
  </p:cSld>
  <p:clrMapOvr>
    <a:masterClrMapping/>
  </p:clrMapOvr>
</p:sld>
</file>

<file path=ppt/theme/theme1.xml><?xml version="1.0" encoding="utf-8"?>
<a:theme xmlns:a="http://schemas.openxmlformats.org/drawingml/2006/main" name="Balloons">
  <a:themeElements>
    <a:clrScheme name="">
      <a:dk1>
        <a:srgbClr val="006699"/>
      </a:dk1>
      <a:lt1>
        <a:srgbClr val="FFFFFF"/>
      </a:lt1>
      <a:dk2>
        <a:srgbClr val="006666"/>
      </a:dk2>
      <a:lt2>
        <a:srgbClr val="FFFFCC"/>
      </a:lt2>
      <a:accent1>
        <a:srgbClr val="EDFAD2"/>
      </a:accent1>
      <a:accent2>
        <a:srgbClr val="EBF7FF"/>
      </a:accent2>
      <a:accent3>
        <a:srgbClr val="FFFFFF"/>
      </a:accent3>
      <a:accent4>
        <a:srgbClr val="005783"/>
      </a:accent4>
      <a:accent5>
        <a:srgbClr val="F4FCE5"/>
      </a:accent5>
      <a:accent6>
        <a:srgbClr val="D3DDE5"/>
      </a:accent6>
      <a:hlink>
        <a:srgbClr val="CC99FF"/>
      </a:hlink>
      <a:folHlink>
        <a:srgbClr val="F2DFFD"/>
      </a:folHlink>
    </a:clrScheme>
    <a:fontScheme nam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FFFF"/>
        </a:dk2>
        <a:lt2>
          <a:srgbClr val="9900CC"/>
        </a:lt2>
        <a:accent1>
          <a:srgbClr val="666699"/>
        </a:accent1>
        <a:accent2>
          <a:srgbClr val="660066"/>
        </a:accent2>
        <a:accent3>
          <a:srgbClr val="AAAAAA"/>
        </a:accent3>
        <a:accent4>
          <a:srgbClr val="DCDCAF"/>
        </a:accent4>
        <a:accent5>
          <a:srgbClr val="B9B9CA"/>
        </a:accent5>
        <a:accent6>
          <a:srgbClr val="5B005B"/>
        </a:accent6>
        <a:hlink>
          <a:srgbClr val="CC0000"/>
        </a:hlink>
        <a:folHlink>
          <a:srgbClr val="A5002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990033"/>
        </a:lt2>
        <a:accent1>
          <a:srgbClr val="FF3300"/>
        </a:accent1>
        <a:accent2>
          <a:srgbClr val="FF9900"/>
        </a:accent2>
        <a:accent3>
          <a:srgbClr val="AAAAAA"/>
        </a:accent3>
        <a:accent4>
          <a:srgbClr val="DCDCDC"/>
        </a:accent4>
        <a:accent5>
          <a:srgbClr val="FFADAA"/>
        </a:accent5>
        <a:accent6>
          <a:srgbClr val="E58900"/>
        </a:accent6>
        <a:hlink>
          <a:srgbClr val="FFFF99"/>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CC"/>
        </a:dk1>
        <a:lt1>
          <a:srgbClr val="000000"/>
        </a:lt1>
        <a:dk2>
          <a:srgbClr val="FFFFFF"/>
        </a:dk2>
        <a:lt2>
          <a:srgbClr val="CCCCFF"/>
        </a:lt2>
        <a:accent1>
          <a:srgbClr val="9999FF"/>
        </a:accent1>
        <a:accent2>
          <a:srgbClr val="33CCCC"/>
        </a:accent2>
        <a:accent3>
          <a:srgbClr val="AAAAAA"/>
        </a:accent3>
        <a:accent4>
          <a:srgbClr val="DCDCAF"/>
        </a:accent4>
        <a:accent5>
          <a:srgbClr val="CACAFF"/>
        </a:accent5>
        <a:accent6>
          <a:srgbClr val="2DB7B7"/>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
        <a:dk1>
          <a:srgbClr val="F8F8F8"/>
        </a:dk1>
        <a:lt1>
          <a:srgbClr val="800000"/>
        </a:lt1>
        <a:dk2>
          <a:srgbClr val="FFFFFF"/>
        </a:dk2>
        <a:lt2>
          <a:srgbClr val="000000"/>
        </a:lt2>
        <a:accent1>
          <a:srgbClr val="FF3300"/>
        </a:accent1>
        <a:accent2>
          <a:srgbClr val="FF5050"/>
        </a:accent2>
        <a:accent3>
          <a:srgbClr val="C1AAAA"/>
        </a:accent3>
        <a:accent4>
          <a:srgbClr val="D6D6D6"/>
        </a:accent4>
        <a:accent5>
          <a:srgbClr val="FFADAA"/>
        </a:accent5>
        <a:accent6>
          <a:srgbClr val="E54747"/>
        </a:accent6>
        <a:hlink>
          <a:srgbClr val="FF9999"/>
        </a:hlink>
        <a:folHlink>
          <a:srgbClr val="FF9966"/>
        </a:folHlink>
      </a:clrScheme>
      <a:clrMap bg1="lt1" tx1="dk1" bg2="lt2" tx2="dk2" accent1="accent1" accent2="accent2" accent3="accent3" accent4="accent4" accent5="accent5" accent6="accent6" hlink="hlink" folHlink="folHlink"/>
    </a:extraClrScheme>
    <a:extraClrScheme>
      <a:clrScheme name="">
        <a:dk1>
          <a:srgbClr val="FFFFFF"/>
        </a:dk1>
        <a:lt1>
          <a:srgbClr val="000066"/>
        </a:lt1>
        <a:dk2>
          <a:srgbClr val="CCECFF"/>
        </a:dk2>
        <a:lt2>
          <a:srgbClr val="666699"/>
        </a:lt2>
        <a:accent1>
          <a:srgbClr val="009999"/>
        </a:accent1>
        <a:accent2>
          <a:srgbClr val="0099CC"/>
        </a:accent2>
        <a:accent3>
          <a:srgbClr val="AAAAB9"/>
        </a:accent3>
        <a:accent4>
          <a:srgbClr val="DCDCDC"/>
        </a:accent4>
        <a:accent5>
          <a:srgbClr val="AACACA"/>
        </a:accent5>
        <a:accent6>
          <a:srgbClr val="0089B7"/>
        </a:accent6>
        <a:hlink>
          <a:srgbClr val="CC99FF"/>
        </a:hlink>
        <a:folHlink>
          <a:srgbClr val="3366CC"/>
        </a:folHlink>
      </a:clrScheme>
      <a:clrMap bg1="lt1" tx1="dk1" bg2="lt2" tx2="dk2" accent1="accent1" accent2="accent2" accent3="accent3" accent4="accent4" accent5="accent5" accent6="accent6" hlink="hlink" folHlink="folHlink"/>
    </a:extraClrScheme>
    <a:extraClrScheme>
      <a:clrScheme name="">
        <a:dk1>
          <a:srgbClr val="FFFFFF"/>
        </a:dk1>
        <a:lt1>
          <a:srgbClr val="009900"/>
        </a:lt1>
        <a:dk2>
          <a:srgbClr val="FFFF99"/>
        </a:dk2>
        <a:lt2>
          <a:srgbClr val="99CC00"/>
        </a:lt2>
        <a:accent1>
          <a:srgbClr val="336600"/>
        </a:accent1>
        <a:accent2>
          <a:srgbClr val="008000"/>
        </a:accent2>
        <a:accent3>
          <a:srgbClr val="AACAAA"/>
        </a:accent3>
        <a:accent4>
          <a:srgbClr val="DCDCDC"/>
        </a:accent4>
        <a:accent5>
          <a:srgbClr val="ADB9AA"/>
        </a:accent5>
        <a:accent6>
          <a:srgbClr val="007200"/>
        </a:accent6>
        <a:hlink>
          <a:srgbClr val="CCCC00"/>
        </a:hlink>
        <a:folHlink>
          <a:srgbClr val="33CC33"/>
        </a:folHlink>
      </a:clrScheme>
      <a:clrMap bg1="lt1" tx1="dk1" bg2="lt2" tx2="dk2" accent1="accent1" accent2="accent2" accent3="accent3" accent4="accent4" accent5="accent5" accent6="accent6" hlink="hlink" folHlink="folHlink"/>
    </a:extraClrScheme>
    <a:extraClrScheme>
      <a:clrScheme name="">
        <a:dk1>
          <a:srgbClr val="000066"/>
        </a:dk1>
        <a:lt1>
          <a:srgbClr val="E1F4FF"/>
        </a:lt1>
        <a:dk2>
          <a:srgbClr val="000066"/>
        </a:dk2>
        <a:lt2>
          <a:srgbClr val="CCCCFF"/>
        </a:lt2>
        <a:accent1>
          <a:srgbClr val="9999FF"/>
        </a:accent1>
        <a:accent2>
          <a:srgbClr val="33CCCC"/>
        </a:accent2>
        <a:accent3>
          <a:srgbClr val="EDF8FF"/>
        </a:accent3>
        <a:accent4>
          <a:srgbClr val="000057"/>
        </a:accent4>
        <a:accent5>
          <a:srgbClr val="CACAFF"/>
        </a:accent5>
        <a:accent6>
          <a:srgbClr val="2DB7B7"/>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
        <a:dk1>
          <a:srgbClr val="006699"/>
        </a:dk1>
        <a:lt1>
          <a:srgbClr val="FFFFFF"/>
        </a:lt1>
        <a:dk2>
          <a:srgbClr val="006666"/>
        </a:dk2>
        <a:lt2>
          <a:srgbClr val="FFFFCC"/>
        </a:lt2>
        <a:accent1>
          <a:srgbClr val="EDFAD2"/>
        </a:accent1>
        <a:accent2>
          <a:srgbClr val="EBF7FF"/>
        </a:accent2>
        <a:accent3>
          <a:srgbClr val="FFFFFF"/>
        </a:accent3>
        <a:accent4>
          <a:srgbClr val="005783"/>
        </a:accent4>
        <a:accent5>
          <a:srgbClr val="F4FCE5"/>
        </a:accent5>
        <a:accent6>
          <a:srgbClr val="D3DDE5"/>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589B7"/>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alloons">
  <a:themeElements>
    <a:clrScheme name="">
      <a:dk1>
        <a:srgbClr val="006699"/>
      </a:dk1>
      <a:lt1>
        <a:srgbClr val="FFFFFF"/>
      </a:lt1>
      <a:dk2>
        <a:srgbClr val="006666"/>
      </a:dk2>
      <a:lt2>
        <a:srgbClr val="FFFFCC"/>
      </a:lt2>
      <a:accent1>
        <a:srgbClr val="EDFAD2"/>
      </a:accent1>
      <a:accent2>
        <a:srgbClr val="EBF7FF"/>
      </a:accent2>
      <a:accent3>
        <a:srgbClr val="FFFFFF"/>
      </a:accent3>
      <a:accent4>
        <a:srgbClr val="005783"/>
      </a:accent4>
      <a:accent5>
        <a:srgbClr val="F4FCE5"/>
      </a:accent5>
      <a:accent6>
        <a:srgbClr val="D3DDE5"/>
      </a:accent6>
      <a:hlink>
        <a:srgbClr val="CC99FF"/>
      </a:hlink>
      <a:folHlink>
        <a:srgbClr val="F2DFFD"/>
      </a:folHlink>
    </a:clrScheme>
    <a:fontScheme nam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FFFF"/>
        </a:dk2>
        <a:lt2>
          <a:srgbClr val="9900CC"/>
        </a:lt2>
        <a:accent1>
          <a:srgbClr val="666699"/>
        </a:accent1>
        <a:accent2>
          <a:srgbClr val="660066"/>
        </a:accent2>
        <a:accent3>
          <a:srgbClr val="AAAAAA"/>
        </a:accent3>
        <a:accent4>
          <a:srgbClr val="DCDCAF"/>
        </a:accent4>
        <a:accent5>
          <a:srgbClr val="B9B9CA"/>
        </a:accent5>
        <a:accent6>
          <a:srgbClr val="5B005B"/>
        </a:accent6>
        <a:hlink>
          <a:srgbClr val="CC0000"/>
        </a:hlink>
        <a:folHlink>
          <a:srgbClr val="A5002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990033"/>
        </a:lt2>
        <a:accent1>
          <a:srgbClr val="FF3300"/>
        </a:accent1>
        <a:accent2>
          <a:srgbClr val="FF9900"/>
        </a:accent2>
        <a:accent3>
          <a:srgbClr val="AAAAAA"/>
        </a:accent3>
        <a:accent4>
          <a:srgbClr val="DCDCDC"/>
        </a:accent4>
        <a:accent5>
          <a:srgbClr val="FFADAA"/>
        </a:accent5>
        <a:accent6>
          <a:srgbClr val="E58900"/>
        </a:accent6>
        <a:hlink>
          <a:srgbClr val="FFFF99"/>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CC"/>
        </a:dk1>
        <a:lt1>
          <a:srgbClr val="000000"/>
        </a:lt1>
        <a:dk2>
          <a:srgbClr val="FFFFFF"/>
        </a:dk2>
        <a:lt2>
          <a:srgbClr val="CCCCFF"/>
        </a:lt2>
        <a:accent1>
          <a:srgbClr val="9999FF"/>
        </a:accent1>
        <a:accent2>
          <a:srgbClr val="33CCCC"/>
        </a:accent2>
        <a:accent3>
          <a:srgbClr val="AAAAAA"/>
        </a:accent3>
        <a:accent4>
          <a:srgbClr val="DCDCAF"/>
        </a:accent4>
        <a:accent5>
          <a:srgbClr val="CACAFF"/>
        </a:accent5>
        <a:accent6>
          <a:srgbClr val="2DB7B7"/>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
        <a:dk1>
          <a:srgbClr val="F8F8F8"/>
        </a:dk1>
        <a:lt1>
          <a:srgbClr val="800000"/>
        </a:lt1>
        <a:dk2>
          <a:srgbClr val="FFFFFF"/>
        </a:dk2>
        <a:lt2>
          <a:srgbClr val="000000"/>
        </a:lt2>
        <a:accent1>
          <a:srgbClr val="FF3300"/>
        </a:accent1>
        <a:accent2>
          <a:srgbClr val="FF5050"/>
        </a:accent2>
        <a:accent3>
          <a:srgbClr val="C1AAAA"/>
        </a:accent3>
        <a:accent4>
          <a:srgbClr val="D6D6D6"/>
        </a:accent4>
        <a:accent5>
          <a:srgbClr val="FFADAA"/>
        </a:accent5>
        <a:accent6>
          <a:srgbClr val="E54747"/>
        </a:accent6>
        <a:hlink>
          <a:srgbClr val="FF9999"/>
        </a:hlink>
        <a:folHlink>
          <a:srgbClr val="FF9966"/>
        </a:folHlink>
      </a:clrScheme>
      <a:clrMap bg1="lt1" tx1="dk1" bg2="lt2" tx2="dk2" accent1="accent1" accent2="accent2" accent3="accent3" accent4="accent4" accent5="accent5" accent6="accent6" hlink="hlink" folHlink="folHlink"/>
    </a:extraClrScheme>
    <a:extraClrScheme>
      <a:clrScheme name="">
        <a:dk1>
          <a:srgbClr val="FFFFFF"/>
        </a:dk1>
        <a:lt1>
          <a:srgbClr val="000066"/>
        </a:lt1>
        <a:dk2>
          <a:srgbClr val="CCECFF"/>
        </a:dk2>
        <a:lt2>
          <a:srgbClr val="666699"/>
        </a:lt2>
        <a:accent1>
          <a:srgbClr val="009999"/>
        </a:accent1>
        <a:accent2>
          <a:srgbClr val="0099CC"/>
        </a:accent2>
        <a:accent3>
          <a:srgbClr val="AAAAB9"/>
        </a:accent3>
        <a:accent4>
          <a:srgbClr val="DCDCDC"/>
        </a:accent4>
        <a:accent5>
          <a:srgbClr val="AACACA"/>
        </a:accent5>
        <a:accent6>
          <a:srgbClr val="0089B7"/>
        </a:accent6>
        <a:hlink>
          <a:srgbClr val="CC99FF"/>
        </a:hlink>
        <a:folHlink>
          <a:srgbClr val="3366CC"/>
        </a:folHlink>
      </a:clrScheme>
      <a:clrMap bg1="lt1" tx1="dk1" bg2="lt2" tx2="dk2" accent1="accent1" accent2="accent2" accent3="accent3" accent4="accent4" accent5="accent5" accent6="accent6" hlink="hlink" folHlink="folHlink"/>
    </a:extraClrScheme>
    <a:extraClrScheme>
      <a:clrScheme name="">
        <a:dk1>
          <a:srgbClr val="FFFFFF"/>
        </a:dk1>
        <a:lt1>
          <a:srgbClr val="009900"/>
        </a:lt1>
        <a:dk2>
          <a:srgbClr val="FFFF99"/>
        </a:dk2>
        <a:lt2>
          <a:srgbClr val="99CC00"/>
        </a:lt2>
        <a:accent1>
          <a:srgbClr val="336600"/>
        </a:accent1>
        <a:accent2>
          <a:srgbClr val="008000"/>
        </a:accent2>
        <a:accent3>
          <a:srgbClr val="AACAAA"/>
        </a:accent3>
        <a:accent4>
          <a:srgbClr val="DCDCDC"/>
        </a:accent4>
        <a:accent5>
          <a:srgbClr val="ADB9AA"/>
        </a:accent5>
        <a:accent6>
          <a:srgbClr val="007200"/>
        </a:accent6>
        <a:hlink>
          <a:srgbClr val="CCCC00"/>
        </a:hlink>
        <a:folHlink>
          <a:srgbClr val="33CC33"/>
        </a:folHlink>
      </a:clrScheme>
      <a:clrMap bg1="lt1" tx1="dk1" bg2="lt2" tx2="dk2" accent1="accent1" accent2="accent2" accent3="accent3" accent4="accent4" accent5="accent5" accent6="accent6" hlink="hlink" folHlink="folHlink"/>
    </a:extraClrScheme>
    <a:extraClrScheme>
      <a:clrScheme name="">
        <a:dk1>
          <a:srgbClr val="000066"/>
        </a:dk1>
        <a:lt1>
          <a:srgbClr val="E1F4FF"/>
        </a:lt1>
        <a:dk2>
          <a:srgbClr val="000066"/>
        </a:dk2>
        <a:lt2>
          <a:srgbClr val="CCCCFF"/>
        </a:lt2>
        <a:accent1>
          <a:srgbClr val="9999FF"/>
        </a:accent1>
        <a:accent2>
          <a:srgbClr val="33CCCC"/>
        </a:accent2>
        <a:accent3>
          <a:srgbClr val="EDF8FF"/>
        </a:accent3>
        <a:accent4>
          <a:srgbClr val="000057"/>
        </a:accent4>
        <a:accent5>
          <a:srgbClr val="CACAFF"/>
        </a:accent5>
        <a:accent6>
          <a:srgbClr val="2DB7B7"/>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
        <a:dk1>
          <a:srgbClr val="006699"/>
        </a:dk1>
        <a:lt1>
          <a:srgbClr val="FFFFFF"/>
        </a:lt1>
        <a:dk2>
          <a:srgbClr val="006666"/>
        </a:dk2>
        <a:lt2>
          <a:srgbClr val="FFFFCC"/>
        </a:lt2>
        <a:accent1>
          <a:srgbClr val="EDFAD2"/>
        </a:accent1>
        <a:accent2>
          <a:srgbClr val="EBF7FF"/>
        </a:accent2>
        <a:accent3>
          <a:srgbClr val="FFFFFF"/>
        </a:accent3>
        <a:accent4>
          <a:srgbClr val="005783"/>
        </a:accent4>
        <a:accent5>
          <a:srgbClr val="F4FCE5"/>
        </a:accent5>
        <a:accent6>
          <a:srgbClr val="D3DDE5"/>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589B7"/>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Balloons</Template>
  <TotalTime>0</TotalTime>
  <Words>7837</Words>
  <Application>WPS 演示</Application>
  <PresentationFormat>在屏幕上显示</PresentationFormat>
  <Paragraphs>692</Paragraphs>
  <Slides>46</Slides>
  <Notes>0</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22</vt:i4>
      </vt:variant>
      <vt:variant>
        <vt:lpstr>幻灯片标题</vt:lpstr>
      </vt:variant>
      <vt:variant>
        <vt:i4>46</vt:i4>
      </vt:variant>
    </vt:vector>
  </HeadingPairs>
  <TitlesOfParts>
    <vt:vector size="85" baseType="lpstr">
      <vt:lpstr>Arial</vt:lpstr>
      <vt:lpstr>宋体</vt:lpstr>
      <vt:lpstr>Wingdings</vt:lpstr>
      <vt:lpstr>Times New Roman</vt:lpstr>
      <vt:lpstr>Verdana</vt:lpstr>
      <vt:lpstr>隶书</vt:lpstr>
      <vt:lpstr>楷体_GB2312</vt:lpstr>
      <vt:lpstr>新宋体</vt:lpstr>
      <vt:lpstr>Courier New</vt:lpstr>
      <vt:lpstr>微软雅黑</vt:lpstr>
      <vt:lpstr>Calibri</vt:lpstr>
      <vt:lpstr>Arial Unicode MS</vt:lpstr>
      <vt:lpstr>楷体</vt:lpstr>
      <vt:lpstr>仿宋</vt:lpstr>
      <vt:lpstr>Consolas</vt:lpstr>
      <vt:lpstr>Balloons</vt:lpstr>
      <vt:lpstr>1_Balloons</vt:lpstr>
      <vt:lpstr>Equation.3</vt:lpstr>
      <vt:lpstr>Equation.3</vt:lpstr>
      <vt:lpstr>Equation.3</vt:lpstr>
      <vt:lpstr>Equation.3</vt:lpstr>
      <vt:lpstr>Equation.3</vt:lpstr>
      <vt:lpstr>Equation.3</vt:lpstr>
      <vt:lpstr>Equation.3</vt:lpstr>
      <vt:lpstr>Equation.3</vt:lpstr>
      <vt:lpstr>Equation.3</vt:lpstr>
      <vt:lpstr>Equation.3</vt:lpstr>
      <vt:lpstr>Word.Picture.8</vt:lpstr>
      <vt:lpstr>Equation.3</vt:lpstr>
      <vt:lpstr>Word.Picture.8</vt:lpstr>
      <vt:lpstr>Word.Picture.8</vt:lpstr>
      <vt:lpstr>Word.Picture.8</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wbh</dc:creator>
  <cp:lastModifiedBy>lenovo</cp:lastModifiedBy>
  <cp:revision>211</cp:revision>
  <dcterms:created xsi:type="dcterms:W3CDTF">2004-04-05T10:57:39Z</dcterms:created>
  <dcterms:modified xsi:type="dcterms:W3CDTF">2022-04-02T00:58:39Z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7BD8FD533DBA47D594BCCFA0864D8927</vt:lpwstr>
  </property>
</Properties>
</file>