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255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7693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49803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640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24996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80459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02320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93046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471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0123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1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191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5153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4399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5585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4768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4248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11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erMarci/Magic8Ball" TargetMode="External"/><Relationship Id="rId2" Type="http://schemas.openxmlformats.org/officeDocument/2006/relationships/hyperlink" Target="mailto:imate2005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1D350-88D5-499D-9FD1-6629DF6D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Magic8Ball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5A8989-83B5-448A-A3E6-CCE33771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Szabó Márton, Varró Máté</a:t>
            </a:r>
          </a:p>
        </p:txBody>
      </p:sp>
    </p:spTree>
    <p:extLst>
      <p:ext uri="{BB962C8B-B14F-4D97-AF65-F5344CB8AC3E}">
        <p14:creationId xmlns:p14="http://schemas.microsoft.com/office/powerpoint/2010/main" val="2106057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3F04E-60F3-45E0-98DA-EB01C20A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4A9DE0-BB4C-4DE7-87FD-F19AEE6C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Fejlesztőkörnyezet</a:t>
            </a:r>
          </a:p>
          <a:p>
            <a:r>
              <a:rPr lang="hu-HU" dirty="0"/>
              <a:t>Játék</a:t>
            </a:r>
          </a:p>
          <a:p>
            <a:r>
              <a:rPr lang="hu-HU" dirty="0"/>
              <a:t>Használati útmutató</a:t>
            </a:r>
          </a:p>
          <a:p>
            <a:r>
              <a:rPr lang="hu-HU" dirty="0"/>
              <a:t>Tesztelési tervek</a:t>
            </a:r>
          </a:p>
          <a:p>
            <a:r>
              <a:rPr lang="hu-HU" dirty="0"/>
              <a:t>Tovább fejlesztési tervek</a:t>
            </a:r>
          </a:p>
          <a:p>
            <a:r>
              <a:rPr lang="hu-HU" dirty="0"/>
              <a:t>Nevek, elérhetőségek (</a:t>
            </a:r>
            <a:r>
              <a:rPr lang="hu-HU" dirty="0" err="1"/>
              <a:t>github</a:t>
            </a:r>
            <a:r>
              <a:rPr lang="hu-HU" dirty="0"/>
              <a:t>, e-mail)</a:t>
            </a:r>
          </a:p>
        </p:txBody>
      </p:sp>
    </p:spTree>
    <p:extLst>
      <p:ext uri="{BB962C8B-B14F-4D97-AF65-F5344CB8AC3E}">
        <p14:creationId xmlns:p14="http://schemas.microsoft.com/office/powerpoint/2010/main" val="18385004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601424-3246-4601-80B9-49B4BCB0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B0D826-0012-43B7-ABC4-EFBB525E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az App </a:t>
            </a:r>
            <a:r>
              <a:rPr lang="hu-HU" dirty="0" err="1"/>
              <a:t>Inventor</a:t>
            </a:r>
            <a:r>
              <a:rPr lang="hu-HU" dirty="0"/>
              <a:t> nevű alkalmazásban készült.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7726AE-12B1-4BC6-9BB9-0503EF7A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4" y="2792101"/>
            <a:ext cx="5384367" cy="29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8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DD01C-36D6-44DF-A357-927703E4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B2AAC3-8327-4C74-A57A-11483B5C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 kommunikációs készséget fejlesztő varázslabda, amely kérdésekre ad választ.</a:t>
            </a:r>
          </a:p>
        </p:txBody>
      </p:sp>
    </p:spTree>
    <p:extLst>
      <p:ext uri="{BB962C8B-B14F-4D97-AF65-F5344CB8AC3E}">
        <p14:creationId xmlns:p14="http://schemas.microsoft.com/office/powerpoint/2010/main" val="2424609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54978-E612-4EB0-8669-93309ABE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Használati utasítás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204FB-E761-4D16-9D1D-B3552F44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használatához kell egy </a:t>
            </a:r>
            <a:r>
              <a:rPr lang="hu-HU" dirty="0" err="1"/>
              <a:t>androidos</a:t>
            </a:r>
            <a:r>
              <a:rPr lang="hu-HU" dirty="0"/>
              <a:t> telefon, amelyre letöltjük a játékot. A játék lényege hogy kérdezni kell valamit a varázslatos labdától, majd meg kell rázni a telefont. A labda különböző válaszokkal válaszol a feltett kérdésre. Ez a játék a kommunikációt fejleszti.</a:t>
            </a:r>
          </a:p>
        </p:txBody>
      </p:sp>
    </p:spTree>
    <p:extLst>
      <p:ext uri="{BB962C8B-B14F-4D97-AF65-F5344CB8AC3E}">
        <p14:creationId xmlns:p14="http://schemas.microsoft.com/office/powerpoint/2010/main" val="37862890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7364B-0CE5-4FE8-9221-D5924D7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123C89-51BA-4622-8E3A-8E3E942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teszteléshez fiatal gyerekeket céloztunk meg, akiknek hasznukra lehet, hogy fejlesszék a beszélgetési, kérdés megfogalmazási készségüket.</a:t>
            </a:r>
          </a:p>
        </p:txBody>
      </p:sp>
    </p:spTree>
    <p:extLst>
      <p:ext uri="{BB962C8B-B14F-4D97-AF65-F5344CB8AC3E}">
        <p14:creationId xmlns:p14="http://schemas.microsoft.com/office/powerpoint/2010/main" val="93181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BEE6C9-4ACC-4D46-A92E-B15C5A11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2D309-5431-4E97-9FC2-53E889C3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Tervben van új, több válaszokat hozzáadni a labdához.</a:t>
            </a:r>
          </a:p>
          <a:p>
            <a:r>
              <a:rPr lang="hu-HU" dirty="0"/>
              <a:t>Tervben van választható labdákat hozzáadni a játékhoz, hogy jobban személyre lehessen szabni.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2849B6-6FC5-4860-BE93-29CBC50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6" y="3224008"/>
            <a:ext cx="7074096" cy="3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933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704DC5-0920-45CD-B638-863DD07C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B47D88-D48D-4484-B0DE-46A4D373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játékot a </a:t>
            </a:r>
            <a:r>
              <a:rPr lang="hu-HU" dirty="0" err="1"/>
              <a:t>trello</a:t>
            </a:r>
            <a:r>
              <a:rPr lang="hu-HU" dirty="0"/>
              <a:t> felületén is folyton dokumentáltuk, hogy mikor mi történt.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B56D9C4-B270-4673-963B-22800CC8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2573909"/>
            <a:ext cx="7541703" cy="38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69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98007-352C-4798-8DED-276D949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C979E9-1201-43E5-9FA2-04E901A9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Szabó Márton – digivagyok@gmail.com </a:t>
            </a:r>
          </a:p>
          <a:p>
            <a:r>
              <a:rPr lang="hu-HU" dirty="0"/>
              <a:t>Varró Máté István – </a:t>
            </a:r>
            <a:r>
              <a:rPr lang="hu-HU" dirty="0">
                <a:hlinkClick r:id="rId2"/>
              </a:rPr>
              <a:t>imate200507@gmail.com</a:t>
            </a:r>
            <a:endParaRPr lang="hu-HU" dirty="0"/>
          </a:p>
          <a:p>
            <a:r>
              <a:rPr lang="hu-HU" dirty="0"/>
              <a:t>Játék - </a:t>
            </a:r>
            <a:r>
              <a:rPr lang="hu-HU" dirty="0" err="1">
                <a:hlinkClick r:id="rId3"/>
              </a:rPr>
              <a:t>PlayerMarci</a:t>
            </a:r>
            <a:r>
              <a:rPr lang="hu-HU">
                <a:hlinkClick r:id="rId3"/>
              </a:rPr>
              <a:t>/Magic8Ball (github.com)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78630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7</TotalTime>
  <Words>192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Magic8Ball</vt:lpstr>
      <vt:lpstr>Tartalomjegyzék</vt:lpstr>
      <vt:lpstr>Fejlesztő környezet</vt:lpstr>
      <vt:lpstr>Játék</vt:lpstr>
      <vt:lpstr>Használati utasítás</vt:lpstr>
      <vt:lpstr>Tesztelési tervek</vt:lpstr>
      <vt:lpstr>Tovább fejlesztési tervek</vt:lpstr>
      <vt:lpstr>Kommunikáció</vt:lpstr>
      <vt:lpstr>Elérhetőségek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Magic8Ball</dc:title>
  <dc:creator>Szabó Márton</dc:creator>
  <cp:lastModifiedBy>Szabó Márton</cp:lastModifiedBy>
  <cp:revision>6</cp:revision>
  <dcterms:created xsi:type="dcterms:W3CDTF">2021-11-04T10:43:56Z</dcterms:created>
  <dcterms:modified xsi:type="dcterms:W3CDTF">2021-11-04T10:58:14Z</dcterms:modified>
</cp:coreProperties>
</file>