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Márton" initials="SM" lastIdx="2" clrIdx="0">
    <p:extLst>
      <p:ext uri="{19B8F6BF-5375-455C-9EA6-DF929625EA0E}">
        <p15:presenceInfo xmlns:p15="http://schemas.microsoft.com/office/powerpoint/2012/main" userId="S-1-5-21-2748526201-2059043845-2812358734-18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3:07:38.774" idx="1">
    <p:pos x="10" y="10"/>
    <p:text>Indokuljuk miért ezt használjuk.</p:text>
    <p:extLst>
      <p:ext uri="{C676402C-5697-4E1C-873F-D02D1690AC5C}">
        <p15:threadingInfo xmlns:p15="http://schemas.microsoft.com/office/powerpoint/2012/main" timeZoneBias="-120"/>
      </p:ext>
    </p:extLst>
  </p:cm>
  <p:cm authorId="1" dt="2021-09-16T13:08:01.140" idx="2">
    <p:pos x="146" y="146"/>
    <p:text>Sajnos a megtervezett unreal engine 4 et nem tudtuk használni ezért választottuk ezt a platformot.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3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8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5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5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6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3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81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68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1C564-B4E2-4097-88A6-AD370EF8463A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9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20C7-AFCA-4DB2-8CB4-07F9F4A1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EBF00-8703-4706-A8D3-814675DEC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Projekt 1</a:t>
            </a:r>
          </a:p>
          <a:p>
            <a:r>
              <a:rPr lang="hu-HU" dirty="0"/>
              <a:t>Szerzők: Szabó Márton, Varró Máté 10/B </a:t>
            </a:r>
            <a:r>
              <a:rPr lang="hu-HU" dirty="0" err="1"/>
              <a:t>Info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8898F-8B52-4374-9A3E-4F844FB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464E-989F-4D7A-BED3-38B594A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</a:p>
          <a:p>
            <a:r>
              <a:rPr lang="hu-HU" dirty="0"/>
              <a:t>Story, a játék lényegének ismertetése</a:t>
            </a:r>
          </a:p>
        </p:txBody>
      </p:sp>
    </p:spTree>
    <p:extLst>
      <p:ext uri="{BB962C8B-B14F-4D97-AF65-F5344CB8AC3E}">
        <p14:creationId xmlns:p14="http://schemas.microsoft.com/office/powerpoint/2010/main" val="9653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32D90-115A-4366-8CB8-3AF09C9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7A69-97F3-4304-8756-2F5C14C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3652"/>
            <a:ext cx="10554574" cy="482276"/>
          </a:xfrm>
        </p:spPr>
        <p:txBody>
          <a:bodyPr/>
          <a:lstStyle/>
          <a:p>
            <a:r>
              <a:rPr lang="hu-HU" dirty="0"/>
              <a:t>A csapatunk a projekt elvégzéséhez a SCRATCH-</a:t>
            </a:r>
            <a:r>
              <a:rPr lang="hu-HU" dirty="0" err="1"/>
              <a:t>et</a:t>
            </a:r>
            <a:r>
              <a:rPr lang="hu-HU" dirty="0"/>
              <a:t> választottuk.</a:t>
            </a:r>
          </a:p>
        </p:txBody>
      </p:sp>
    </p:spTree>
    <p:extLst>
      <p:ext uri="{BB962C8B-B14F-4D97-AF65-F5344CB8AC3E}">
        <p14:creationId xmlns:p14="http://schemas.microsoft.com/office/powerpoint/2010/main" val="1590793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21</TotalTime>
  <Words>34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Jegyezhető</vt:lpstr>
      <vt:lpstr>Játékfejlesztés</vt:lpstr>
      <vt:lpstr>Tartalomjegyzék</vt:lpstr>
      <vt:lpstr>Fejlesztő környezet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</dc:title>
  <dc:creator>Szabó Márton</dc:creator>
  <cp:lastModifiedBy>Szabó Márton</cp:lastModifiedBy>
  <cp:revision>4</cp:revision>
  <dcterms:created xsi:type="dcterms:W3CDTF">2021-09-16T11:02:11Z</dcterms:created>
  <dcterms:modified xsi:type="dcterms:W3CDTF">2021-09-16T11:23:49Z</dcterms:modified>
</cp:coreProperties>
</file>