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abó Márton" initials="SM" lastIdx="2" clrIdx="0">
    <p:extLst>
      <p:ext uri="{19B8F6BF-5375-455C-9EA6-DF929625EA0E}">
        <p15:presenceInfo xmlns:p15="http://schemas.microsoft.com/office/powerpoint/2012/main" userId="S-1-5-21-2748526201-2059043845-2812358734-18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13:07:38.774" idx="1">
    <p:pos x="10" y="10"/>
    <p:text>Indokuljuk miért ezt használjuk.</p:text>
    <p:extLst>
      <p:ext uri="{C676402C-5697-4E1C-873F-D02D1690AC5C}">
        <p15:threadingInfo xmlns:p15="http://schemas.microsoft.com/office/powerpoint/2012/main" timeZoneBias="-120"/>
      </p:ext>
    </p:extLst>
  </p:cm>
  <p:cm authorId="1" dt="2021-09-16T13:08:01.140" idx="2">
    <p:pos x="146" y="146"/>
    <p:text>Sajnos a megtervezett unreal engine 4 et nem tudtuk használni ezért választottuk ezt a platformot.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420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3338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3229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58376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6501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5609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5303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5288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8618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3027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8198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0204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6874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5050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19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J&#225;t&#233;k%20r&#246;vid%20le&#237;r&#225;sa.docx" TargetMode="External"/><Relationship Id="rId2" Type="http://schemas.openxmlformats.org/officeDocument/2006/relationships/hyperlink" Target="https://github.com/PlayerMarci/Projekt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720C7-AFCA-4DB2-8CB4-07F9F4A19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EBF00-8703-4706-A8D3-814675DE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8177"/>
          </a:xfrm>
        </p:spPr>
        <p:txBody>
          <a:bodyPr>
            <a:normAutofit/>
          </a:bodyPr>
          <a:lstStyle/>
          <a:p>
            <a:r>
              <a:rPr lang="hu-HU" dirty="0"/>
              <a:t>Projekt 1</a:t>
            </a:r>
          </a:p>
          <a:p>
            <a:r>
              <a:rPr lang="hu-HU" dirty="0"/>
              <a:t>Szerzők: Szabó Márton, Varró Máté 10/B </a:t>
            </a:r>
            <a:r>
              <a:rPr lang="hu-HU" dirty="0" err="1"/>
              <a:t>Info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8572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8898F-8B52-4374-9A3E-4F844FBB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E6464E-989F-4D7A-BED3-38B594A5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Fejlesztői környezet / </a:t>
            </a:r>
            <a:r>
              <a:rPr lang="hu-HU" dirty="0" err="1"/>
              <a:t>Scratch</a:t>
            </a:r>
            <a:endParaRPr lang="hu-HU" dirty="0"/>
          </a:p>
          <a:p>
            <a:r>
              <a:rPr lang="hu-HU" dirty="0"/>
              <a:t>Story, a játék lényegének ismertetése</a:t>
            </a:r>
          </a:p>
          <a:p>
            <a:r>
              <a:rPr lang="hu-HU" dirty="0"/>
              <a:t>A játék itt elérhető: </a:t>
            </a:r>
            <a:r>
              <a:rPr lang="hu-HU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PlayerMarci</a:t>
            </a:r>
            <a:r>
              <a:rPr lang="hu-H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/Projekt1 (github.com)</a:t>
            </a:r>
            <a:endParaRPr lang="hu-HU" dirty="0"/>
          </a:p>
          <a:p>
            <a:r>
              <a:rPr lang="hu-HU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Játék rövid leírása.docx</a:t>
            </a:r>
            <a:r>
              <a:rPr lang="hu-H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6530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32D90-115A-4366-8CB8-3AF09C9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97A69-97F3-4304-8756-2F5C14C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8" y="1495700"/>
            <a:ext cx="4327176" cy="5078314"/>
          </a:xfrm>
        </p:spPr>
        <p:txBody>
          <a:bodyPr>
            <a:normAutofit/>
          </a:bodyPr>
          <a:lstStyle/>
          <a:p>
            <a:r>
              <a:rPr lang="hu-HU" dirty="0"/>
              <a:t>A csapatunk a projekt elvégzéséhez a SCRATCH-</a:t>
            </a:r>
            <a:r>
              <a:rPr lang="hu-HU" dirty="0" err="1"/>
              <a:t>et</a:t>
            </a:r>
            <a:r>
              <a:rPr lang="hu-HU" dirty="0"/>
              <a:t> választottuk.</a:t>
            </a:r>
          </a:p>
          <a:p>
            <a:endParaRPr lang="hu-HU" dirty="0"/>
          </a:p>
          <a:p>
            <a:r>
              <a:rPr lang="hu-HU" dirty="0"/>
              <a:t>Ezen a képen a játék hangi </a:t>
            </a:r>
            <a:r>
              <a:rPr lang="hu-HU" dirty="0" err="1"/>
              <a:t>anyagainak</a:t>
            </a:r>
            <a:r>
              <a:rPr lang="hu-HU" dirty="0"/>
              <a:t> tervezése látható.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43A438-F17A-4AC9-A4DD-65FD6C1A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44" y="2665928"/>
            <a:ext cx="6947710" cy="39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3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45D25-18D8-4090-99AC-5A7F00C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A46EE-C634-489E-BE48-E62C4434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8246"/>
            <a:ext cx="5546838" cy="4493908"/>
          </a:xfrm>
        </p:spPr>
        <p:txBody>
          <a:bodyPr/>
          <a:lstStyle/>
          <a:p>
            <a:r>
              <a:rPr lang="hu-HU" dirty="0"/>
              <a:t>A  játékban Villámot irányítjuk akinek sok akadályt kell leküzdenie ahhoz hogy megszerezze a szelepkupát. Ezek az akadályok a játékban a Villámmal szembe jövő gyors autók amiket ki kell kerülni, hogy villám túlélje az utat.</a:t>
            </a:r>
          </a:p>
          <a:p>
            <a:r>
              <a:rPr lang="hu-HU" dirty="0"/>
              <a:t>A nyilakkal lehet mozogni.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37D1E8-477B-4A6F-909C-2FED7DF3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6" y="2999304"/>
            <a:ext cx="4876614" cy="31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22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95989-4AAF-4634-9A2F-09033F6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44" y="649045"/>
            <a:ext cx="3198081" cy="700314"/>
          </a:xfrm>
        </p:spPr>
        <p:txBody>
          <a:bodyPr/>
          <a:lstStyle/>
          <a:p>
            <a:r>
              <a:rPr lang="hu-HU" dirty="0"/>
              <a:t>A 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5A8168-5877-4022-AA48-641C1C2C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49974" cy="4396227"/>
          </a:xfrm>
        </p:spPr>
        <p:txBody>
          <a:bodyPr/>
          <a:lstStyle/>
          <a:p>
            <a:r>
              <a:rPr lang="hu-HU" dirty="0"/>
              <a:t>A fejlesztés több </a:t>
            </a:r>
            <a:r>
              <a:rPr lang="hu-HU" dirty="0" err="1"/>
              <a:t>szakszra</a:t>
            </a:r>
            <a:r>
              <a:rPr lang="hu-HU" dirty="0"/>
              <a:t> volt osztva. Felosztottuk a munkafolyamatokat. Külön ember volt felelős a hátterekért, a karakterekért.</a:t>
            </a:r>
          </a:p>
        </p:txBody>
      </p:sp>
      <p:pic>
        <p:nvPicPr>
          <p:cNvPr id="2050" name="Picture 2" descr="https://cdn.discordapp.com/attachments/752435773193584710/892833771815055390/unknown.png">
            <a:extLst>
              <a:ext uri="{FF2B5EF4-FFF2-40B4-BE49-F238E27FC236}">
                <a16:creationId xmlns:a16="http://schemas.microsoft.com/office/drawing/2014/main" id="{05CBB16C-182D-49EB-83AB-803076B29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4" y="3046565"/>
            <a:ext cx="6792686" cy="38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061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456BE-5638-4520-8C0A-B555D7F9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965962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474</TotalTime>
  <Words>135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Jegyezhető</vt:lpstr>
      <vt:lpstr>Játékfejlesztés</vt:lpstr>
      <vt:lpstr>Tartalomjegyzék</vt:lpstr>
      <vt:lpstr>Fejlesztő környezet</vt:lpstr>
      <vt:lpstr>A játék</vt:lpstr>
      <vt:lpstr>A fejlesztés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</dc:title>
  <dc:creator>Szabó Márton</dc:creator>
  <cp:lastModifiedBy>Szabó Márton</cp:lastModifiedBy>
  <cp:revision>19</cp:revision>
  <dcterms:created xsi:type="dcterms:W3CDTF">2021-09-16T11:02:11Z</dcterms:created>
  <dcterms:modified xsi:type="dcterms:W3CDTF">2021-09-30T09:57:18Z</dcterms:modified>
</cp:coreProperties>
</file>