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5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AE564-5928-4B41-B357-09DB110C03D0}" type="datetimeFigureOut">
              <a:rPr lang="ru-RU" smtClean="0"/>
              <a:t>02.12.2024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12BD4-305A-450F-AADB-4B26BB1C7E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94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12BD4-305A-450F-AADB-4B26BB1C7ED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58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B8275-CF47-6441-D51A-FBB05483F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97898"/>
            <a:ext cx="8144134" cy="1373070"/>
          </a:xfrm>
        </p:spPr>
        <p:txBody>
          <a:bodyPr/>
          <a:lstStyle/>
          <a:p>
            <a:r>
              <a:rPr lang="ru-RU" dirty="0"/>
              <a:t>Либертарианская партия России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50D101-4F4F-4783-ABDA-F24718FE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98" y="2027928"/>
            <a:ext cx="2661869" cy="266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4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BEB99-8932-B4A0-7DB2-C96ABF4A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223056"/>
          </a:xfrm>
        </p:spPr>
        <p:txBody>
          <a:bodyPr/>
          <a:lstStyle/>
          <a:p>
            <a:r>
              <a:rPr lang="ru-RU" dirty="0"/>
              <a:t>Каковы наши цели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53F0-68B2-7716-3640-162606844D01}"/>
              </a:ext>
            </a:extLst>
          </p:cNvPr>
          <p:cNvSpPr txBox="1"/>
          <p:nvPr/>
        </p:nvSpPr>
        <p:spPr>
          <a:xfrm>
            <a:off x="46044" y="2565342"/>
            <a:ext cx="10882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Мы защищаем права личности, бросая вызов культу государства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Мы боремся за права человека, выступая против вмешательства государства в нашу жизнь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Мы за то, чтобы государство защищало права индивидов, а не нарушало их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D6BFDA-29C0-4207-9EDE-11660AAD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82" y="248346"/>
            <a:ext cx="1994647" cy="19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3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01A3CA1B-1530-4046-A299-90F41FE7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785DE991-651A-4067-9345-35459145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B1A7D09E-FC38-41AC-AD2B-A9DCCFCB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717E301-9A1C-441F-BCE3-A7978A1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C92FBE1-7876-42B4-BB11-46FF6822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4EF2B093-EE03-4513-9CC1-3FED134DB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570CB42E-9381-4467-808D-9C9C9B34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797E5EB0-850D-4E1E-B5E1-15BDE595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CA8B7CD-4C32-4DF2-B96E-2B432707C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253D9-47C0-F901-369D-458956C9D769}"/>
              </a:ext>
            </a:extLst>
          </p:cNvPr>
          <p:cNvSpPr txBox="1"/>
          <p:nvPr/>
        </p:nvSpPr>
        <p:spPr>
          <a:xfrm>
            <a:off x="132153" y="2026247"/>
            <a:ext cx="4700255" cy="3060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endParaRPr lang="ru-RU" sz="3200" dirty="0"/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dirty="0" err="1"/>
              <a:t>Право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жизнь</a:t>
            </a:r>
            <a:r>
              <a:rPr lang="ru-RU" sz="3200" dirty="0"/>
              <a:t> и самозащиту – запрет на любые акты насилия, кроме самообороны.</a:t>
            </a:r>
            <a:endParaRPr lang="en-US" sz="3200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0E5F4282-D045-4B94-88BF-ABB9DC224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89B80DF-5D27-45E5-B4BC-AF179FC03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428145A-0D28-4D99-ADCE-27370688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01DAC29-F89D-4AA8-87C4-DBC8B397B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1510E-527C-47BA-B01E-5C7558CE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6893" y="3827848"/>
            <a:ext cx="1853503" cy="18535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FBB111-125C-4F45-811E-630218215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022" y="947329"/>
            <a:ext cx="2609069" cy="2609069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D6149996-7B18-4F00-9583-67B1271D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7" y="828878"/>
            <a:ext cx="4798269" cy="134831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Мы выступаем за защиту и соблюдение следующих прав:</a:t>
            </a:r>
            <a:br>
              <a:rPr lang="ru-RU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ru-RU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68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DC0E8B-9DAB-B7B4-F958-52089FFA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E33D6518-E516-A41D-9527-ADC62800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070052BB-680F-C46D-4BE6-59374DCC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A42F0BA-3A66-C049-2DB0-A1E4D38A2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D3B80A8-A491-6BC3-B4F4-2970F417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9ABE25F-FF05-0833-611F-1053430FA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83019F4E-D005-CFF7-3D33-8CCA8BCBE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04C738EB-70EC-7708-ED5E-E7D8542B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A19C441C-3DD3-3AB1-4698-656F37FE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7199F8F-0D07-E363-0FC6-B24ABF64E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56577-5D16-E500-07D5-77C0E4F7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49" y="2155104"/>
            <a:ext cx="3957666" cy="25302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2400" dirty="0"/>
              <a:t>Не должны быть нарушены права на свободу слова и действий. Должна быть исключена правительственная цензура.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11948-0EF2-A6E2-6B39-1E83FB4ADDDC}"/>
              </a:ext>
            </a:extLst>
          </p:cNvPr>
          <p:cNvSpPr txBox="1"/>
          <p:nvPr/>
        </p:nvSpPr>
        <p:spPr>
          <a:xfrm>
            <a:off x="745766" y="3885102"/>
            <a:ext cx="3957665" cy="11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CA703E25-2AD3-F29E-8517-B603C165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BD96EF1-2C62-6AD8-4FD5-77EB10F51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02B66F8-5B11-9893-BE99-7EC0EE817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078DB7C-AB1F-2D1D-0631-A0E023848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81DDD9-8ED1-452C-BD7C-083F42856F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0474" y="3588334"/>
            <a:ext cx="2194099" cy="2194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66EB95-6932-4EEF-9FC2-F9033EF40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671810" y="688679"/>
            <a:ext cx="2932849" cy="29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C40C2-C76E-4A45-D35D-B577A4A2D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851B7D4-2823-8F7F-AF81-87D15F1A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0F859070-AA24-2BC7-3C28-079A60CEA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ACD6C696-C388-5A42-ACE5-5AB8CEEC5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2358331-BE1A-286C-9937-8BEBF4DBA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11DC956-1CC3-68FE-F01A-A6AB561B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7F5D781C-8B87-F194-7F0A-935B3596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CEA48C42-9614-11A7-B596-7FFAFBA39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913146D3-49A1-A4E2-8595-DD694698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6130598-6A4C-37F2-2BCC-D26995B43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9350C-6D30-D0BE-14D9-D344DDC6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78" y="2344981"/>
            <a:ext cx="4506208" cy="21738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2400" dirty="0"/>
              <a:t>Не должны быть нарушены права на собственность. Мы против конфискации, национализации и принудительного отчуждения имущества.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C9C54-DDF0-E202-3140-5C0D4A76C412}"/>
              </a:ext>
            </a:extLst>
          </p:cNvPr>
          <p:cNvSpPr txBox="1"/>
          <p:nvPr/>
        </p:nvSpPr>
        <p:spPr>
          <a:xfrm>
            <a:off x="745766" y="3885102"/>
            <a:ext cx="3957665" cy="11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D823B693-691A-2A36-7431-37BE564FB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2513D795-2500-471C-001D-0C4E8B00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7B19CBE-486C-794D-ADCB-28B23B5FD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F7F9CA48-3CCA-A5F5-DB80-CC654AC08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6008FB-2FE3-4C93-ABE3-2BE829C66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4926" y="755789"/>
            <a:ext cx="2986618" cy="29866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8E02A0-B28C-4443-AD9F-9837A7B90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6490" y="3458560"/>
            <a:ext cx="2402067" cy="25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4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9F40D-26B6-9FC3-5D9C-49D778B7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034">
            <a:extLst>
              <a:ext uri="{FF2B5EF4-FFF2-40B4-BE49-F238E27FC236}">
                <a16:creationId xmlns:a16="http://schemas.microsoft.com/office/drawing/2014/main" id="{0BF11DDE-FF30-2A7A-7AD1-36D9D325F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91C8EA47-D9A2-DB9A-9F47-E39D5DB51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8118A72E-A6B1-7EEC-7ABA-209895D4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CF21318-C62C-9388-273E-05779C384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9F0520D-F598-A34B-8C44-26F0DB107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89DE0C90-6B8F-1965-40A1-AEA76A0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1461D3B9-0E17-5B60-3667-8A8A716CC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1DB051CE-13E3-9A17-B8F9-8102B0719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8777A7F-7DBD-8339-016A-220C20A91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54510-5670-AE6A-6BB1-6C035420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49" y="2258799"/>
            <a:ext cx="3957666" cy="23404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ru-RU" sz="2400" dirty="0"/>
              <a:t>Государство не должно вмешиваться в отношения между людьми. Правительство должно предоставить свободу взаимодействия друг с другом.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97F59-14EB-408B-659E-BA40CF8FEB77}"/>
              </a:ext>
            </a:extLst>
          </p:cNvPr>
          <p:cNvSpPr txBox="1"/>
          <p:nvPr/>
        </p:nvSpPr>
        <p:spPr>
          <a:xfrm>
            <a:off x="745766" y="3885102"/>
            <a:ext cx="3957665" cy="1116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</a:pPr>
            <a:endParaRPr lang="en-US" sz="2800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372907EF-1F2B-FB7F-CB10-9E47947C9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295025CB-B7BD-AF2A-974F-131CE93F3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79" y="488844"/>
            <a:ext cx="2739690" cy="248087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AF4C19D8-A9D1-7899-0248-6A57E236E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8" y="4169238"/>
            <a:ext cx="3378077" cy="220937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DC75C82-6F4C-8EB1-2E8F-C79A41FF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DA5552-058C-4DE8-B322-22DFDBF4C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492" y="745121"/>
            <a:ext cx="3013486" cy="30134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502C8C-5C4B-4FE3-87F6-B7EEE9B2A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5012" y="3649720"/>
            <a:ext cx="2192476" cy="219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2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503D1-C0A4-DC60-A6FB-B53BBBBB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7" y="753228"/>
            <a:ext cx="9613861" cy="1080938"/>
          </a:xfrm>
        </p:spPr>
        <p:txBody>
          <a:bodyPr/>
          <a:lstStyle/>
          <a:p>
            <a:r>
              <a:rPr lang="ru-RU" dirty="0"/>
              <a:t>Каковы наши основные позиции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6ED9C-121D-5D11-DED2-961709B9FB67}"/>
              </a:ext>
            </a:extLst>
          </p:cNvPr>
          <p:cNvSpPr txBox="1"/>
          <p:nvPr/>
        </p:nvSpPr>
        <p:spPr>
          <a:xfrm>
            <a:off x="141699" y="2081836"/>
            <a:ext cx="106697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Выражение и общение </a:t>
            </a:r>
            <a:r>
              <a:rPr lang="ru-RU" sz="2000" dirty="0"/>
              <a:t>– обеспечение полной свободы слова и коммуникаций.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Конфиденциальность</a:t>
            </a:r>
            <a:r>
              <a:rPr lang="ru-RU" sz="2000" dirty="0"/>
              <a:t> – личная конфиденциальность и прозрачность правительства.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Самооборона</a:t>
            </a:r>
            <a:r>
              <a:rPr lang="ru-RU" sz="2000" dirty="0"/>
              <a:t> – защита своих прав и имущества от агрессии. Полная легализация оружия.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Свобода рынка </a:t>
            </a:r>
            <a:r>
              <a:rPr lang="ru-RU" sz="2000" dirty="0"/>
              <a:t>– поддержка создания коммерческих предприятий на основе добровольного объединения.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Образование</a:t>
            </a:r>
            <a:r>
              <a:rPr lang="ru-RU" sz="2000" dirty="0"/>
              <a:t> – право родителей на определение образования своих детей.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Контрактное комплектование армии </a:t>
            </a:r>
            <a:r>
              <a:rPr lang="ru-RU" sz="2000" dirty="0"/>
              <a:t>– ликвидация обязательной службы, добровольная контрактная армия.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Пенсионное обеспечение и обеспечение доходов </a:t>
            </a:r>
            <a:r>
              <a:rPr lang="ru-RU" sz="2000" dirty="0"/>
              <a:t>– реформация пенсионной системы и переход к частной добровольной системе.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Нейтральная внешняя политика </a:t>
            </a:r>
            <a:r>
              <a:rPr lang="ru-RU" sz="2000" dirty="0"/>
              <a:t>– принцип невмешательства во внешнюю политику других стран.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17DA55-AA9A-403D-8052-2C4A909B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106" y="289650"/>
            <a:ext cx="2008094" cy="200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2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46500-F7B8-4F28-84CC-0B1E8FC9D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 партии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4AD08-E1C6-4E0F-8B0C-1417959F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Пузынин Дмитрий – исполнительный директор</a:t>
            </a:r>
          </a:p>
          <a:p>
            <a:r>
              <a:rPr lang="ru-RU" dirty="0" err="1"/>
              <a:t>Гордов</a:t>
            </a:r>
            <a:r>
              <a:rPr lang="ru-RU" dirty="0"/>
              <a:t> Владислав – маркетинг и дизайн</a:t>
            </a:r>
          </a:p>
          <a:p>
            <a:r>
              <a:rPr lang="ru-RU" dirty="0" err="1"/>
              <a:t>Эйдис</a:t>
            </a:r>
            <a:r>
              <a:rPr lang="ru-RU" dirty="0"/>
              <a:t> Дмитрий – политический директор</a:t>
            </a:r>
          </a:p>
          <a:p>
            <a:r>
              <a:rPr lang="ru-RU" dirty="0"/>
              <a:t>Романов Алексей - проекты, аффилированные с государством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A282A2-6449-47E0-80D0-0DF0BD7D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144" y="345410"/>
            <a:ext cx="1896573" cy="18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3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E6718-AB18-556E-A953-759C95CE4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Голосуй за ЛПР!</a:t>
            </a:r>
            <a:br>
              <a:rPr lang="ru-RU" dirty="0"/>
            </a:br>
            <a:r>
              <a:rPr lang="ru-RU" sz="3200" dirty="0"/>
              <a:t>И мы будем бороться за ТВОЮ свободу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EE9ECC-DDED-9A55-1C1F-BAC56E489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40313"/>
            <a:ext cx="2950384" cy="1117687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Как с нами связаться</a:t>
            </a:r>
            <a:r>
              <a:rPr lang="en-US" dirty="0"/>
              <a:t>:</a:t>
            </a:r>
            <a:endParaRPr lang="ru-RU" dirty="0"/>
          </a:p>
          <a:p>
            <a:pPr algn="l"/>
            <a:r>
              <a:rPr lang="ru-RU" dirty="0"/>
              <a:t>+7 (888) 888 88-88</a:t>
            </a:r>
          </a:p>
          <a:p>
            <a:pPr algn="l"/>
            <a:r>
              <a:rPr lang="en-US" dirty="0"/>
              <a:t>lpr@mail.ru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A64737-A71F-4807-A599-D8AF871BC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81" y="2030505"/>
            <a:ext cx="2631141" cy="26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9415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119</TotalTime>
  <Words>278</Words>
  <Application>Microsoft Office PowerPoint</Application>
  <PresentationFormat>Широкоэкранный</PresentationFormat>
  <Paragraphs>30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Aptos</vt:lpstr>
      <vt:lpstr>Arial</vt:lpstr>
      <vt:lpstr>Trebuchet MS</vt:lpstr>
      <vt:lpstr>Берлин</vt:lpstr>
      <vt:lpstr>Либертарианская партия России</vt:lpstr>
      <vt:lpstr>Каковы наши цели?</vt:lpstr>
      <vt:lpstr>Мы выступаем за защиту и соблюдение следующих прав:  </vt:lpstr>
      <vt:lpstr>Не должны быть нарушены права на свободу слова и действий. Должна быть исключена правительственная цензура.</vt:lpstr>
      <vt:lpstr>Не должны быть нарушены права на собственность. Мы против конфискации, национализации и принудительного отчуждения имущества.</vt:lpstr>
      <vt:lpstr>Государство не должно вмешиваться в отношения между людьми. Правительство должно предоставить свободу взаимодействия друг с другом.</vt:lpstr>
      <vt:lpstr>Каковы наши основные позиции?</vt:lpstr>
      <vt:lpstr>Состав партии</vt:lpstr>
      <vt:lpstr>Голосуй за ЛПР! И мы будем бороться за ТВОЮ свободу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Либертарианская партия России</dc:title>
  <dc:creator>Alexey Romanov</dc:creator>
  <cp:lastModifiedBy>Дмитрий Пузынин</cp:lastModifiedBy>
  <cp:revision>17</cp:revision>
  <dcterms:created xsi:type="dcterms:W3CDTF">2024-12-02T13:08:10Z</dcterms:created>
  <dcterms:modified xsi:type="dcterms:W3CDTF">2024-12-02T15:22:10Z</dcterms:modified>
</cp:coreProperties>
</file>