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0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6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6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887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775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17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82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3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07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65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47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2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33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0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07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D9F619-5901-471F-A822-C503025F6CE1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338A11-CEF5-4A98-994D-A4848C7BE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6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65588D9-F29C-4827-B92A-9F4BDAB3F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в жанре </a:t>
            </a:r>
            <a:r>
              <a:rPr lang="en-US" dirty="0" err="1"/>
              <a:t>Roguelike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0A6D1FA-3BDA-4083-96E6-74F0591A8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Подготовил Тырсин Артем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 Аминов Артур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4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9A1C8C-789C-48A9-9BDB-7F1D8E67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2264"/>
            <a:ext cx="7314568" cy="1462350"/>
          </a:xfrm>
        </p:spPr>
        <p:txBody>
          <a:bodyPr/>
          <a:lstStyle/>
          <a:p>
            <a:r>
              <a:rPr lang="ru-RU" dirty="0"/>
              <a:t>Возможности для доработки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F6487AE-07F7-472D-8C22-0C2F5C30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917577"/>
            <a:ext cx="8535988" cy="4076823"/>
          </a:xfrm>
        </p:spPr>
        <p:txBody>
          <a:bodyPr/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В будущем можно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добавить новые уровни и новых мобов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Также улучшить анимации и разнообразить классы персонажей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Добавить генерируемые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случайным образом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уровни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8D1FA14-10AF-497B-9C06-AFD9F285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5318D23-61FE-4F59-B4B8-4F42382BD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Идея проекта заключается в создании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Roguelike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-игры в жанре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фентези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Характерной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особенностью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игры является необратимость смерти персонажа — в случае его гибели игрок не может загрузить игру и должен начать её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заново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7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670560"/>
            <a:ext cx="3657600" cy="5333999"/>
          </a:xfrm>
        </p:spPr>
        <p:txBody>
          <a:bodyPr>
            <a:normAutofit/>
          </a:bodyPr>
          <a:lstStyle/>
          <a:p>
            <a:r>
              <a:rPr lang="ru-RU" sz="2000" dirty="0"/>
              <a:t>При запуске приложения открывается главное меню игры, где пользователю дается выбор одного персонажа из четырех</a:t>
            </a:r>
            <a:r>
              <a:rPr lang="ru-RU" sz="2000" dirty="0" smtClean="0"/>
              <a:t>.</a:t>
            </a:r>
            <a:r>
              <a:rPr lang="ru-RU" sz="2000" dirty="0"/>
              <a:t> После выбора персонажа игра начинается.</a:t>
            </a:r>
          </a:p>
          <a:p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14965"/>
            <a:ext cx="5943600" cy="4450269"/>
          </a:xfrm>
        </p:spPr>
      </p:pic>
    </p:spTree>
    <p:extLst>
      <p:ext uri="{BB962C8B-B14F-4D97-AF65-F5344CB8AC3E}">
        <p14:creationId xmlns:p14="http://schemas.microsoft.com/office/powerpoint/2010/main" val="321808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685800"/>
            <a:ext cx="3657600" cy="533399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На экране, в левом верхнем углу отображается здоровье персонажа в виде сердец и количество убитых </a:t>
            </a: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</a:rPr>
              <a:t>врагов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Управление осуществляется при помощи стрелок на клавиатуре или клавиш WASD для передвижения и пробела или левой кнопки мыши для атаки.</a:t>
            </a:r>
          </a:p>
          <a:p>
            <a:endParaRPr lang="ru-RU" sz="20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12180"/>
            <a:ext cx="5943600" cy="4455840"/>
          </a:xfrm>
        </p:spPr>
      </p:pic>
    </p:spTree>
    <p:extLst>
      <p:ext uri="{BB962C8B-B14F-4D97-AF65-F5344CB8AC3E}">
        <p14:creationId xmlns:p14="http://schemas.microsoft.com/office/powerpoint/2010/main" val="80554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4" y="200490"/>
            <a:ext cx="3458058" cy="243874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716279"/>
            <a:ext cx="3657600" cy="5303521"/>
          </a:xfrm>
        </p:spPr>
        <p:txBody>
          <a:bodyPr>
            <a:normAutofit/>
          </a:bodyPr>
          <a:lstStyle/>
          <a:p>
            <a:r>
              <a:rPr lang="ru-RU" sz="2000" dirty="0"/>
              <a:t>Игрок появляется на уровне сгенерированном по файлу в папке </a:t>
            </a:r>
            <a:r>
              <a:rPr lang="ru-RU" sz="2000" dirty="0" err="1"/>
              <a:t>data</a:t>
            </a:r>
            <a:r>
              <a:rPr lang="ru-RU" sz="2000" dirty="0"/>
              <a:t>/</a:t>
            </a:r>
            <a:r>
              <a:rPr lang="ru-RU" sz="2000" dirty="0" err="1"/>
              <a:t>maps</a:t>
            </a:r>
            <a:r>
              <a:rPr lang="ru-RU" sz="2000" dirty="0"/>
              <a:t>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64" y="1783080"/>
            <a:ext cx="4600958" cy="391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4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58942"/>
            <a:ext cx="6000053" cy="3194057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685800"/>
            <a:ext cx="3657600" cy="5318759"/>
          </a:xfrm>
        </p:spPr>
        <p:txBody>
          <a:bodyPr>
            <a:normAutofit/>
          </a:bodyPr>
          <a:lstStyle/>
          <a:p>
            <a:r>
              <a:rPr lang="ru-RU" sz="2000" dirty="0"/>
              <a:t>Персонаж может получить урон при встрече с врагом. </a:t>
            </a:r>
          </a:p>
        </p:txBody>
      </p:sp>
    </p:spTree>
    <p:extLst>
      <p:ext uri="{BB962C8B-B14F-4D97-AF65-F5344CB8AC3E}">
        <p14:creationId xmlns:p14="http://schemas.microsoft.com/office/powerpoint/2010/main" val="13805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06613"/>
            <a:ext cx="5943600" cy="446697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85012" y="685800"/>
            <a:ext cx="4512628" cy="5349239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Враги отличаются друг от друга не только спрайтом, но и характеристиками: скоростью, жизнями и количеством наносимого урона. Логика врагов построена так, что они будут двигаться к игроку, как только его «заметят». Игрок может атаковать только врага, в сторону которого смотрит спрайт персонажа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309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69F0C8-389F-437D-83F7-75FD0ED5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7427"/>
            <a:ext cx="7518754" cy="1728926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7576453B-2002-452B-AC38-E9B89CD19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81561"/>
            <a:ext cx="8535988" cy="3712839"/>
          </a:xfrm>
        </p:spPr>
        <p:txBody>
          <a:bodyPr/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Структурно проект состоит из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файла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classes(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отвечает за классы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),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файла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main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(исполняемый файл)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файла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settings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(файл с константами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словарями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списками и функциями)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а также папки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 в которой хранятся все спрайты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изображения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 карты уровней в виде текстовых файлов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94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A4F873-2338-4A88-91C0-FFD54506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2937"/>
            <a:ext cx="6888439" cy="1657905"/>
          </a:xfrm>
        </p:spPr>
        <p:txBody>
          <a:bodyPr/>
          <a:lstStyle/>
          <a:p>
            <a:r>
              <a:rPr lang="ru-RU" dirty="0"/>
              <a:t>Технологии использованные при разработке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1B760A6-D199-4784-93A6-B88F5091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2219417"/>
            <a:ext cx="8535988" cy="377498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Язык Программирования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(и библиотеки идущие в комплекте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Библиотека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Pygame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5981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</TotalTime>
  <Words>271</Words>
  <Application>Microsoft Office PowerPoint</Application>
  <PresentationFormat>Произвольный</PresentationFormat>
  <Paragraphs>16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Сектор</vt:lpstr>
      <vt:lpstr>Игра в жанре Roguelike</vt:lpstr>
      <vt:lpstr>Идея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</vt:lpstr>
      <vt:lpstr>Технологии использованные при разработке приложения</vt:lpstr>
      <vt:lpstr>Возможности для доработки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Desktop-приложение Заметки</dc:title>
  <dc:creator>Тырсин Артем</dc:creator>
  <cp:lastModifiedBy>QWERTY</cp:lastModifiedBy>
  <cp:revision>16</cp:revision>
  <dcterms:created xsi:type="dcterms:W3CDTF">2021-11-23T11:10:42Z</dcterms:created>
  <dcterms:modified xsi:type="dcterms:W3CDTF">2022-01-20T20:00:14Z</dcterms:modified>
</cp:coreProperties>
</file>