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2282600b9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2282600b9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2282600b9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2282600b9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2282600b9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2282600b9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2282600b9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2282600b9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2282600b9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2282600b9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282600b9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2282600b9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Discord-бот CityGuesser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25"/>
            <a:ext cx="8222100" cy="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 ученик Лицея Академии Яндекса</a:t>
            </a:r>
            <a:br>
              <a:rPr lang="ru"/>
            </a:br>
            <a:r>
              <a:rPr lang="ru"/>
              <a:t>Аминов Артур Ильшатович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Целевая аудитория проекта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3400"/>
              <a:t>Люди, ищущие развлечение для отдыха от общения, проведения досуга</a:t>
            </a:r>
            <a:endParaRPr sz="3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Основная идея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600"/>
              <a:t>Бот отправляет изображение города с карты, игрок должен его угадать. Игрок может как выиграть, так и проиграть. В случае выигрыша игроку начисляется 10$ на баланс и 1 город в угаданные города, в случае проигрыша ничего не меняется. Деньги можно потратить на роли в магазине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функции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ru" sz="3100"/>
              <a:t>Игра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ru" sz="3100"/>
              <a:t>Магазин ролей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ru" sz="3100"/>
              <a:t>Профиль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ru" sz="3100"/>
              <a:t>Добавление/удаление городов из БД</a:t>
            </a:r>
            <a:endParaRPr sz="3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Возможные улучшения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ru" sz="2600"/>
              <a:t>Добавить режим угадывания стран по их силуэту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ru" sz="2600"/>
              <a:t>Случайный выбор хвалящих и подбадривающих сообщений при выигрыше и проигрыше соответственно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ru" sz="2600"/>
              <a:t>Добавить систему достижений</a:t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Использованные технологии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ru" sz="2800"/>
              <a:t>Python 3.8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ru" sz="2800"/>
              <a:t>PyCharm 2021.3.4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ru" sz="2800"/>
              <a:t>SQLiteStudio 3.3.3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ru" sz="2800"/>
              <a:t>Библиотеки Python : discord.py, requests, sqlalchemy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