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61" r:id="rId9"/>
    <p:sldId id="270" r:id="rId10"/>
    <p:sldId id="262" r:id="rId11"/>
    <p:sldId id="268" r:id="rId12"/>
    <p:sldId id="263" r:id="rId13"/>
    <p:sldId id="271" r:id="rId14"/>
    <p:sldId id="264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7ABD4-B642-6F61-C1EA-3ED96AB4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3473F6-D509-39EE-FDBD-C766CE61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8F6608-74A1-EB28-BBFF-42ED4684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1350E4-217E-015D-14C1-4C7D8DF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1ECD4F-DA08-7480-EF7D-E8109E4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09B64-1C3B-9F1E-AA40-6367E575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B0F19A-8F0A-24EE-5455-F2DD1D45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4E4D96-D48F-9A06-0C2C-5606C2C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9DBB75-1D11-D7FE-D9E0-CE8F35B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05C77E-993B-6CAB-1E1E-FF654CC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834A97-9236-9E80-E159-2A25B4CC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5D4B21-E6BF-DFC5-6569-A1A6B854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ED2F99-A4CB-9B43-8FBD-0AC1178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98DFA5-ADB3-3913-918B-9B6818D2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1A8902-C121-2A05-E90D-A48495E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9246F-58B2-6147-FD90-BC1B29B8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186252-89C7-C60B-B09F-7466A88F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E6167D-9A3F-C5F3-5391-C1ABF8B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1A215F-1CD6-F9E5-40DD-89BD594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6BCB9C-E8B6-95CA-BA92-47B4C2C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7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E3D91-2F06-BD02-7B52-E2E1B03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3B713E-5483-6606-A618-D60320B0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458D6F-AD41-545E-21A6-21D2BCC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E9045-D7B1-928A-280E-62FF3D45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BAF8A3-40EB-348B-657C-864A273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0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BE3F9-BFDB-7084-D849-53F6296F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1BD4BA-E883-E5BE-6ECF-70D03D25F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CD1A42-F899-A5B4-1708-212A161C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B514E4-3DA4-0D4C-163A-F1173395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474482-0E54-2175-B003-AE078992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FBA8D5-731D-2145-17D0-2F235F5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BF844-8CC1-0069-0801-D3641AB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52086B-EBF8-D286-1892-97133702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F2F4C2-BBC3-6906-690A-8EDA5E5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B0CAFE2-F08B-7B94-6DEF-D19C7281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C79E866-CE75-8206-A8B2-C12658BF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D7026D-2141-5332-8E40-E7126227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1018945-8D6C-4521-E0A9-97FEBDC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731A0C0-EDD3-9F2C-6B49-E6A39330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4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26717-492F-1B8F-226F-EA78393B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AA9D36-E022-0E43-3CD0-BB59BBB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9D4407-7584-5797-D372-D974C21F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972E33-3402-5ECA-95CE-13D4ED2C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13F70A-7C3D-AE19-B2FE-3A11DB4F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212692-F23A-9C64-D938-0702CF1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72A278-E753-CEAD-92A9-9710A9E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0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B2A661-675E-17F0-6FDD-3E4A8F2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8AD91E-678C-1CFF-38AA-728BA1BB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8F4528-191F-7968-4475-0320D0C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0BBB41-5B44-88BB-AF21-0D1FAF5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E1BA7D9-2D2B-55BD-547E-088A9B4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F5B600-6373-74C8-4D1A-057C198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2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0B874-3443-FBF9-4063-D419427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8F473D-691F-CB3E-3D1B-00053C20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8EB838-1AEC-9E27-0085-56CACB9F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1CD8A0-E121-0C5F-1EC9-B59E53FF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B66015-2A5C-4B28-88FB-93C706A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A23E52F-5366-E3A5-3241-4956D40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DEE75C-CBC5-87C1-1744-D712B93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0E8C39-988C-E540-B8B7-36EEFB5E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8D2459-7979-63CF-3D75-7317C6F7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BAD23-B23F-4DA3-A935-44F254AC1AE0}" type="datetimeFigureOut">
              <a:rPr lang="cs-CZ" smtClean="0"/>
              <a:t>24.04.2025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B1F230-0094-A20D-DC07-47670DA5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91D009-9407-1918-628D-4B5AA470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xys A7: FPGA Trainer Board Recommended for ECE Curriculum">
            <a:extLst>
              <a:ext uri="{FF2B5EF4-FFF2-40B4-BE49-F238E27FC236}">
                <a16:creationId xmlns:a16="http://schemas.microsoft.com/office/drawing/2014/main" id="{3E5D3697-33E5-C4C5-1E88-C73472C6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1" b="9225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1702D8-AC0F-9553-FDF8-646936C1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>
                <a:solidFill>
                  <a:srgbClr val="FFFFFF"/>
                </a:solidFill>
              </a:rPr>
              <a:t>HODINY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6DD3A7-9FAD-BC78-1F20-3B9C9648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7598399-EFE3-6A32-4FE9-E4EB897F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cs-CZ" sz="4000"/>
              <a:t>Přepínač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6E26C-A598-BA3A-AD7F-5EE60822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/>
          </a:p>
          <a:p>
            <a:endParaRPr lang="cs-CZ" sz="20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234342-0BFD-D1FE-6881-281401F3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17" y="0"/>
            <a:ext cx="6461090" cy="67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evřít fotku">
            <a:extLst>
              <a:ext uri="{FF2B5EF4-FFF2-40B4-BE49-F238E27FC236}">
                <a16:creationId xmlns:a16="http://schemas.microsoft.com/office/drawing/2014/main" id="{7212F492-6558-7414-F5DE-5F8A9FAA4E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98" y="2160395"/>
            <a:ext cx="11567867" cy="237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2FB9C7-9991-9DFB-A649-3A8E27F7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47451" y="1898062"/>
            <a:ext cx="20162356" cy="7512106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7E678F-E7E5-B750-302F-62ECFDC1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4087315"/>
            <a:ext cx="10733663" cy="15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6A87477-4D6E-9841-68CA-CF307ED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Sedmisegmentovka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790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E9DAAFA-C5A2-12F3-8B7F-83B6DF44A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365756"/>
            <a:ext cx="10905066" cy="21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9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AB31245-4C8D-9C25-CD37-D71AE983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" y="-3847073"/>
            <a:ext cx="11244227" cy="145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874043-2596-D1A5-2CB3-9110567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 level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E88093-6965-3099-C99E-5C6F3F89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19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CF474CD-0639-C4C4-09F5-96686D6371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208"/>
            <a:ext cx="10905066" cy="55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0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F0BE9-54DC-C7E8-1A24-A8D6393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9631B-B342-6C8D-3F43-37AC2443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Video</a:t>
            </a:r>
          </a:p>
          <a:p>
            <a:r>
              <a:rPr lang="cs-CZ" dirty="0"/>
              <a:t>Zhodnocení naplnění cílů</a:t>
            </a:r>
          </a:p>
        </p:txBody>
      </p:sp>
    </p:spTree>
    <p:extLst>
      <p:ext uri="{BB962C8B-B14F-4D97-AF65-F5344CB8AC3E}">
        <p14:creationId xmlns:p14="http://schemas.microsoft.com/office/powerpoint/2010/main" val="300675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0DB24-FB3C-7835-A7EB-F4B726B0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026" y="2766218"/>
            <a:ext cx="6441948" cy="1325563"/>
          </a:xfrm>
        </p:spPr>
        <p:txBody>
          <a:bodyPr>
            <a:normAutofit/>
          </a:bodyPr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002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C5829-8333-D601-0C2E-4E6B3503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EC31A5-F5F6-D828-B06E-32C9A9D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Funkční hodiny</a:t>
            </a:r>
          </a:p>
          <a:p>
            <a:r>
              <a:rPr lang="cs-CZ" dirty="0"/>
              <a:t>Stopky</a:t>
            </a:r>
          </a:p>
          <a:p>
            <a:r>
              <a:rPr lang="cs-CZ" dirty="0"/>
              <a:t>Indikace alarmu</a:t>
            </a:r>
          </a:p>
          <a:p>
            <a:r>
              <a:rPr lang="cs-CZ" dirty="0"/>
              <a:t>Kompletace kódu</a:t>
            </a:r>
          </a:p>
          <a:p>
            <a:r>
              <a:rPr lang="cs-CZ" dirty="0"/>
              <a:t>Implementace na desku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5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09B8D-9BA0-3CC5-6CA0-E3594DE0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Blokové schéma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14B78A-4DA0-038F-A03A-4BCFAD69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(</a:t>
            </a:r>
            <a:r>
              <a:rPr lang="cs-CZ" dirty="0" err="1"/>
              <a:t>Obrazek</a:t>
            </a:r>
            <a:r>
              <a:rPr lang="cs-CZ" dirty="0"/>
              <a:t> z </a:t>
            </a:r>
            <a:r>
              <a:rPr lang="cs-CZ" dirty="0" err="1"/>
              <a:t>githubu</a:t>
            </a:r>
            <a:r>
              <a:rPr lang="cs-CZ" dirty="0"/>
              <a:t> potom) + asi rozdělení práce mezi členy</a:t>
            </a:r>
          </a:p>
        </p:txBody>
      </p:sp>
    </p:spTree>
    <p:extLst>
      <p:ext uri="{BB962C8B-B14F-4D97-AF65-F5344CB8AC3E}">
        <p14:creationId xmlns:p14="http://schemas.microsoft.com/office/powerpoint/2010/main" val="3184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152C5-20F1-ECDB-1CC9-C160D0C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30784-A6B0-313B-6D57-A75E199D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20A33247-9980-DC84-E3AF-5231B8EA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" y="1306286"/>
            <a:ext cx="11721109" cy="51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7150056D-B23C-A2E4-E946-DC64193A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97" r="-2" b="14097"/>
          <a:stretch/>
        </p:blipFill>
        <p:spPr>
          <a:xfrm>
            <a:off x="686748" y="438754"/>
            <a:ext cx="10637744" cy="59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9D084-D997-C3C5-BDFE-44E08472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Alarm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DE07DB3-887E-F4F1-41F3-47760F93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44" y="219910"/>
            <a:ext cx="8720956" cy="6117826"/>
          </a:xfrm>
        </p:spPr>
      </p:pic>
    </p:spTree>
    <p:extLst>
      <p:ext uri="{BB962C8B-B14F-4D97-AF65-F5344CB8AC3E}">
        <p14:creationId xmlns:p14="http://schemas.microsoft.com/office/powerpoint/2010/main" val="32967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evřít fotku">
            <a:extLst>
              <a:ext uri="{FF2B5EF4-FFF2-40B4-BE49-F238E27FC236}">
                <a16:creationId xmlns:a16="http://schemas.microsoft.com/office/drawing/2014/main" id="{4A753EA5-EA9E-F929-205E-00BA3810BB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45" y="2160396"/>
            <a:ext cx="11692023" cy="24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AF9C7FD1-73C2-AC3E-37E0-73770A7F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1" y="1438929"/>
            <a:ext cx="11514179" cy="368923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5A7FBF0-BFA0-1B96-29D5-314CE78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Stopky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C41510-4EE3-5346-15E7-81AC565A5EF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6857998"/>
            <a:ext cx="151563" cy="748603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954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A945FF-9558-34DD-02D2-D6886CB5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1" y="-304634"/>
            <a:ext cx="10515600" cy="1325563"/>
          </a:xfrm>
        </p:spPr>
        <p:txBody>
          <a:bodyPr/>
          <a:lstStyle/>
          <a:p>
            <a:r>
              <a:rPr lang="cs-CZ" dirty="0" err="1"/>
              <a:t>Over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8D921C-45B1-9AB7-31FA-9C91AE6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01" y="3088490"/>
            <a:ext cx="10515600" cy="88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4400" dirty="0"/>
              <a:t>Start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467E62-980E-3F56-158D-0CF5B95A7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79690"/>
            <a:ext cx="11353800" cy="249187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B2E27EB-4A1C-A791-9B68-9E8B70C7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6" y="3786441"/>
            <a:ext cx="11523424" cy="26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6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Širokoúhlá obrazovka</PresentationFormat>
  <Paragraphs>22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Motiv Office</vt:lpstr>
      <vt:lpstr>HODINY</vt:lpstr>
      <vt:lpstr>Cíle</vt:lpstr>
      <vt:lpstr>Blokové schéma</vt:lpstr>
      <vt:lpstr>Hodiny</vt:lpstr>
      <vt:lpstr>Prezentace aplikace PowerPoint</vt:lpstr>
      <vt:lpstr>Alarm</vt:lpstr>
      <vt:lpstr>Prezentace aplikace PowerPoint</vt:lpstr>
      <vt:lpstr>Stopky</vt:lpstr>
      <vt:lpstr>Over</vt:lpstr>
      <vt:lpstr>Přepínač</vt:lpstr>
      <vt:lpstr>Prezentace aplikace PowerPoint</vt:lpstr>
      <vt:lpstr>Sedmisegmentovka</vt:lpstr>
      <vt:lpstr>Prezentace aplikace PowerPoint</vt:lpstr>
      <vt:lpstr>Top level</vt:lpstr>
      <vt:lpstr>Prezentace aplikace PowerPoint</vt:lpstr>
      <vt:lpstr>Video ukázka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Rous</dc:creator>
  <cp:lastModifiedBy>Adam Rous</cp:lastModifiedBy>
  <cp:revision>4</cp:revision>
  <dcterms:created xsi:type="dcterms:W3CDTF">2025-04-18T10:56:25Z</dcterms:created>
  <dcterms:modified xsi:type="dcterms:W3CDTF">2025-04-24T05:29:23Z</dcterms:modified>
</cp:coreProperties>
</file>