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9" r:id="rId4"/>
    <p:sldId id="267" r:id="rId5"/>
    <p:sldId id="260" r:id="rId6"/>
    <p:sldId id="269" r:id="rId7"/>
    <p:sldId id="261" r:id="rId8"/>
    <p:sldId id="270" r:id="rId9"/>
    <p:sldId id="262" r:id="rId10"/>
    <p:sldId id="268" r:id="rId11"/>
    <p:sldId id="263" r:id="rId12"/>
    <p:sldId id="271" r:id="rId13"/>
    <p:sldId id="264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4FCEE-82F8-463B-9204-C7C351A0DF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7D9F4-D5DC-4B13-BD0A-766D93E7627B}">
      <dgm:prSet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cs-CZ" dirty="0"/>
            <a:t>Stopky</a:t>
          </a:r>
          <a:endParaRPr lang="en-US" dirty="0"/>
        </a:p>
      </dgm:t>
    </dgm:pt>
    <dgm:pt modelId="{FB243D25-FFE2-4D40-BBA9-C237253C55B4}" type="parTrans" cxnId="{12AD26AF-C94C-4EF0-A9F3-3DEE11C50A7B}">
      <dgm:prSet/>
      <dgm:spPr/>
      <dgm:t>
        <a:bodyPr/>
        <a:lstStyle/>
        <a:p>
          <a:endParaRPr lang="en-US"/>
        </a:p>
      </dgm:t>
    </dgm:pt>
    <dgm:pt modelId="{6A350066-A946-4C4A-99AC-14E2953264F5}" type="sibTrans" cxnId="{12AD26AF-C94C-4EF0-A9F3-3DEE11C50A7B}">
      <dgm:prSet/>
      <dgm:spPr/>
      <dgm:t>
        <a:bodyPr/>
        <a:lstStyle/>
        <a:p>
          <a:endParaRPr lang="en-US"/>
        </a:p>
      </dgm:t>
    </dgm:pt>
    <dgm:pt modelId="{A7348DDC-B82B-4657-86FE-91858206881A}">
      <dgm:prSet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cs-CZ" dirty="0"/>
            <a:t>Indikace alarmu</a:t>
          </a:r>
          <a:endParaRPr lang="en-US" dirty="0"/>
        </a:p>
      </dgm:t>
    </dgm:pt>
    <dgm:pt modelId="{11380572-FB30-4957-A308-E05BC0817926}" type="parTrans" cxnId="{E5D36519-6259-4CB9-B43D-E9A3CABE30F4}">
      <dgm:prSet/>
      <dgm:spPr/>
      <dgm:t>
        <a:bodyPr/>
        <a:lstStyle/>
        <a:p>
          <a:endParaRPr lang="en-US"/>
        </a:p>
      </dgm:t>
    </dgm:pt>
    <dgm:pt modelId="{EC64FDE5-7BF9-4559-A8BE-4E7D86A792A2}" type="sibTrans" cxnId="{E5D36519-6259-4CB9-B43D-E9A3CABE30F4}">
      <dgm:prSet/>
      <dgm:spPr/>
      <dgm:t>
        <a:bodyPr/>
        <a:lstStyle/>
        <a:p>
          <a:endParaRPr lang="en-US"/>
        </a:p>
      </dgm:t>
    </dgm:pt>
    <dgm:pt modelId="{143BE1D5-B2DD-4FCB-8A6A-FF9FCFDD8CF7}">
      <dgm:prSet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cs-CZ" dirty="0"/>
            <a:t>Kompletace kódu</a:t>
          </a:r>
          <a:endParaRPr lang="en-US" dirty="0"/>
        </a:p>
      </dgm:t>
    </dgm:pt>
    <dgm:pt modelId="{485CE7D8-E8F6-4C73-842D-AAB3067F9E01}" type="parTrans" cxnId="{4CACF5F5-188E-4618-9643-431CA5385DA1}">
      <dgm:prSet/>
      <dgm:spPr/>
      <dgm:t>
        <a:bodyPr/>
        <a:lstStyle/>
        <a:p>
          <a:endParaRPr lang="en-US"/>
        </a:p>
      </dgm:t>
    </dgm:pt>
    <dgm:pt modelId="{D7A4C794-D44A-4711-9C16-85C8317F3BDE}" type="sibTrans" cxnId="{4CACF5F5-188E-4618-9643-431CA5385DA1}">
      <dgm:prSet/>
      <dgm:spPr/>
      <dgm:t>
        <a:bodyPr/>
        <a:lstStyle/>
        <a:p>
          <a:endParaRPr lang="en-US"/>
        </a:p>
      </dgm:t>
    </dgm:pt>
    <dgm:pt modelId="{37FB16C3-6C57-43DB-ADA9-9DEAAC47841B}">
      <dgm:prSet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cs-CZ" dirty="0"/>
            <a:t>Funkční hodiny</a:t>
          </a:r>
          <a:endParaRPr lang="en-US" dirty="0"/>
        </a:p>
      </dgm:t>
    </dgm:pt>
    <dgm:pt modelId="{7E562052-246A-41AE-800C-8984391ED6BC}" type="parTrans" cxnId="{A312CFD2-3C04-424F-A25E-83036FDB564B}">
      <dgm:prSet/>
      <dgm:spPr/>
      <dgm:t>
        <a:bodyPr/>
        <a:lstStyle/>
        <a:p>
          <a:endParaRPr lang="en-US"/>
        </a:p>
      </dgm:t>
    </dgm:pt>
    <dgm:pt modelId="{71814C21-29E6-4FFF-9BDC-15FCA14C7182}" type="sibTrans" cxnId="{A312CFD2-3C04-424F-A25E-83036FDB564B}">
      <dgm:prSet/>
      <dgm:spPr/>
      <dgm:t>
        <a:bodyPr/>
        <a:lstStyle/>
        <a:p>
          <a:endParaRPr lang="en-US"/>
        </a:p>
      </dgm:t>
    </dgm:pt>
    <dgm:pt modelId="{AADB8E0A-1F68-4DC0-ACA6-C77F8E65DB92}">
      <dgm:prSet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cs-CZ" dirty="0"/>
            <a:t>Implementace na desku</a:t>
          </a:r>
          <a:endParaRPr lang="en-US" dirty="0"/>
        </a:p>
      </dgm:t>
    </dgm:pt>
    <dgm:pt modelId="{9DCE852C-8CBD-4E2E-92FA-1CD44B63D34F}" type="parTrans" cxnId="{B22B01AE-E4A8-405A-8121-58C771EDDAA1}">
      <dgm:prSet/>
      <dgm:spPr/>
      <dgm:t>
        <a:bodyPr/>
        <a:lstStyle/>
        <a:p>
          <a:endParaRPr lang="en-US"/>
        </a:p>
      </dgm:t>
    </dgm:pt>
    <dgm:pt modelId="{A40FFEDF-02F1-4475-A378-EC855680C870}" type="sibTrans" cxnId="{B22B01AE-E4A8-405A-8121-58C771EDDAA1}">
      <dgm:prSet/>
      <dgm:spPr/>
      <dgm:t>
        <a:bodyPr/>
        <a:lstStyle/>
        <a:p>
          <a:endParaRPr lang="en-US"/>
        </a:p>
      </dgm:t>
    </dgm:pt>
    <dgm:pt modelId="{B06B0860-2B2A-422E-B8BF-86A693A813D4}" type="pres">
      <dgm:prSet presAssocID="{4274FCEE-82F8-463B-9204-C7C351A0DF6B}" presName="linear" presStyleCnt="0">
        <dgm:presLayoutVars>
          <dgm:animLvl val="lvl"/>
          <dgm:resizeHandles val="exact"/>
        </dgm:presLayoutVars>
      </dgm:prSet>
      <dgm:spPr/>
    </dgm:pt>
    <dgm:pt modelId="{56CAF9AE-12A0-49A6-91B2-3B7421DBD682}" type="pres">
      <dgm:prSet presAssocID="{A577D9F4-D5DC-4B13-BD0A-766D93E7627B}" presName="parentText" presStyleLbl="node1" presStyleIdx="0" presStyleCnt="5" custScaleX="100000" custLinFactNeighborY="-23642">
        <dgm:presLayoutVars>
          <dgm:chMax val="0"/>
          <dgm:bulletEnabled val="1"/>
        </dgm:presLayoutVars>
      </dgm:prSet>
      <dgm:spPr/>
    </dgm:pt>
    <dgm:pt modelId="{CFE452F6-B2F4-4EB4-B796-DA2D203B0D46}" type="pres">
      <dgm:prSet presAssocID="{6A350066-A946-4C4A-99AC-14E2953264F5}" presName="spacer" presStyleCnt="0"/>
      <dgm:spPr/>
    </dgm:pt>
    <dgm:pt modelId="{79CEEFD2-DD4E-446E-AF1A-CF74AF7F4FCB}" type="pres">
      <dgm:prSet presAssocID="{A7348DDC-B82B-4657-86FE-91858206881A}" presName="parentText" presStyleLbl="node1" presStyleIdx="1" presStyleCnt="5" custScaleX="100000" custLinFactNeighborY="-12159">
        <dgm:presLayoutVars>
          <dgm:chMax val="0"/>
          <dgm:bulletEnabled val="1"/>
        </dgm:presLayoutVars>
      </dgm:prSet>
      <dgm:spPr/>
    </dgm:pt>
    <dgm:pt modelId="{0B931B1F-55B3-4E0D-9630-543F6BAD29AF}" type="pres">
      <dgm:prSet presAssocID="{EC64FDE5-7BF9-4559-A8BE-4E7D86A792A2}" presName="spacer" presStyleCnt="0"/>
      <dgm:spPr/>
    </dgm:pt>
    <dgm:pt modelId="{BEA1C31C-6EE9-4588-A950-E446E9CB9BC8}" type="pres">
      <dgm:prSet presAssocID="{143BE1D5-B2DD-4FCB-8A6A-FF9FCFDD8CF7}" presName="parentText" presStyleLbl="node1" presStyleIdx="2" presStyleCnt="5" custScaleX="100000" custLinFactNeighborY="-12159">
        <dgm:presLayoutVars>
          <dgm:chMax val="0"/>
          <dgm:bulletEnabled val="1"/>
        </dgm:presLayoutVars>
      </dgm:prSet>
      <dgm:spPr/>
    </dgm:pt>
    <dgm:pt modelId="{AD182A9A-B9F6-4FA4-8F95-70363C7C0944}" type="pres">
      <dgm:prSet presAssocID="{D7A4C794-D44A-4711-9C16-85C8317F3BDE}" presName="spacer" presStyleCnt="0"/>
      <dgm:spPr/>
    </dgm:pt>
    <dgm:pt modelId="{2D0CF6BA-9F45-4CF6-ACCB-54890D9592C4}" type="pres">
      <dgm:prSet presAssocID="{37FB16C3-6C57-43DB-ADA9-9DEAAC47841B}" presName="parentText" presStyleLbl="node1" presStyleIdx="3" presStyleCnt="5" custLinFactNeighborY="-12159">
        <dgm:presLayoutVars>
          <dgm:chMax val="0"/>
          <dgm:bulletEnabled val="1"/>
        </dgm:presLayoutVars>
      </dgm:prSet>
      <dgm:spPr/>
    </dgm:pt>
    <dgm:pt modelId="{7B55A65C-1CD7-4DA5-ADF7-A8F735B480EB}" type="pres">
      <dgm:prSet presAssocID="{71814C21-29E6-4FFF-9BDC-15FCA14C7182}" presName="spacer" presStyleCnt="0"/>
      <dgm:spPr/>
    </dgm:pt>
    <dgm:pt modelId="{ED9672BC-80E4-4540-BB80-B3E5A2C1FD31}" type="pres">
      <dgm:prSet presAssocID="{AADB8E0A-1F68-4DC0-ACA6-C77F8E65DB9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F4F180F-5D52-41EA-86B3-E4E811CA5078}" type="presOf" srcId="{143BE1D5-B2DD-4FCB-8A6A-FF9FCFDD8CF7}" destId="{BEA1C31C-6EE9-4588-A950-E446E9CB9BC8}" srcOrd="0" destOrd="0" presId="urn:microsoft.com/office/officeart/2005/8/layout/vList2"/>
    <dgm:cxn modelId="{E5D36519-6259-4CB9-B43D-E9A3CABE30F4}" srcId="{4274FCEE-82F8-463B-9204-C7C351A0DF6B}" destId="{A7348DDC-B82B-4657-86FE-91858206881A}" srcOrd="1" destOrd="0" parTransId="{11380572-FB30-4957-A308-E05BC0817926}" sibTransId="{EC64FDE5-7BF9-4559-A8BE-4E7D86A792A2}"/>
    <dgm:cxn modelId="{AAC8CD2F-C266-485D-90F7-67356CF9F098}" type="presOf" srcId="{AADB8E0A-1F68-4DC0-ACA6-C77F8E65DB92}" destId="{ED9672BC-80E4-4540-BB80-B3E5A2C1FD31}" srcOrd="0" destOrd="0" presId="urn:microsoft.com/office/officeart/2005/8/layout/vList2"/>
    <dgm:cxn modelId="{18DC3054-908A-4470-B975-AE29048618F5}" type="presOf" srcId="{A577D9F4-D5DC-4B13-BD0A-766D93E7627B}" destId="{56CAF9AE-12A0-49A6-91B2-3B7421DBD682}" srcOrd="0" destOrd="0" presId="urn:microsoft.com/office/officeart/2005/8/layout/vList2"/>
    <dgm:cxn modelId="{B7321696-836E-4E38-8116-81D5C75A8341}" type="presOf" srcId="{4274FCEE-82F8-463B-9204-C7C351A0DF6B}" destId="{B06B0860-2B2A-422E-B8BF-86A693A813D4}" srcOrd="0" destOrd="0" presId="urn:microsoft.com/office/officeart/2005/8/layout/vList2"/>
    <dgm:cxn modelId="{E9702F99-2620-4103-B834-16076D0BB92C}" type="presOf" srcId="{A7348DDC-B82B-4657-86FE-91858206881A}" destId="{79CEEFD2-DD4E-446E-AF1A-CF74AF7F4FCB}" srcOrd="0" destOrd="0" presId="urn:microsoft.com/office/officeart/2005/8/layout/vList2"/>
    <dgm:cxn modelId="{B22B01AE-E4A8-405A-8121-58C771EDDAA1}" srcId="{4274FCEE-82F8-463B-9204-C7C351A0DF6B}" destId="{AADB8E0A-1F68-4DC0-ACA6-C77F8E65DB92}" srcOrd="4" destOrd="0" parTransId="{9DCE852C-8CBD-4E2E-92FA-1CD44B63D34F}" sibTransId="{A40FFEDF-02F1-4475-A378-EC855680C870}"/>
    <dgm:cxn modelId="{12AD26AF-C94C-4EF0-A9F3-3DEE11C50A7B}" srcId="{4274FCEE-82F8-463B-9204-C7C351A0DF6B}" destId="{A577D9F4-D5DC-4B13-BD0A-766D93E7627B}" srcOrd="0" destOrd="0" parTransId="{FB243D25-FFE2-4D40-BBA9-C237253C55B4}" sibTransId="{6A350066-A946-4C4A-99AC-14E2953264F5}"/>
    <dgm:cxn modelId="{EBBFD5B8-F25D-45C1-A144-F0253713F2C1}" type="presOf" srcId="{37FB16C3-6C57-43DB-ADA9-9DEAAC47841B}" destId="{2D0CF6BA-9F45-4CF6-ACCB-54890D9592C4}" srcOrd="0" destOrd="0" presId="urn:microsoft.com/office/officeart/2005/8/layout/vList2"/>
    <dgm:cxn modelId="{A312CFD2-3C04-424F-A25E-83036FDB564B}" srcId="{4274FCEE-82F8-463B-9204-C7C351A0DF6B}" destId="{37FB16C3-6C57-43DB-ADA9-9DEAAC47841B}" srcOrd="3" destOrd="0" parTransId="{7E562052-246A-41AE-800C-8984391ED6BC}" sibTransId="{71814C21-29E6-4FFF-9BDC-15FCA14C7182}"/>
    <dgm:cxn modelId="{4CACF5F5-188E-4618-9643-431CA5385DA1}" srcId="{4274FCEE-82F8-463B-9204-C7C351A0DF6B}" destId="{143BE1D5-B2DD-4FCB-8A6A-FF9FCFDD8CF7}" srcOrd="2" destOrd="0" parTransId="{485CE7D8-E8F6-4C73-842D-AAB3067F9E01}" sibTransId="{D7A4C794-D44A-4711-9C16-85C8317F3BDE}"/>
    <dgm:cxn modelId="{C89AE273-1664-4A44-91A4-EA5510A5926E}" type="presParOf" srcId="{B06B0860-2B2A-422E-B8BF-86A693A813D4}" destId="{56CAF9AE-12A0-49A6-91B2-3B7421DBD682}" srcOrd="0" destOrd="0" presId="urn:microsoft.com/office/officeart/2005/8/layout/vList2"/>
    <dgm:cxn modelId="{D62F7D34-7F31-40CB-8469-A8DA53357E27}" type="presParOf" srcId="{B06B0860-2B2A-422E-B8BF-86A693A813D4}" destId="{CFE452F6-B2F4-4EB4-B796-DA2D203B0D46}" srcOrd="1" destOrd="0" presId="urn:microsoft.com/office/officeart/2005/8/layout/vList2"/>
    <dgm:cxn modelId="{6A21BEF3-373D-48A4-ADF6-4EE3B54B4B51}" type="presParOf" srcId="{B06B0860-2B2A-422E-B8BF-86A693A813D4}" destId="{79CEEFD2-DD4E-446E-AF1A-CF74AF7F4FCB}" srcOrd="2" destOrd="0" presId="urn:microsoft.com/office/officeart/2005/8/layout/vList2"/>
    <dgm:cxn modelId="{F0A32F74-2735-4A4F-8D7B-9EA02A833DE4}" type="presParOf" srcId="{B06B0860-2B2A-422E-B8BF-86A693A813D4}" destId="{0B931B1F-55B3-4E0D-9630-543F6BAD29AF}" srcOrd="3" destOrd="0" presId="urn:microsoft.com/office/officeart/2005/8/layout/vList2"/>
    <dgm:cxn modelId="{863681FC-D20A-4013-86BD-96375296E1E6}" type="presParOf" srcId="{B06B0860-2B2A-422E-B8BF-86A693A813D4}" destId="{BEA1C31C-6EE9-4588-A950-E446E9CB9BC8}" srcOrd="4" destOrd="0" presId="urn:microsoft.com/office/officeart/2005/8/layout/vList2"/>
    <dgm:cxn modelId="{33B18728-64F7-4BC8-9B15-46806D74DA2A}" type="presParOf" srcId="{B06B0860-2B2A-422E-B8BF-86A693A813D4}" destId="{AD182A9A-B9F6-4FA4-8F95-70363C7C0944}" srcOrd="5" destOrd="0" presId="urn:microsoft.com/office/officeart/2005/8/layout/vList2"/>
    <dgm:cxn modelId="{1BF9B9B6-02B1-4FB9-83D6-77471F9E66CD}" type="presParOf" srcId="{B06B0860-2B2A-422E-B8BF-86A693A813D4}" destId="{2D0CF6BA-9F45-4CF6-ACCB-54890D9592C4}" srcOrd="6" destOrd="0" presId="urn:microsoft.com/office/officeart/2005/8/layout/vList2"/>
    <dgm:cxn modelId="{E659759A-F3BE-4CC3-AA51-6D985AAD0128}" type="presParOf" srcId="{B06B0860-2B2A-422E-B8BF-86A693A813D4}" destId="{7B55A65C-1CD7-4DA5-ADF7-A8F735B480EB}" srcOrd="7" destOrd="0" presId="urn:microsoft.com/office/officeart/2005/8/layout/vList2"/>
    <dgm:cxn modelId="{56A86A54-0C0C-4A75-AB73-CE9BDE75E618}" type="presParOf" srcId="{B06B0860-2B2A-422E-B8BF-86A693A813D4}" destId="{ED9672BC-80E4-4540-BB80-B3E5A2C1FD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F9AE-12A0-49A6-91B2-3B7421DBD682}">
      <dsp:nvSpPr>
        <dsp:cNvPr id="0" name=""/>
        <dsp:cNvSpPr/>
      </dsp:nvSpPr>
      <dsp:spPr>
        <a:xfrm>
          <a:off x="0" y="18679"/>
          <a:ext cx="10515600" cy="835380"/>
        </a:xfrm>
        <a:prstGeom prst="round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Stopky</a:t>
          </a:r>
          <a:endParaRPr lang="en-US" sz="3400" kern="1200" dirty="0"/>
        </a:p>
      </dsp:txBody>
      <dsp:txXfrm>
        <a:off x="40780" y="59459"/>
        <a:ext cx="10434040" cy="753820"/>
      </dsp:txXfrm>
    </dsp:sp>
    <dsp:sp modelId="{79CEEFD2-DD4E-446E-AF1A-CF74AF7F4FCB}">
      <dsp:nvSpPr>
        <dsp:cNvPr id="0" name=""/>
        <dsp:cNvSpPr/>
      </dsp:nvSpPr>
      <dsp:spPr>
        <a:xfrm>
          <a:off x="0" y="963223"/>
          <a:ext cx="10515600" cy="835380"/>
        </a:xfrm>
        <a:prstGeom prst="round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Indikace alarmu</a:t>
          </a:r>
          <a:endParaRPr lang="en-US" sz="3400" kern="1200" dirty="0"/>
        </a:p>
      </dsp:txBody>
      <dsp:txXfrm>
        <a:off x="40780" y="1004003"/>
        <a:ext cx="10434040" cy="753820"/>
      </dsp:txXfrm>
    </dsp:sp>
    <dsp:sp modelId="{BEA1C31C-6EE9-4588-A950-E446E9CB9BC8}">
      <dsp:nvSpPr>
        <dsp:cNvPr id="0" name=""/>
        <dsp:cNvSpPr/>
      </dsp:nvSpPr>
      <dsp:spPr>
        <a:xfrm>
          <a:off x="0" y="1896523"/>
          <a:ext cx="10515600" cy="835380"/>
        </a:xfrm>
        <a:prstGeom prst="round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Kompletace kódu</a:t>
          </a:r>
          <a:endParaRPr lang="en-US" sz="3400" kern="1200" dirty="0"/>
        </a:p>
      </dsp:txBody>
      <dsp:txXfrm>
        <a:off x="40780" y="1937303"/>
        <a:ext cx="10434040" cy="753820"/>
      </dsp:txXfrm>
    </dsp:sp>
    <dsp:sp modelId="{2D0CF6BA-9F45-4CF6-ACCB-54890D9592C4}">
      <dsp:nvSpPr>
        <dsp:cNvPr id="0" name=""/>
        <dsp:cNvSpPr/>
      </dsp:nvSpPr>
      <dsp:spPr>
        <a:xfrm>
          <a:off x="0" y="2829823"/>
          <a:ext cx="10515600" cy="835380"/>
        </a:xfrm>
        <a:prstGeom prst="round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Funkční hodiny</a:t>
          </a:r>
          <a:endParaRPr lang="en-US" sz="3400" kern="1200" dirty="0"/>
        </a:p>
      </dsp:txBody>
      <dsp:txXfrm>
        <a:off x="40780" y="2870603"/>
        <a:ext cx="10434040" cy="753820"/>
      </dsp:txXfrm>
    </dsp:sp>
    <dsp:sp modelId="{ED9672BC-80E4-4540-BB80-B3E5A2C1FD31}">
      <dsp:nvSpPr>
        <dsp:cNvPr id="0" name=""/>
        <dsp:cNvSpPr/>
      </dsp:nvSpPr>
      <dsp:spPr>
        <a:xfrm>
          <a:off x="0" y="3775029"/>
          <a:ext cx="10515600" cy="835380"/>
        </a:xfrm>
        <a:prstGeom prst="round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Implementace na desku</a:t>
          </a:r>
          <a:endParaRPr lang="en-US" sz="3400" kern="1200" dirty="0"/>
        </a:p>
      </dsp:txBody>
      <dsp:txXfrm>
        <a:off x="40780" y="3815809"/>
        <a:ext cx="10434040" cy="75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7ABD4-B642-6F61-C1EA-3ED96AB4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3473F6-D509-39EE-FDBD-C766CE61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8F6608-74A1-EB28-BBFF-42ED4684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1350E4-217E-015D-14C1-4C7D8DF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1ECD4F-DA08-7480-EF7D-E8109E4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09B64-1C3B-9F1E-AA40-6367E575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B0F19A-8F0A-24EE-5455-F2DD1D45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4E4D96-D48F-9A06-0C2C-5606C2C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9DBB75-1D11-D7FE-D9E0-CE8F35B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05C77E-993B-6CAB-1E1E-FF654CC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834A97-9236-9E80-E159-2A25B4CC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5D4B21-E6BF-DFC5-6569-A1A6B854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ED2F99-A4CB-9B43-8FBD-0AC1178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98DFA5-ADB3-3913-918B-9B6818D2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1A8902-C121-2A05-E90D-A48495E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9246F-58B2-6147-FD90-BC1B29B8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186252-89C7-C60B-B09F-7466A88F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E6167D-9A3F-C5F3-5391-C1ABF8B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1A215F-1CD6-F9E5-40DD-89BD594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6BCB9C-E8B6-95CA-BA92-47B4C2C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7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E3D91-2F06-BD02-7B52-E2E1B03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3B713E-5483-6606-A618-D60320B0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458D6F-AD41-545E-21A6-21D2BCC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E9045-D7B1-928A-280E-62FF3D45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BAF8A3-40EB-348B-657C-864A273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0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BE3F9-BFDB-7084-D849-53F6296F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1BD4BA-E883-E5BE-6ECF-70D03D25F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CD1A42-F899-A5B4-1708-212A161C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B514E4-3DA4-0D4C-163A-F1173395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474482-0E54-2175-B003-AE078992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FBA8D5-731D-2145-17D0-2F235F5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BF844-8CC1-0069-0801-D3641AB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52086B-EBF8-D286-1892-97133702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F2F4C2-BBC3-6906-690A-8EDA5E5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B0CAFE2-F08B-7B94-6DEF-D19C7281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C79E866-CE75-8206-A8B2-C12658BF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D7026D-2141-5332-8E40-E7126227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1018945-8D6C-4521-E0A9-97FEBDC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731A0C0-EDD3-9F2C-6B49-E6A39330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4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26717-492F-1B8F-226F-EA78393B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AA9D36-E022-0E43-3CD0-BB59BBB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9D4407-7584-5797-D372-D974C21F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972E33-3402-5ECA-95CE-13D4ED2C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13F70A-7C3D-AE19-B2FE-3A11DB4F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212692-F23A-9C64-D938-0702CF1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72A278-E753-CEAD-92A9-9710A9E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0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B2A661-675E-17F0-6FDD-3E4A8F2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8AD91E-678C-1CFF-38AA-728BA1BB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8F4528-191F-7968-4475-0320D0C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0BBB41-5B44-88BB-AF21-0D1FAF5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E1BA7D9-2D2B-55BD-547E-088A9B4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F5B600-6373-74C8-4D1A-057C198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2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0B874-3443-FBF9-4063-D419427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8F473D-691F-CB3E-3D1B-00053C20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8EB838-1AEC-9E27-0085-56CACB9F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1CD8A0-E121-0C5F-1EC9-B59E53FF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B66015-2A5C-4B28-88FB-93C706A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A23E52F-5366-E3A5-3241-4956D40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DEE75C-CBC5-87C1-1744-D712B93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0E8C39-988C-E540-B8B7-36EEFB5E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8D2459-7979-63CF-3D75-7317C6F7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B1F230-0094-A20D-DC07-47670DA5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91D009-9407-1918-628D-4B5AA470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J692UHHd7oOWDBoQ0ek7HKJ6iFH9hNW/view?usp=drivesdk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ílý stopky">
            <a:extLst>
              <a:ext uri="{FF2B5EF4-FFF2-40B4-BE49-F238E27FC236}">
                <a16:creationId xmlns:a16="http://schemas.microsoft.com/office/drawing/2014/main" id="{4C3B69B4-2755-56B2-76AE-E633E4CA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402" b="5328"/>
          <a:stretch/>
        </p:blipFill>
        <p:spPr>
          <a:xfrm>
            <a:off x="-1087120" y="-611506"/>
            <a:ext cx="13279120" cy="7469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94281-B10B-4013-A6AD-8ED06A99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1"/>
            <a:ext cx="10261600" cy="2300514"/>
          </a:xfrm>
        </p:spPr>
        <p:txBody>
          <a:bodyPr>
            <a:normAutofit/>
          </a:bodyPr>
          <a:lstStyle/>
          <a:p>
            <a:pPr algn="l"/>
            <a:r>
              <a:rPr lang="cs-CZ" sz="15000" b="1" dirty="0">
                <a:ln w="22225">
                  <a:solidFill>
                    <a:schemeClr val="tx1"/>
                  </a:solidFill>
                  <a:miter lim="800000"/>
                </a:ln>
              </a:rPr>
              <a:t>Hodiny</a:t>
            </a:r>
            <a:endParaRPr lang="en-US" sz="150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C22AF-267D-4E30-8B72-31A08202D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588" y="3598543"/>
            <a:ext cx="3085939" cy="2487758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Jan Pochylý	</a:t>
            </a:r>
          </a:p>
          <a:p>
            <a:pPr algn="l"/>
            <a:r>
              <a:rPr lang="cs-CZ" sz="3200" dirty="0"/>
              <a:t>Matěj Rous	</a:t>
            </a:r>
          </a:p>
          <a:p>
            <a:pPr algn="l"/>
            <a:r>
              <a:rPr lang="cs-CZ" sz="3200" dirty="0"/>
              <a:t>Karel Kubín	</a:t>
            </a:r>
          </a:p>
          <a:p>
            <a:pPr algn="l"/>
            <a:r>
              <a:rPr lang="cs-CZ" sz="3200" dirty="0"/>
              <a:t>Anna Jílková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82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evřít fotku">
            <a:extLst>
              <a:ext uri="{FF2B5EF4-FFF2-40B4-BE49-F238E27FC236}">
                <a16:creationId xmlns:a16="http://schemas.microsoft.com/office/drawing/2014/main" id="{7212F492-6558-7414-F5DE-5F8A9FAA4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98" y="2160395"/>
            <a:ext cx="11820394" cy="24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0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2FB9C7-9991-9DFB-A649-3A8E27F7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47451" y="1898062"/>
            <a:ext cx="20162356" cy="7512106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7E678F-E7E5-B750-302F-62ECFDC1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6" b="33351"/>
          <a:stretch/>
        </p:blipFill>
        <p:spPr bwMode="auto">
          <a:xfrm>
            <a:off x="282615" y="1898062"/>
            <a:ext cx="11558286" cy="47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6A87477-4D6E-9841-68CA-CF307ED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 err="1"/>
              <a:t>Sedmisegmentovka</a:t>
            </a:r>
            <a:endParaRPr lang="cs-CZ" sz="7200" dirty="0"/>
          </a:p>
        </p:txBody>
      </p:sp>
    </p:spTree>
    <p:extLst>
      <p:ext uri="{BB962C8B-B14F-4D97-AF65-F5344CB8AC3E}">
        <p14:creationId xmlns:p14="http://schemas.microsoft.com/office/powerpoint/2010/main" val="64790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9DAAFA-C5A2-12F3-8B7F-83B6DF44A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9" y="2469929"/>
            <a:ext cx="11848287" cy="231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874043-2596-D1A5-2CB3-9110567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Top level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E88093-6965-3099-C99E-5C6F3F89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7DD3-716A-4225-961B-C854F56D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1825625"/>
            <a:ext cx="11436351" cy="45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9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CF474CD-0639-C4C4-09F5-96686D637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208"/>
            <a:ext cx="10905066" cy="55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Hourglass with green sand">
            <a:extLst>
              <a:ext uri="{FF2B5EF4-FFF2-40B4-BE49-F238E27FC236}">
                <a16:creationId xmlns:a16="http://schemas.microsoft.com/office/drawing/2014/main" id="{38F9524D-6FCA-235D-076F-12CB2AB0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2199" b="353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7EF0BE9-54DC-C7E8-1A24-A8D6393E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862"/>
            <a:ext cx="10515600" cy="1493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Video </a:t>
            </a:r>
            <a:r>
              <a:rPr lang="en-US" sz="7200" dirty="0" err="1">
                <a:solidFill>
                  <a:srgbClr val="FFFFFF"/>
                </a:solidFill>
              </a:rPr>
              <a:t>ukázka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hodiny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D446737-4CED-8471-8EB3-5AE2057005F7}"/>
              </a:ext>
            </a:extLst>
          </p:cNvPr>
          <p:cNvSpPr txBox="1"/>
          <p:nvPr/>
        </p:nvSpPr>
        <p:spPr>
          <a:xfrm>
            <a:off x="1405360" y="2736844"/>
            <a:ext cx="6615896" cy="13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https://drive.google.com/file/d/1JJ692UHHd7oOWDBoQ0ek7HKJ6iFH9hNW/view?usp=drivesdk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5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loseup hodinových ručiček">
            <a:extLst>
              <a:ext uri="{FF2B5EF4-FFF2-40B4-BE49-F238E27FC236}">
                <a16:creationId xmlns:a16="http://schemas.microsoft.com/office/drawing/2014/main" id="{05F2CD5E-6FA5-5289-F31D-DB993B58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9A0DB24-FB3C-7835-A7EB-F4B726B0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02"/>
            <a:ext cx="121920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 err="1">
                <a:solidFill>
                  <a:srgbClr val="FFFFFF"/>
                </a:solidFill>
              </a:rPr>
              <a:t>Děkujeme</a:t>
            </a:r>
            <a:r>
              <a:rPr lang="en-US" sz="8000" b="1" dirty="0">
                <a:solidFill>
                  <a:srgbClr val="FFFFFF"/>
                </a:solidFill>
              </a:rPr>
              <a:t> za </a:t>
            </a:r>
            <a:r>
              <a:rPr lang="en-US" sz="8000" b="1" dirty="0" err="1">
                <a:solidFill>
                  <a:srgbClr val="FFFFFF"/>
                </a:solidFill>
              </a:rPr>
              <a:t>pozornost</a:t>
            </a:r>
            <a:endParaRPr 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C5829-8333-D601-0C2E-4E6B3503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Cíle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C449E9D-CC97-05A7-FF03-664FFAA5D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87577"/>
              </p:ext>
            </p:extLst>
          </p:nvPr>
        </p:nvGraphicFramePr>
        <p:xfrm>
          <a:off x="838200" y="1690687"/>
          <a:ext cx="10515600" cy="465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5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152C5-20F1-ECDB-1CC9-C160D0C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Hodiny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30784-A6B0-313B-6D57-A75E199D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59D0-8552-4310-A060-F4233E93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3" y="1825625"/>
            <a:ext cx="11104138" cy="34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7150056D-B23C-A2E4-E946-DC64193A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97" r="-2" b="14097"/>
          <a:stretch/>
        </p:blipFill>
        <p:spPr>
          <a:xfrm>
            <a:off x="524710" y="296846"/>
            <a:ext cx="11142579" cy="62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9D084-D997-C3C5-BDFE-44E08472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Alarm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DE07DB3-887E-F4F1-41F3-47760F93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33" y="468775"/>
            <a:ext cx="8587350" cy="6024100"/>
          </a:xfrm>
        </p:spPr>
      </p:pic>
    </p:spTree>
    <p:extLst>
      <p:ext uri="{BB962C8B-B14F-4D97-AF65-F5344CB8AC3E}">
        <p14:creationId xmlns:p14="http://schemas.microsoft.com/office/powerpoint/2010/main" val="32967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evřít fotku">
            <a:extLst>
              <a:ext uri="{FF2B5EF4-FFF2-40B4-BE49-F238E27FC236}">
                <a16:creationId xmlns:a16="http://schemas.microsoft.com/office/drawing/2014/main" id="{4A753EA5-EA9E-F929-205E-00BA3810B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45" y="2160396"/>
            <a:ext cx="11692023" cy="24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6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F9C7FD1-73C2-AC3E-37E0-73770A7F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1" y="2191282"/>
            <a:ext cx="11681950" cy="374299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5A7FBF0-BFA0-1B96-29D5-314CE78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Stopky</a:t>
            </a:r>
          </a:p>
        </p:txBody>
      </p:sp>
    </p:spTree>
    <p:extLst>
      <p:ext uri="{BB962C8B-B14F-4D97-AF65-F5344CB8AC3E}">
        <p14:creationId xmlns:p14="http://schemas.microsoft.com/office/powerpoint/2010/main" val="70954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A945FF-9558-34DD-02D2-D6886CB5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1" y="-234829"/>
            <a:ext cx="10515600" cy="1325563"/>
          </a:xfrm>
        </p:spPr>
        <p:txBody>
          <a:bodyPr/>
          <a:lstStyle/>
          <a:p>
            <a:r>
              <a:rPr lang="cs-CZ" dirty="0" err="1"/>
              <a:t>Over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8D921C-45B1-9AB7-31FA-9C91AE6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1" y="3227390"/>
            <a:ext cx="10515600" cy="8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4400" dirty="0"/>
              <a:t>Start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467E62-980E-3F56-158D-0CF5B95A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6" y="683862"/>
            <a:ext cx="11523424" cy="252909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B2E27EB-4A1C-A791-9B68-9E8B70C7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6" y="3786441"/>
            <a:ext cx="11523424" cy="26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598399-EFE3-6A32-4FE9-E4EB897F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cs-CZ" sz="7200" dirty="0"/>
              <a:t>Přepínač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6E26C-A598-BA3A-AD7F-5EE60822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/>
          </a:p>
          <a:p>
            <a:endParaRPr lang="cs-CZ" sz="20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234342-0BFD-D1FE-6881-281401F3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32" y="0"/>
            <a:ext cx="6698053" cy="69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4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</Words>
  <Application>Microsoft Office PowerPoint</Application>
  <PresentationFormat>Širokoúhlá obrazovka</PresentationFormat>
  <Paragraphs>23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Motiv Office</vt:lpstr>
      <vt:lpstr>Hodiny</vt:lpstr>
      <vt:lpstr>Cíle</vt:lpstr>
      <vt:lpstr>Hodiny</vt:lpstr>
      <vt:lpstr>Prezentace aplikace PowerPoint</vt:lpstr>
      <vt:lpstr>Alarm</vt:lpstr>
      <vt:lpstr>Prezentace aplikace PowerPoint</vt:lpstr>
      <vt:lpstr>Stopky</vt:lpstr>
      <vt:lpstr>Over</vt:lpstr>
      <vt:lpstr>Přepínač</vt:lpstr>
      <vt:lpstr>Prezentace aplikace PowerPoint</vt:lpstr>
      <vt:lpstr>Sedmisegmentovka</vt:lpstr>
      <vt:lpstr>Prezentace aplikace PowerPoint</vt:lpstr>
      <vt:lpstr>Top level</vt:lpstr>
      <vt:lpstr>Prezentace aplikace PowerPoint</vt:lpstr>
      <vt:lpstr>Video ukázka hodiny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HODINY</dc:title>
  <dc:creator>Adam Rous</dc:creator>
  <cp:lastModifiedBy>Jílková Anna (256310)</cp:lastModifiedBy>
  <cp:revision>9</cp:revision>
  <dcterms:created xsi:type="dcterms:W3CDTF">2025-04-18T10:56:25Z</dcterms:created>
  <dcterms:modified xsi:type="dcterms:W3CDTF">2025-04-24T20:17:49Z</dcterms:modified>
</cp:coreProperties>
</file>