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7ABD4-B642-6F61-C1EA-3ED96AB44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B3473F6-D509-39EE-FDBD-C766CE61E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8F6608-74A1-EB28-BBFF-42ED4684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18.04.2025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C1350E4-217E-015D-14C1-4C7D8DF9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31ECD4F-DA08-7480-EF7D-E8109E48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17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F09B64-1C3B-9F1E-AA40-6367E575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4B0F19A-8F0A-24EE-5455-F2DD1D454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44E4D96-D48F-9A06-0C2C-5606C2CE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18.04.2025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19DBB75-1D11-D7FE-D9E0-CE8F35BC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005C77E-993B-6CAB-1E1E-FF654CC6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040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1834A97-9236-9E80-E159-2A25B4CC6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65D4B21-E6BF-DFC5-6569-A1A6B8546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8ED2F99-A4CB-9B43-8FBD-0AC11787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18.04.2025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498DFA5-ADB3-3913-918B-9B6818D2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31A8902-C121-2A05-E90D-A48495E6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50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69246F-58B2-6147-FD90-BC1B29B8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186252-89C7-C60B-B09F-7466A88F5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7E6167D-9A3F-C5F3-5391-C1ABF8B4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18.04.2025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11A215F-1CD6-F9E5-40DD-89BD594C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6BCB9C-E8B6-95CA-BA92-47B4C2C5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73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DE3D91-2F06-BD02-7B52-E2E1B03D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23B713E-5483-6606-A618-D60320B05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4458D6F-AD41-545E-21A6-21D2BCC6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18.04.2025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43E9045-D7B1-928A-280E-62FF3D45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FBAF8A3-40EB-348B-657C-864A273F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103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8BE3F9-BFDB-7084-D849-53F6296F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1BD4BA-E883-E5BE-6ECF-70D03D25F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FCD1A42-F899-A5B4-1708-212A161CE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EB514E4-3DA4-0D4C-163A-F1173395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18.04.2025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7474482-0E54-2175-B003-AE078992D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AFBA8D5-731D-2145-17D0-2F235F57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33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6BF844-8CC1-0069-0801-D3641AB8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052086B-EBF8-D286-1892-971337025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3F2F4C2-BBC3-6906-690A-8EDA5E512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B0CAFE2-F08B-7B94-6DEF-D19C7281D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C79E866-CE75-8206-A8B2-C12658BFB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71D7026D-2141-5332-8E40-E7126227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18.04.2025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D1018945-8D6C-4521-E0A9-97FEBDC3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731A0C0-EDD3-9F2C-6B49-E6A39330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949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D26717-492F-1B8F-226F-EA78393B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CAA9D36-E022-0E43-3CD0-BB59BBBF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18.04.2025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49D4407-7584-5797-D372-D974C21F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972E33-3402-5ECA-95CE-13D4ED2C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42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0613F70A-7C3D-AE19-B2FE-3A11DB4F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18.04.2025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E212692-F23A-9C64-D938-0702CF1F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672A278-E753-CEAD-92A9-9710A9E1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049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B2A661-675E-17F0-6FDD-3E4A8F2C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8AD91E-678C-1CFF-38AA-728BA1BB5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28F4528-191F-7968-4475-0320D0C6B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A0BBB41-5B44-88BB-AF21-0D1FAF58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18.04.2025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E1BA7D9-2D2B-55BD-547E-088A9B47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EF5B600-6373-74C8-4D1A-057C198C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527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90B874-3443-FBF9-4063-D419427D2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D58F473D-691F-CB3E-3D1B-00053C201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E8EB838-1AEC-9E27-0085-56CACB9F7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11CD8A0-E121-0C5F-1EC9-B59E53FF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AD23-B23F-4DA3-A935-44F254AC1AE0}" type="datetimeFigureOut">
              <a:rPr lang="cs-CZ" smtClean="0"/>
              <a:t>18.04.2025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B66015-2A5C-4B28-88FB-93C706AC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A23E52F-5366-E3A5-3241-4956D40D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34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9DEE75C-CBC5-87C1-1744-D712B93B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80E8C39-988C-E540-B8B7-36EEFB5EC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18D2459-7979-63CF-3D75-7317C6F7A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3BAD23-B23F-4DA3-A935-44F254AC1AE0}" type="datetimeFigureOut">
              <a:rPr lang="cs-CZ" smtClean="0"/>
              <a:t>18.04.2025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7B1F230-0094-A20D-DC07-47670DA5E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991D009-9407-1918-628D-4B5AA470E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FF20C-6943-42ED-8D4A-54E76EE3EE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351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exys A7: FPGA Trainer Board Recommended for ECE Curriculum">
            <a:extLst>
              <a:ext uri="{FF2B5EF4-FFF2-40B4-BE49-F238E27FC236}">
                <a16:creationId xmlns:a16="http://schemas.microsoft.com/office/drawing/2014/main" id="{3E5D3697-33E5-C4C5-1E88-C73472C6A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1" b="9225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71702D8-AC0F-9553-FDF8-646936C1F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cs-CZ" sz="5200">
                <a:solidFill>
                  <a:srgbClr val="FFFFFF"/>
                </a:solidFill>
              </a:rPr>
              <a:t>HODINY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56DD3A7-9FAD-BC78-1F20-3B9C96487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cs-CZ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9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EF0BE9-54DC-C7E8-1A24-A8D6393E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Video 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49631B-B342-6C8D-3F43-37AC24434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Video</a:t>
            </a:r>
          </a:p>
          <a:p>
            <a:r>
              <a:rPr lang="cs-CZ" dirty="0"/>
              <a:t>Zhodnocení naplnění cílů</a:t>
            </a:r>
          </a:p>
        </p:txBody>
      </p:sp>
    </p:spTree>
    <p:extLst>
      <p:ext uri="{BB962C8B-B14F-4D97-AF65-F5344CB8AC3E}">
        <p14:creationId xmlns:p14="http://schemas.microsoft.com/office/powerpoint/2010/main" val="300675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A0DB24-FB3C-7835-A7EB-F4B726B0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026" y="2766218"/>
            <a:ext cx="6441948" cy="1325563"/>
          </a:xfrm>
        </p:spPr>
        <p:txBody>
          <a:bodyPr>
            <a:normAutofit/>
          </a:bodyPr>
          <a:lstStyle/>
          <a:p>
            <a:r>
              <a:rPr lang="cs-CZ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400236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FC5829-8333-D601-0C2E-4E6B3503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EC31A5-F5F6-D828-B06E-32C9A9DB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Funkční hodiny</a:t>
            </a:r>
          </a:p>
          <a:p>
            <a:r>
              <a:rPr lang="cs-CZ" dirty="0"/>
              <a:t>Stopky</a:t>
            </a:r>
          </a:p>
          <a:p>
            <a:r>
              <a:rPr lang="cs-CZ" dirty="0"/>
              <a:t>Indikace alarmu</a:t>
            </a:r>
          </a:p>
          <a:p>
            <a:r>
              <a:rPr lang="cs-CZ" dirty="0"/>
              <a:t>Kompletace kódu</a:t>
            </a:r>
          </a:p>
          <a:p>
            <a:r>
              <a:rPr lang="cs-CZ" dirty="0"/>
              <a:t>Implementace na desku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6650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509B8D-9BA0-3CC5-6CA0-E3594DE0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Blokové schéma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14B78A-4DA0-038F-A03A-4BCFAD697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(</a:t>
            </a:r>
            <a:r>
              <a:rPr lang="cs-CZ" dirty="0" err="1"/>
              <a:t>Obrazek</a:t>
            </a:r>
            <a:r>
              <a:rPr lang="cs-CZ" dirty="0"/>
              <a:t> z </a:t>
            </a:r>
            <a:r>
              <a:rPr lang="cs-CZ" dirty="0" err="1"/>
              <a:t>githubu</a:t>
            </a:r>
            <a:r>
              <a:rPr lang="cs-CZ" dirty="0"/>
              <a:t> potom) + asi rozdělení práce mezi členy</a:t>
            </a:r>
          </a:p>
        </p:txBody>
      </p:sp>
    </p:spTree>
    <p:extLst>
      <p:ext uri="{BB962C8B-B14F-4D97-AF65-F5344CB8AC3E}">
        <p14:creationId xmlns:p14="http://schemas.microsoft.com/office/powerpoint/2010/main" val="31848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5152C5-20F1-ECDB-1CC9-C160D0C5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Hodiny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D30784-A6B0-313B-6D57-A75E199D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Ukazka</a:t>
            </a:r>
            <a:r>
              <a:rPr lang="cs-CZ" dirty="0"/>
              <a:t> simulace + RTL </a:t>
            </a:r>
            <a:r>
              <a:rPr lang="cs-CZ" dirty="0" err="1"/>
              <a:t>schema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76445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A9D084-D997-C3C5-BDFE-44E08472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Alarm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3A70BA-E4D6-FEB0-3EAB-3B3C62E75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Ukazka</a:t>
            </a:r>
            <a:r>
              <a:rPr lang="cs-CZ" dirty="0"/>
              <a:t> simulace + RTL </a:t>
            </a:r>
            <a:r>
              <a:rPr lang="cs-CZ" dirty="0" err="1"/>
              <a:t>schema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670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A7FBF0-BFA0-1B96-29D5-314CE78A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Stopky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C41510-4EE3-5346-15E7-81AC565A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Ukazka</a:t>
            </a:r>
            <a:r>
              <a:rPr lang="cs-CZ" dirty="0"/>
              <a:t> simulace + RTL </a:t>
            </a:r>
            <a:r>
              <a:rPr lang="cs-CZ" dirty="0" err="1"/>
              <a:t>schema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0954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598399-EFE3-6A32-4FE9-E4EB897F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Přepínač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26E26C-A598-BA3A-AD7F-5EE608222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Ukazka</a:t>
            </a:r>
            <a:r>
              <a:rPr lang="cs-CZ" dirty="0"/>
              <a:t> simulace + RTL </a:t>
            </a:r>
            <a:r>
              <a:rPr lang="cs-CZ" dirty="0" err="1"/>
              <a:t>schema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25824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A87477-4D6E-9841-68CA-CF307ED0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Sedmisegmentovka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2FB9C7-9991-9DFB-A649-3A8E27F7E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Ukazka</a:t>
            </a:r>
            <a:r>
              <a:rPr lang="cs-CZ" dirty="0"/>
              <a:t> simulace + RTL </a:t>
            </a:r>
            <a:r>
              <a:rPr lang="cs-CZ" dirty="0" err="1"/>
              <a:t>schema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790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874043-2596-D1A5-2CB3-9110567B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(Top level)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E88093-6965-3099-C99E-5C6F3F89C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Ukazka</a:t>
            </a:r>
            <a:r>
              <a:rPr lang="cs-CZ" dirty="0"/>
              <a:t> simulace + RTL </a:t>
            </a:r>
            <a:r>
              <a:rPr lang="cs-CZ" dirty="0" err="1"/>
              <a:t>schema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6319590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74</Words>
  <Application>Microsoft Office PowerPoint</Application>
  <PresentationFormat>Širokoúhlá obrazovka</PresentationFormat>
  <Paragraphs>25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Motiv Office</vt:lpstr>
      <vt:lpstr>HODINY</vt:lpstr>
      <vt:lpstr>Cíle</vt:lpstr>
      <vt:lpstr>Blokové schéma</vt:lpstr>
      <vt:lpstr>Hodiny</vt:lpstr>
      <vt:lpstr>Alarm</vt:lpstr>
      <vt:lpstr>Stopky</vt:lpstr>
      <vt:lpstr>Přepínač</vt:lpstr>
      <vt:lpstr>Sedmisegmentovka</vt:lpstr>
      <vt:lpstr>(Top level)</vt:lpstr>
      <vt:lpstr>Video ukázka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Rous</dc:creator>
  <cp:lastModifiedBy>Adam Rous</cp:lastModifiedBy>
  <cp:revision>1</cp:revision>
  <dcterms:created xsi:type="dcterms:W3CDTF">2025-04-18T10:56:25Z</dcterms:created>
  <dcterms:modified xsi:type="dcterms:W3CDTF">2025-04-18T11:15:11Z</dcterms:modified>
</cp:coreProperties>
</file>