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256" r:id="rId3"/>
    <p:sldId id="267" r:id="rId4"/>
    <p:sldId id="265" r:id="rId5"/>
    <p:sldId id="261" r:id="rId6"/>
    <p:sldId id="268" r:id="rId7"/>
    <p:sldId id="270" r:id="rId8"/>
    <p:sldId id="271" r:id="rId9"/>
    <p:sldId id="274" r:id="rId10"/>
    <p:sldId id="275" r:id="rId11"/>
    <p:sldId id="273" r:id="rId12"/>
    <p:sldId id="281" r:id="rId13"/>
    <p:sldId id="282" r:id="rId14"/>
    <p:sldId id="272" r:id="rId15"/>
    <p:sldId id="2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375"/>
    <a:srgbClr val="DC56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7F6BFA-7D0F-4CF0-AB84-AE3216A44CD5}" v="1" dt="2023-01-25T11:42:01.5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104" d="100"/>
          <a:sy n="104" d="100"/>
        </p:scale>
        <p:origin x="144"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D3D600-770C-408B-A410-F46FE0CE8EC2}" type="datetimeFigureOut">
              <a:rPr lang="en-US" smtClean="0"/>
              <a:t>1/25/2023</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48CEFE-4612-45C4-A9CE-FF1AC7BB60E3}" type="slidenum">
              <a:rPr lang="en-US" smtClean="0"/>
              <a:t>‹N›</a:t>
            </a:fld>
            <a:endParaRPr lang="en-US"/>
          </a:p>
        </p:txBody>
      </p:sp>
    </p:spTree>
    <p:extLst>
      <p:ext uri="{BB962C8B-B14F-4D97-AF65-F5344CB8AC3E}">
        <p14:creationId xmlns:p14="http://schemas.microsoft.com/office/powerpoint/2010/main" val="3692154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g6025b75743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4" name="Google Shape;1154;g6025b75743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9"/>
        <p:cNvGrpSpPr/>
        <p:nvPr/>
      </p:nvGrpSpPr>
      <p:grpSpPr>
        <a:xfrm>
          <a:off x="0" y="0"/>
          <a:ext cx="0" cy="0"/>
          <a:chOff x="0" y="0"/>
          <a:chExt cx="0" cy="0"/>
        </a:xfrm>
      </p:grpSpPr>
      <p:sp>
        <p:nvSpPr>
          <p:cNvPr id="1560" name="Google Shape;1560;g6025b75743_0_2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1" name="Google Shape;1561;g6025b75743_0_2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6025b75743_0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6025b75743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6025b7574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6025b7574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6152b1301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6152b1301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6152b1301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6152b1301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5926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6025b75743_0_1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6025b75743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6025b75743_0_1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6025b75743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2983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6025b75743_0_1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6025b75743_0_1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6025b75743_0_1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6025b75743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0F8625-4D61-DF93-0D69-48362B8BBB02}"/>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a:p>
        </p:txBody>
      </p:sp>
      <p:sp>
        <p:nvSpPr>
          <p:cNvPr id="3" name="Sottotitolo 2">
            <a:extLst>
              <a:ext uri="{FF2B5EF4-FFF2-40B4-BE49-F238E27FC236}">
                <a16:creationId xmlns:a16="http://schemas.microsoft.com/office/drawing/2014/main" id="{676D4FD5-872C-8FEB-93FD-3402CE7B23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Segnaposto data 3">
            <a:extLst>
              <a:ext uri="{FF2B5EF4-FFF2-40B4-BE49-F238E27FC236}">
                <a16:creationId xmlns:a16="http://schemas.microsoft.com/office/drawing/2014/main" id="{E793D7D6-6B83-6A1E-0A9B-66B93094B488}"/>
              </a:ext>
            </a:extLst>
          </p:cNvPr>
          <p:cNvSpPr>
            <a:spLocks noGrp="1"/>
          </p:cNvSpPr>
          <p:nvPr>
            <p:ph type="dt" sz="half" idx="10"/>
          </p:nvPr>
        </p:nvSpPr>
        <p:spPr/>
        <p:txBody>
          <a:bodyPr/>
          <a:lstStyle/>
          <a:p>
            <a:fld id="{AF8D8DF4-F38A-43A3-8F85-863F9EBA421A}" type="datetimeFigureOut">
              <a:rPr lang="en-US" smtClean="0"/>
              <a:t>1/25/2023</a:t>
            </a:fld>
            <a:endParaRPr lang="en-US"/>
          </a:p>
        </p:txBody>
      </p:sp>
      <p:sp>
        <p:nvSpPr>
          <p:cNvPr id="5" name="Segnaposto piè di pagina 4">
            <a:extLst>
              <a:ext uri="{FF2B5EF4-FFF2-40B4-BE49-F238E27FC236}">
                <a16:creationId xmlns:a16="http://schemas.microsoft.com/office/drawing/2014/main" id="{9EDE35B5-BD93-BE8C-D04F-6B91CF616F87}"/>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88DAD2EA-1B75-50B0-68C0-7C5B79FC0619}"/>
              </a:ext>
            </a:extLst>
          </p:cNvPr>
          <p:cNvSpPr>
            <a:spLocks noGrp="1"/>
          </p:cNvSpPr>
          <p:nvPr>
            <p:ph type="sldNum" sz="quarter" idx="12"/>
          </p:nvPr>
        </p:nvSpPr>
        <p:spPr/>
        <p:txBody>
          <a:bodyPr/>
          <a:lstStyle/>
          <a:p>
            <a:fld id="{D8FDA56E-9987-4F5F-920C-3A2390B754EC}" type="slidenum">
              <a:rPr lang="en-US" smtClean="0"/>
              <a:t>‹N›</a:t>
            </a:fld>
            <a:endParaRPr lang="en-US"/>
          </a:p>
        </p:txBody>
      </p:sp>
    </p:spTree>
    <p:extLst>
      <p:ext uri="{BB962C8B-B14F-4D97-AF65-F5344CB8AC3E}">
        <p14:creationId xmlns:p14="http://schemas.microsoft.com/office/powerpoint/2010/main" val="787331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BDDDE0-E8EC-F58D-652B-094665C96853}"/>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3C158645-6087-1929-A1CF-6637F3B99BE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11BCF753-C1B8-B723-2E59-4BB759CE4ED4}"/>
              </a:ext>
            </a:extLst>
          </p:cNvPr>
          <p:cNvSpPr>
            <a:spLocks noGrp="1"/>
          </p:cNvSpPr>
          <p:nvPr>
            <p:ph type="dt" sz="half" idx="10"/>
          </p:nvPr>
        </p:nvSpPr>
        <p:spPr/>
        <p:txBody>
          <a:bodyPr/>
          <a:lstStyle/>
          <a:p>
            <a:fld id="{AF8D8DF4-F38A-43A3-8F85-863F9EBA421A}" type="datetimeFigureOut">
              <a:rPr lang="en-US" smtClean="0"/>
              <a:t>1/25/2023</a:t>
            </a:fld>
            <a:endParaRPr lang="en-US"/>
          </a:p>
        </p:txBody>
      </p:sp>
      <p:sp>
        <p:nvSpPr>
          <p:cNvPr id="5" name="Segnaposto piè di pagina 4">
            <a:extLst>
              <a:ext uri="{FF2B5EF4-FFF2-40B4-BE49-F238E27FC236}">
                <a16:creationId xmlns:a16="http://schemas.microsoft.com/office/drawing/2014/main" id="{C01E59BD-B777-31E3-3DE7-3F186847E84C}"/>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4BAACAC3-19D4-1C08-91A4-4EAF0900E034}"/>
              </a:ext>
            </a:extLst>
          </p:cNvPr>
          <p:cNvSpPr>
            <a:spLocks noGrp="1"/>
          </p:cNvSpPr>
          <p:nvPr>
            <p:ph type="sldNum" sz="quarter" idx="12"/>
          </p:nvPr>
        </p:nvSpPr>
        <p:spPr/>
        <p:txBody>
          <a:bodyPr/>
          <a:lstStyle/>
          <a:p>
            <a:fld id="{D8FDA56E-9987-4F5F-920C-3A2390B754EC}" type="slidenum">
              <a:rPr lang="en-US" smtClean="0"/>
              <a:t>‹N›</a:t>
            </a:fld>
            <a:endParaRPr lang="en-US"/>
          </a:p>
        </p:txBody>
      </p:sp>
    </p:spTree>
    <p:extLst>
      <p:ext uri="{BB962C8B-B14F-4D97-AF65-F5344CB8AC3E}">
        <p14:creationId xmlns:p14="http://schemas.microsoft.com/office/powerpoint/2010/main" val="31707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6905ED4-748D-3D77-3D70-FE9C3140223B}"/>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59C68A9C-7CC4-71E8-2D02-F54FFFF8A925}"/>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0701F9FA-5479-FAB0-A96E-D85D1FBB7308}"/>
              </a:ext>
            </a:extLst>
          </p:cNvPr>
          <p:cNvSpPr>
            <a:spLocks noGrp="1"/>
          </p:cNvSpPr>
          <p:nvPr>
            <p:ph type="dt" sz="half" idx="10"/>
          </p:nvPr>
        </p:nvSpPr>
        <p:spPr/>
        <p:txBody>
          <a:bodyPr/>
          <a:lstStyle/>
          <a:p>
            <a:fld id="{AF8D8DF4-F38A-43A3-8F85-863F9EBA421A}" type="datetimeFigureOut">
              <a:rPr lang="en-US" smtClean="0"/>
              <a:t>1/25/2023</a:t>
            </a:fld>
            <a:endParaRPr lang="en-US"/>
          </a:p>
        </p:txBody>
      </p:sp>
      <p:sp>
        <p:nvSpPr>
          <p:cNvPr id="5" name="Segnaposto piè di pagina 4">
            <a:extLst>
              <a:ext uri="{FF2B5EF4-FFF2-40B4-BE49-F238E27FC236}">
                <a16:creationId xmlns:a16="http://schemas.microsoft.com/office/drawing/2014/main" id="{48CE8C35-AF3E-8FA3-B5B7-3BADF4DB6682}"/>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836DD580-AB15-0D87-DBCE-FCC448E63B91}"/>
              </a:ext>
            </a:extLst>
          </p:cNvPr>
          <p:cNvSpPr>
            <a:spLocks noGrp="1"/>
          </p:cNvSpPr>
          <p:nvPr>
            <p:ph type="sldNum" sz="quarter" idx="12"/>
          </p:nvPr>
        </p:nvSpPr>
        <p:spPr/>
        <p:txBody>
          <a:bodyPr/>
          <a:lstStyle/>
          <a:p>
            <a:fld id="{D8FDA56E-9987-4F5F-920C-3A2390B754EC}" type="slidenum">
              <a:rPr lang="en-US" smtClean="0"/>
              <a:t>‹N›</a:t>
            </a:fld>
            <a:endParaRPr lang="en-US"/>
          </a:p>
        </p:txBody>
      </p:sp>
    </p:spTree>
    <p:extLst>
      <p:ext uri="{BB962C8B-B14F-4D97-AF65-F5344CB8AC3E}">
        <p14:creationId xmlns:p14="http://schemas.microsoft.com/office/powerpoint/2010/main" val="163602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PENING TITLE" type="title">
  <p:cSld name="OPENING 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673997" y="2642600"/>
            <a:ext cx="6844000" cy="27368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005375"/>
              </a:buClr>
              <a:buSzPts val="3000"/>
              <a:buNone/>
              <a:defRPr sz="4000">
                <a:solidFill>
                  <a:srgbClr val="005375"/>
                </a:solidFill>
              </a:defRPr>
            </a:lvl1pPr>
            <a:lvl2pPr lvl="1" algn="ctr">
              <a:spcBef>
                <a:spcPts val="0"/>
              </a:spcBef>
              <a:spcAft>
                <a:spcPts val="0"/>
              </a:spcAft>
              <a:buClr>
                <a:srgbClr val="005375"/>
              </a:buClr>
              <a:buSzPts val="3000"/>
              <a:buNone/>
              <a:defRPr>
                <a:solidFill>
                  <a:srgbClr val="005375"/>
                </a:solidFill>
              </a:defRPr>
            </a:lvl2pPr>
            <a:lvl3pPr lvl="2" algn="ctr">
              <a:spcBef>
                <a:spcPts val="0"/>
              </a:spcBef>
              <a:spcAft>
                <a:spcPts val="0"/>
              </a:spcAft>
              <a:buClr>
                <a:srgbClr val="005375"/>
              </a:buClr>
              <a:buSzPts val="3000"/>
              <a:buNone/>
              <a:defRPr>
                <a:solidFill>
                  <a:srgbClr val="005375"/>
                </a:solidFill>
              </a:defRPr>
            </a:lvl3pPr>
            <a:lvl4pPr lvl="3" algn="ctr">
              <a:spcBef>
                <a:spcPts val="0"/>
              </a:spcBef>
              <a:spcAft>
                <a:spcPts val="0"/>
              </a:spcAft>
              <a:buClr>
                <a:srgbClr val="005375"/>
              </a:buClr>
              <a:buSzPts val="3000"/>
              <a:buNone/>
              <a:defRPr>
                <a:solidFill>
                  <a:srgbClr val="005375"/>
                </a:solidFill>
              </a:defRPr>
            </a:lvl4pPr>
            <a:lvl5pPr lvl="4" algn="ctr">
              <a:spcBef>
                <a:spcPts val="0"/>
              </a:spcBef>
              <a:spcAft>
                <a:spcPts val="0"/>
              </a:spcAft>
              <a:buClr>
                <a:srgbClr val="005375"/>
              </a:buClr>
              <a:buSzPts val="3000"/>
              <a:buNone/>
              <a:defRPr>
                <a:solidFill>
                  <a:srgbClr val="005375"/>
                </a:solidFill>
              </a:defRPr>
            </a:lvl5pPr>
            <a:lvl6pPr lvl="5" algn="ctr">
              <a:spcBef>
                <a:spcPts val="0"/>
              </a:spcBef>
              <a:spcAft>
                <a:spcPts val="0"/>
              </a:spcAft>
              <a:buClr>
                <a:srgbClr val="005375"/>
              </a:buClr>
              <a:buSzPts val="3000"/>
              <a:buNone/>
              <a:defRPr>
                <a:solidFill>
                  <a:srgbClr val="005375"/>
                </a:solidFill>
              </a:defRPr>
            </a:lvl6pPr>
            <a:lvl7pPr lvl="6" algn="ctr">
              <a:spcBef>
                <a:spcPts val="0"/>
              </a:spcBef>
              <a:spcAft>
                <a:spcPts val="0"/>
              </a:spcAft>
              <a:buClr>
                <a:srgbClr val="005375"/>
              </a:buClr>
              <a:buSzPts val="3000"/>
              <a:buNone/>
              <a:defRPr>
                <a:solidFill>
                  <a:srgbClr val="005375"/>
                </a:solidFill>
              </a:defRPr>
            </a:lvl7pPr>
            <a:lvl8pPr lvl="7" algn="ctr">
              <a:spcBef>
                <a:spcPts val="0"/>
              </a:spcBef>
              <a:spcAft>
                <a:spcPts val="0"/>
              </a:spcAft>
              <a:buClr>
                <a:srgbClr val="005375"/>
              </a:buClr>
              <a:buSzPts val="3000"/>
              <a:buNone/>
              <a:defRPr>
                <a:solidFill>
                  <a:srgbClr val="005375"/>
                </a:solidFill>
              </a:defRPr>
            </a:lvl8pPr>
            <a:lvl9pPr lvl="8" algn="ctr">
              <a:spcBef>
                <a:spcPts val="0"/>
              </a:spcBef>
              <a:spcAft>
                <a:spcPts val="0"/>
              </a:spcAft>
              <a:buClr>
                <a:srgbClr val="005375"/>
              </a:buClr>
              <a:buSzPts val="3000"/>
              <a:buNone/>
              <a:defRPr>
                <a:solidFill>
                  <a:srgbClr val="005375"/>
                </a:solidFill>
              </a:defRPr>
            </a:lvl9pPr>
          </a:lstStyle>
          <a:p>
            <a:endParaRPr/>
          </a:p>
        </p:txBody>
      </p:sp>
      <p:sp>
        <p:nvSpPr>
          <p:cNvPr id="10" name="Google Shape;10;p2"/>
          <p:cNvSpPr txBox="1">
            <a:spLocks noGrp="1"/>
          </p:cNvSpPr>
          <p:nvPr>
            <p:ph type="subTitle" idx="1"/>
          </p:nvPr>
        </p:nvSpPr>
        <p:spPr>
          <a:xfrm>
            <a:off x="2673997" y="5176200"/>
            <a:ext cx="68440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005375"/>
              </a:buClr>
              <a:buSzPts val="1200"/>
              <a:buNone/>
              <a:defRPr>
                <a:solidFill>
                  <a:srgbClr val="005375"/>
                </a:solidFill>
              </a:defRPr>
            </a:lvl1pPr>
            <a:lvl2pPr lvl="1" algn="ctr">
              <a:lnSpc>
                <a:spcPct val="100000"/>
              </a:lnSpc>
              <a:spcBef>
                <a:spcPts val="0"/>
              </a:spcBef>
              <a:spcAft>
                <a:spcPts val="0"/>
              </a:spcAft>
              <a:buClr>
                <a:srgbClr val="005375"/>
              </a:buClr>
              <a:buSzPts val="2800"/>
              <a:buNone/>
              <a:defRPr sz="3733">
                <a:solidFill>
                  <a:srgbClr val="005375"/>
                </a:solidFill>
              </a:defRPr>
            </a:lvl2pPr>
            <a:lvl3pPr lvl="2" algn="ctr">
              <a:lnSpc>
                <a:spcPct val="100000"/>
              </a:lnSpc>
              <a:spcBef>
                <a:spcPts val="0"/>
              </a:spcBef>
              <a:spcAft>
                <a:spcPts val="0"/>
              </a:spcAft>
              <a:buClr>
                <a:srgbClr val="005375"/>
              </a:buClr>
              <a:buSzPts val="2800"/>
              <a:buNone/>
              <a:defRPr sz="3733">
                <a:solidFill>
                  <a:srgbClr val="005375"/>
                </a:solidFill>
              </a:defRPr>
            </a:lvl3pPr>
            <a:lvl4pPr lvl="3" algn="ctr">
              <a:lnSpc>
                <a:spcPct val="100000"/>
              </a:lnSpc>
              <a:spcBef>
                <a:spcPts val="0"/>
              </a:spcBef>
              <a:spcAft>
                <a:spcPts val="0"/>
              </a:spcAft>
              <a:buClr>
                <a:srgbClr val="005375"/>
              </a:buClr>
              <a:buSzPts val="2800"/>
              <a:buNone/>
              <a:defRPr sz="3733">
                <a:solidFill>
                  <a:srgbClr val="005375"/>
                </a:solidFill>
              </a:defRPr>
            </a:lvl4pPr>
            <a:lvl5pPr lvl="4" algn="ctr">
              <a:lnSpc>
                <a:spcPct val="100000"/>
              </a:lnSpc>
              <a:spcBef>
                <a:spcPts val="0"/>
              </a:spcBef>
              <a:spcAft>
                <a:spcPts val="0"/>
              </a:spcAft>
              <a:buClr>
                <a:srgbClr val="005375"/>
              </a:buClr>
              <a:buSzPts val="2800"/>
              <a:buNone/>
              <a:defRPr sz="3733">
                <a:solidFill>
                  <a:srgbClr val="005375"/>
                </a:solidFill>
              </a:defRPr>
            </a:lvl5pPr>
            <a:lvl6pPr lvl="5" algn="ctr">
              <a:lnSpc>
                <a:spcPct val="100000"/>
              </a:lnSpc>
              <a:spcBef>
                <a:spcPts val="0"/>
              </a:spcBef>
              <a:spcAft>
                <a:spcPts val="0"/>
              </a:spcAft>
              <a:buClr>
                <a:srgbClr val="005375"/>
              </a:buClr>
              <a:buSzPts val="2800"/>
              <a:buNone/>
              <a:defRPr sz="3733">
                <a:solidFill>
                  <a:srgbClr val="005375"/>
                </a:solidFill>
              </a:defRPr>
            </a:lvl6pPr>
            <a:lvl7pPr lvl="6" algn="ctr">
              <a:lnSpc>
                <a:spcPct val="100000"/>
              </a:lnSpc>
              <a:spcBef>
                <a:spcPts val="0"/>
              </a:spcBef>
              <a:spcAft>
                <a:spcPts val="0"/>
              </a:spcAft>
              <a:buClr>
                <a:srgbClr val="005375"/>
              </a:buClr>
              <a:buSzPts val="2800"/>
              <a:buNone/>
              <a:defRPr sz="3733">
                <a:solidFill>
                  <a:srgbClr val="005375"/>
                </a:solidFill>
              </a:defRPr>
            </a:lvl7pPr>
            <a:lvl8pPr lvl="7" algn="ctr">
              <a:lnSpc>
                <a:spcPct val="100000"/>
              </a:lnSpc>
              <a:spcBef>
                <a:spcPts val="0"/>
              </a:spcBef>
              <a:spcAft>
                <a:spcPts val="0"/>
              </a:spcAft>
              <a:buClr>
                <a:srgbClr val="005375"/>
              </a:buClr>
              <a:buSzPts val="2800"/>
              <a:buNone/>
              <a:defRPr sz="3733">
                <a:solidFill>
                  <a:srgbClr val="005375"/>
                </a:solidFill>
              </a:defRPr>
            </a:lvl8pPr>
            <a:lvl9pPr lvl="8" algn="ctr">
              <a:lnSpc>
                <a:spcPct val="100000"/>
              </a:lnSpc>
              <a:spcBef>
                <a:spcPts val="0"/>
              </a:spcBef>
              <a:spcAft>
                <a:spcPts val="0"/>
              </a:spcAft>
              <a:buClr>
                <a:srgbClr val="005375"/>
              </a:buClr>
              <a:buSzPts val="2800"/>
              <a:buNone/>
              <a:defRPr sz="3733">
                <a:solidFill>
                  <a:srgbClr val="005375"/>
                </a:solidFill>
              </a:defRPr>
            </a:lvl9pPr>
          </a:lstStyle>
          <a:p>
            <a:endParaRPr/>
          </a:p>
        </p:txBody>
      </p:sp>
    </p:spTree>
    <p:extLst>
      <p:ext uri="{BB962C8B-B14F-4D97-AF65-F5344CB8AC3E}">
        <p14:creationId xmlns:p14="http://schemas.microsoft.com/office/powerpoint/2010/main" val="668738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rgbClr val="FFFFFF"/>
        </a:solidFill>
        <a:effectLst/>
      </p:bgPr>
    </p:bg>
    <p:spTree>
      <p:nvGrpSpPr>
        <p:cNvPr id="1" name="Shape 14"/>
        <p:cNvGrpSpPr/>
        <p:nvPr/>
      </p:nvGrpSpPr>
      <p:grpSpPr>
        <a:xfrm>
          <a:off x="0" y="0"/>
          <a:ext cx="0" cy="0"/>
          <a:chOff x="0" y="0"/>
          <a:chExt cx="0" cy="0"/>
        </a:xfrm>
      </p:grpSpPr>
      <p:sp>
        <p:nvSpPr>
          <p:cNvPr id="15" name="Google Shape;15;p4"/>
          <p:cNvSpPr txBox="1">
            <a:spLocks noGrp="1"/>
          </p:cNvSpPr>
          <p:nvPr>
            <p:ph type="title" hasCustomPrompt="1"/>
          </p:nvPr>
        </p:nvSpPr>
        <p:spPr>
          <a:xfrm>
            <a:off x="264937" y="1606033"/>
            <a:ext cx="1111600" cy="52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2400">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t>xx%</a:t>
            </a:r>
          </a:p>
        </p:txBody>
      </p:sp>
      <p:sp>
        <p:nvSpPr>
          <p:cNvPr id="16" name="Google Shape;16;p4"/>
          <p:cNvSpPr txBox="1">
            <a:spLocks noGrp="1"/>
          </p:cNvSpPr>
          <p:nvPr>
            <p:ph type="ctrTitle" idx="2"/>
          </p:nvPr>
        </p:nvSpPr>
        <p:spPr>
          <a:xfrm>
            <a:off x="1461333" y="1606033"/>
            <a:ext cx="52180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2400">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endParaRPr/>
          </a:p>
        </p:txBody>
      </p:sp>
      <p:sp>
        <p:nvSpPr>
          <p:cNvPr id="17" name="Google Shape;17;p4"/>
          <p:cNvSpPr txBox="1">
            <a:spLocks noGrp="1"/>
          </p:cNvSpPr>
          <p:nvPr>
            <p:ph type="subTitle" idx="1"/>
          </p:nvPr>
        </p:nvSpPr>
        <p:spPr>
          <a:xfrm>
            <a:off x="1461340" y="2007167"/>
            <a:ext cx="3124000" cy="52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467">
                <a:solidFill>
                  <a:srgbClr val="005375"/>
                </a:solidFill>
              </a:defRPr>
            </a:lvl1pPr>
            <a:lvl2pPr lvl="1" rtl="0">
              <a:lnSpc>
                <a:spcPct val="100000"/>
              </a:lnSpc>
              <a:spcBef>
                <a:spcPts val="0"/>
              </a:spcBef>
              <a:spcAft>
                <a:spcPts val="0"/>
              </a:spcAft>
              <a:buClr>
                <a:srgbClr val="005375"/>
              </a:buClr>
              <a:buSzPts val="2800"/>
              <a:buNone/>
              <a:defRPr sz="3733">
                <a:solidFill>
                  <a:srgbClr val="005375"/>
                </a:solidFill>
              </a:defRPr>
            </a:lvl2pPr>
            <a:lvl3pPr lvl="2" rtl="0">
              <a:lnSpc>
                <a:spcPct val="100000"/>
              </a:lnSpc>
              <a:spcBef>
                <a:spcPts val="0"/>
              </a:spcBef>
              <a:spcAft>
                <a:spcPts val="0"/>
              </a:spcAft>
              <a:buClr>
                <a:srgbClr val="005375"/>
              </a:buClr>
              <a:buSzPts val="2800"/>
              <a:buNone/>
              <a:defRPr sz="3733">
                <a:solidFill>
                  <a:srgbClr val="005375"/>
                </a:solidFill>
              </a:defRPr>
            </a:lvl3pPr>
            <a:lvl4pPr lvl="3" rtl="0">
              <a:lnSpc>
                <a:spcPct val="100000"/>
              </a:lnSpc>
              <a:spcBef>
                <a:spcPts val="0"/>
              </a:spcBef>
              <a:spcAft>
                <a:spcPts val="0"/>
              </a:spcAft>
              <a:buClr>
                <a:srgbClr val="005375"/>
              </a:buClr>
              <a:buSzPts val="2800"/>
              <a:buNone/>
              <a:defRPr sz="3733">
                <a:solidFill>
                  <a:srgbClr val="005375"/>
                </a:solidFill>
              </a:defRPr>
            </a:lvl4pPr>
            <a:lvl5pPr lvl="4" rtl="0">
              <a:lnSpc>
                <a:spcPct val="100000"/>
              </a:lnSpc>
              <a:spcBef>
                <a:spcPts val="0"/>
              </a:spcBef>
              <a:spcAft>
                <a:spcPts val="0"/>
              </a:spcAft>
              <a:buClr>
                <a:srgbClr val="005375"/>
              </a:buClr>
              <a:buSzPts val="2800"/>
              <a:buNone/>
              <a:defRPr sz="3733">
                <a:solidFill>
                  <a:srgbClr val="005375"/>
                </a:solidFill>
              </a:defRPr>
            </a:lvl5pPr>
            <a:lvl6pPr lvl="5" rtl="0">
              <a:lnSpc>
                <a:spcPct val="100000"/>
              </a:lnSpc>
              <a:spcBef>
                <a:spcPts val="0"/>
              </a:spcBef>
              <a:spcAft>
                <a:spcPts val="0"/>
              </a:spcAft>
              <a:buClr>
                <a:srgbClr val="005375"/>
              </a:buClr>
              <a:buSzPts val="2800"/>
              <a:buNone/>
              <a:defRPr sz="3733">
                <a:solidFill>
                  <a:srgbClr val="005375"/>
                </a:solidFill>
              </a:defRPr>
            </a:lvl6pPr>
            <a:lvl7pPr lvl="6" rtl="0">
              <a:lnSpc>
                <a:spcPct val="100000"/>
              </a:lnSpc>
              <a:spcBef>
                <a:spcPts val="0"/>
              </a:spcBef>
              <a:spcAft>
                <a:spcPts val="0"/>
              </a:spcAft>
              <a:buClr>
                <a:srgbClr val="005375"/>
              </a:buClr>
              <a:buSzPts val="2800"/>
              <a:buNone/>
              <a:defRPr sz="3733">
                <a:solidFill>
                  <a:srgbClr val="005375"/>
                </a:solidFill>
              </a:defRPr>
            </a:lvl7pPr>
            <a:lvl8pPr lvl="7" rtl="0">
              <a:lnSpc>
                <a:spcPct val="100000"/>
              </a:lnSpc>
              <a:spcBef>
                <a:spcPts val="0"/>
              </a:spcBef>
              <a:spcAft>
                <a:spcPts val="0"/>
              </a:spcAft>
              <a:buClr>
                <a:srgbClr val="005375"/>
              </a:buClr>
              <a:buSzPts val="2800"/>
              <a:buNone/>
              <a:defRPr sz="3733">
                <a:solidFill>
                  <a:srgbClr val="005375"/>
                </a:solidFill>
              </a:defRPr>
            </a:lvl8pPr>
            <a:lvl9pPr lvl="8" rtl="0">
              <a:lnSpc>
                <a:spcPct val="100000"/>
              </a:lnSpc>
              <a:spcBef>
                <a:spcPts val="0"/>
              </a:spcBef>
              <a:spcAft>
                <a:spcPts val="0"/>
              </a:spcAft>
              <a:buClr>
                <a:srgbClr val="005375"/>
              </a:buClr>
              <a:buSzPts val="2800"/>
              <a:buNone/>
              <a:defRPr sz="3733">
                <a:solidFill>
                  <a:srgbClr val="005375"/>
                </a:solidFill>
              </a:defRPr>
            </a:lvl9pPr>
          </a:lstStyle>
          <a:p>
            <a:endParaRPr/>
          </a:p>
        </p:txBody>
      </p:sp>
      <p:sp>
        <p:nvSpPr>
          <p:cNvPr id="18" name="Google Shape;18;p4"/>
          <p:cNvSpPr txBox="1">
            <a:spLocks noGrp="1"/>
          </p:cNvSpPr>
          <p:nvPr>
            <p:ph type="title" idx="3" hasCustomPrompt="1"/>
          </p:nvPr>
        </p:nvSpPr>
        <p:spPr>
          <a:xfrm>
            <a:off x="264937" y="2524308"/>
            <a:ext cx="1111600" cy="52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2400">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t>xx%</a:t>
            </a:r>
          </a:p>
        </p:txBody>
      </p:sp>
      <p:sp>
        <p:nvSpPr>
          <p:cNvPr id="19" name="Google Shape;19;p4"/>
          <p:cNvSpPr txBox="1">
            <a:spLocks noGrp="1"/>
          </p:cNvSpPr>
          <p:nvPr>
            <p:ph type="ctrTitle" idx="4"/>
          </p:nvPr>
        </p:nvSpPr>
        <p:spPr>
          <a:xfrm>
            <a:off x="1461333" y="2524307"/>
            <a:ext cx="52180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2400">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endParaRPr/>
          </a:p>
        </p:txBody>
      </p:sp>
      <p:sp>
        <p:nvSpPr>
          <p:cNvPr id="20" name="Google Shape;20;p4"/>
          <p:cNvSpPr txBox="1">
            <a:spLocks noGrp="1"/>
          </p:cNvSpPr>
          <p:nvPr>
            <p:ph type="subTitle" idx="5"/>
          </p:nvPr>
        </p:nvSpPr>
        <p:spPr>
          <a:xfrm>
            <a:off x="1461340" y="2925440"/>
            <a:ext cx="3124000" cy="52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467">
                <a:solidFill>
                  <a:srgbClr val="005375"/>
                </a:solidFill>
              </a:defRPr>
            </a:lvl1pPr>
            <a:lvl2pPr lvl="1" rtl="0">
              <a:lnSpc>
                <a:spcPct val="100000"/>
              </a:lnSpc>
              <a:spcBef>
                <a:spcPts val="0"/>
              </a:spcBef>
              <a:spcAft>
                <a:spcPts val="0"/>
              </a:spcAft>
              <a:buClr>
                <a:srgbClr val="005375"/>
              </a:buClr>
              <a:buSzPts val="2800"/>
              <a:buNone/>
              <a:defRPr sz="3733">
                <a:solidFill>
                  <a:srgbClr val="005375"/>
                </a:solidFill>
              </a:defRPr>
            </a:lvl2pPr>
            <a:lvl3pPr lvl="2" rtl="0">
              <a:lnSpc>
                <a:spcPct val="100000"/>
              </a:lnSpc>
              <a:spcBef>
                <a:spcPts val="0"/>
              </a:spcBef>
              <a:spcAft>
                <a:spcPts val="0"/>
              </a:spcAft>
              <a:buClr>
                <a:srgbClr val="005375"/>
              </a:buClr>
              <a:buSzPts val="2800"/>
              <a:buNone/>
              <a:defRPr sz="3733">
                <a:solidFill>
                  <a:srgbClr val="005375"/>
                </a:solidFill>
              </a:defRPr>
            </a:lvl3pPr>
            <a:lvl4pPr lvl="3" rtl="0">
              <a:lnSpc>
                <a:spcPct val="100000"/>
              </a:lnSpc>
              <a:spcBef>
                <a:spcPts val="0"/>
              </a:spcBef>
              <a:spcAft>
                <a:spcPts val="0"/>
              </a:spcAft>
              <a:buClr>
                <a:srgbClr val="005375"/>
              </a:buClr>
              <a:buSzPts val="2800"/>
              <a:buNone/>
              <a:defRPr sz="3733">
                <a:solidFill>
                  <a:srgbClr val="005375"/>
                </a:solidFill>
              </a:defRPr>
            </a:lvl4pPr>
            <a:lvl5pPr lvl="4" rtl="0">
              <a:lnSpc>
                <a:spcPct val="100000"/>
              </a:lnSpc>
              <a:spcBef>
                <a:spcPts val="0"/>
              </a:spcBef>
              <a:spcAft>
                <a:spcPts val="0"/>
              </a:spcAft>
              <a:buClr>
                <a:srgbClr val="005375"/>
              </a:buClr>
              <a:buSzPts val="2800"/>
              <a:buNone/>
              <a:defRPr sz="3733">
                <a:solidFill>
                  <a:srgbClr val="005375"/>
                </a:solidFill>
              </a:defRPr>
            </a:lvl5pPr>
            <a:lvl6pPr lvl="5" rtl="0">
              <a:lnSpc>
                <a:spcPct val="100000"/>
              </a:lnSpc>
              <a:spcBef>
                <a:spcPts val="0"/>
              </a:spcBef>
              <a:spcAft>
                <a:spcPts val="0"/>
              </a:spcAft>
              <a:buClr>
                <a:srgbClr val="005375"/>
              </a:buClr>
              <a:buSzPts val="2800"/>
              <a:buNone/>
              <a:defRPr sz="3733">
                <a:solidFill>
                  <a:srgbClr val="005375"/>
                </a:solidFill>
              </a:defRPr>
            </a:lvl6pPr>
            <a:lvl7pPr lvl="6" rtl="0">
              <a:lnSpc>
                <a:spcPct val="100000"/>
              </a:lnSpc>
              <a:spcBef>
                <a:spcPts val="0"/>
              </a:spcBef>
              <a:spcAft>
                <a:spcPts val="0"/>
              </a:spcAft>
              <a:buClr>
                <a:srgbClr val="005375"/>
              </a:buClr>
              <a:buSzPts val="2800"/>
              <a:buNone/>
              <a:defRPr sz="3733">
                <a:solidFill>
                  <a:srgbClr val="005375"/>
                </a:solidFill>
              </a:defRPr>
            </a:lvl7pPr>
            <a:lvl8pPr lvl="7" rtl="0">
              <a:lnSpc>
                <a:spcPct val="100000"/>
              </a:lnSpc>
              <a:spcBef>
                <a:spcPts val="0"/>
              </a:spcBef>
              <a:spcAft>
                <a:spcPts val="0"/>
              </a:spcAft>
              <a:buClr>
                <a:srgbClr val="005375"/>
              </a:buClr>
              <a:buSzPts val="2800"/>
              <a:buNone/>
              <a:defRPr sz="3733">
                <a:solidFill>
                  <a:srgbClr val="005375"/>
                </a:solidFill>
              </a:defRPr>
            </a:lvl8pPr>
            <a:lvl9pPr lvl="8" rtl="0">
              <a:lnSpc>
                <a:spcPct val="100000"/>
              </a:lnSpc>
              <a:spcBef>
                <a:spcPts val="0"/>
              </a:spcBef>
              <a:spcAft>
                <a:spcPts val="0"/>
              </a:spcAft>
              <a:buClr>
                <a:srgbClr val="005375"/>
              </a:buClr>
              <a:buSzPts val="2800"/>
              <a:buNone/>
              <a:defRPr sz="3733">
                <a:solidFill>
                  <a:srgbClr val="005375"/>
                </a:solidFill>
              </a:defRPr>
            </a:lvl9pPr>
          </a:lstStyle>
          <a:p>
            <a:endParaRPr/>
          </a:p>
        </p:txBody>
      </p:sp>
      <p:sp>
        <p:nvSpPr>
          <p:cNvPr id="21" name="Google Shape;21;p4"/>
          <p:cNvSpPr txBox="1">
            <a:spLocks noGrp="1"/>
          </p:cNvSpPr>
          <p:nvPr>
            <p:ph type="title" idx="6" hasCustomPrompt="1"/>
          </p:nvPr>
        </p:nvSpPr>
        <p:spPr>
          <a:xfrm>
            <a:off x="264937" y="3442583"/>
            <a:ext cx="1111600" cy="52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2400">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t>xx%</a:t>
            </a:r>
          </a:p>
        </p:txBody>
      </p:sp>
      <p:sp>
        <p:nvSpPr>
          <p:cNvPr id="22" name="Google Shape;22;p4"/>
          <p:cNvSpPr txBox="1">
            <a:spLocks noGrp="1"/>
          </p:cNvSpPr>
          <p:nvPr>
            <p:ph type="ctrTitle" idx="7"/>
          </p:nvPr>
        </p:nvSpPr>
        <p:spPr>
          <a:xfrm>
            <a:off x="1461333" y="3442579"/>
            <a:ext cx="52180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2400">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endParaRPr/>
          </a:p>
        </p:txBody>
      </p:sp>
      <p:sp>
        <p:nvSpPr>
          <p:cNvPr id="23" name="Google Shape;23;p4"/>
          <p:cNvSpPr txBox="1">
            <a:spLocks noGrp="1"/>
          </p:cNvSpPr>
          <p:nvPr>
            <p:ph type="subTitle" idx="8"/>
          </p:nvPr>
        </p:nvSpPr>
        <p:spPr>
          <a:xfrm>
            <a:off x="1461340" y="3843712"/>
            <a:ext cx="3124000" cy="52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467">
                <a:solidFill>
                  <a:srgbClr val="005375"/>
                </a:solidFill>
              </a:defRPr>
            </a:lvl1pPr>
            <a:lvl2pPr lvl="1" rtl="0">
              <a:lnSpc>
                <a:spcPct val="100000"/>
              </a:lnSpc>
              <a:spcBef>
                <a:spcPts val="0"/>
              </a:spcBef>
              <a:spcAft>
                <a:spcPts val="0"/>
              </a:spcAft>
              <a:buClr>
                <a:srgbClr val="005375"/>
              </a:buClr>
              <a:buSzPts val="2800"/>
              <a:buNone/>
              <a:defRPr sz="3733">
                <a:solidFill>
                  <a:srgbClr val="005375"/>
                </a:solidFill>
              </a:defRPr>
            </a:lvl2pPr>
            <a:lvl3pPr lvl="2" rtl="0">
              <a:lnSpc>
                <a:spcPct val="100000"/>
              </a:lnSpc>
              <a:spcBef>
                <a:spcPts val="0"/>
              </a:spcBef>
              <a:spcAft>
                <a:spcPts val="0"/>
              </a:spcAft>
              <a:buClr>
                <a:srgbClr val="005375"/>
              </a:buClr>
              <a:buSzPts val="2800"/>
              <a:buNone/>
              <a:defRPr sz="3733">
                <a:solidFill>
                  <a:srgbClr val="005375"/>
                </a:solidFill>
              </a:defRPr>
            </a:lvl3pPr>
            <a:lvl4pPr lvl="3" rtl="0">
              <a:lnSpc>
                <a:spcPct val="100000"/>
              </a:lnSpc>
              <a:spcBef>
                <a:spcPts val="0"/>
              </a:spcBef>
              <a:spcAft>
                <a:spcPts val="0"/>
              </a:spcAft>
              <a:buClr>
                <a:srgbClr val="005375"/>
              </a:buClr>
              <a:buSzPts val="2800"/>
              <a:buNone/>
              <a:defRPr sz="3733">
                <a:solidFill>
                  <a:srgbClr val="005375"/>
                </a:solidFill>
              </a:defRPr>
            </a:lvl4pPr>
            <a:lvl5pPr lvl="4" rtl="0">
              <a:lnSpc>
                <a:spcPct val="100000"/>
              </a:lnSpc>
              <a:spcBef>
                <a:spcPts val="0"/>
              </a:spcBef>
              <a:spcAft>
                <a:spcPts val="0"/>
              </a:spcAft>
              <a:buClr>
                <a:srgbClr val="005375"/>
              </a:buClr>
              <a:buSzPts val="2800"/>
              <a:buNone/>
              <a:defRPr sz="3733">
                <a:solidFill>
                  <a:srgbClr val="005375"/>
                </a:solidFill>
              </a:defRPr>
            </a:lvl5pPr>
            <a:lvl6pPr lvl="5" rtl="0">
              <a:lnSpc>
                <a:spcPct val="100000"/>
              </a:lnSpc>
              <a:spcBef>
                <a:spcPts val="0"/>
              </a:spcBef>
              <a:spcAft>
                <a:spcPts val="0"/>
              </a:spcAft>
              <a:buClr>
                <a:srgbClr val="005375"/>
              </a:buClr>
              <a:buSzPts val="2800"/>
              <a:buNone/>
              <a:defRPr sz="3733">
                <a:solidFill>
                  <a:srgbClr val="005375"/>
                </a:solidFill>
              </a:defRPr>
            </a:lvl6pPr>
            <a:lvl7pPr lvl="6" rtl="0">
              <a:lnSpc>
                <a:spcPct val="100000"/>
              </a:lnSpc>
              <a:spcBef>
                <a:spcPts val="0"/>
              </a:spcBef>
              <a:spcAft>
                <a:spcPts val="0"/>
              </a:spcAft>
              <a:buClr>
                <a:srgbClr val="005375"/>
              </a:buClr>
              <a:buSzPts val="2800"/>
              <a:buNone/>
              <a:defRPr sz="3733">
                <a:solidFill>
                  <a:srgbClr val="005375"/>
                </a:solidFill>
              </a:defRPr>
            </a:lvl7pPr>
            <a:lvl8pPr lvl="7" rtl="0">
              <a:lnSpc>
                <a:spcPct val="100000"/>
              </a:lnSpc>
              <a:spcBef>
                <a:spcPts val="0"/>
              </a:spcBef>
              <a:spcAft>
                <a:spcPts val="0"/>
              </a:spcAft>
              <a:buClr>
                <a:srgbClr val="005375"/>
              </a:buClr>
              <a:buSzPts val="2800"/>
              <a:buNone/>
              <a:defRPr sz="3733">
                <a:solidFill>
                  <a:srgbClr val="005375"/>
                </a:solidFill>
              </a:defRPr>
            </a:lvl8pPr>
            <a:lvl9pPr lvl="8" rtl="0">
              <a:lnSpc>
                <a:spcPct val="100000"/>
              </a:lnSpc>
              <a:spcBef>
                <a:spcPts val="0"/>
              </a:spcBef>
              <a:spcAft>
                <a:spcPts val="0"/>
              </a:spcAft>
              <a:buClr>
                <a:srgbClr val="005375"/>
              </a:buClr>
              <a:buSzPts val="2800"/>
              <a:buNone/>
              <a:defRPr sz="3733">
                <a:solidFill>
                  <a:srgbClr val="005375"/>
                </a:solidFill>
              </a:defRPr>
            </a:lvl9pPr>
          </a:lstStyle>
          <a:p>
            <a:endParaRPr/>
          </a:p>
        </p:txBody>
      </p:sp>
      <p:sp>
        <p:nvSpPr>
          <p:cNvPr id="24" name="Google Shape;24;p4"/>
          <p:cNvSpPr txBox="1">
            <a:spLocks noGrp="1"/>
          </p:cNvSpPr>
          <p:nvPr>
            <p:ph type="title" idx="9" hasCustomPrompt="1"/>
          </p:nvPr>
        </p:nvSpPr>
        <p:spPr>
          <a:xfrm>
            <a:off x="264937" y="4360857"/>
            <a:ext cx="1111600" cy="52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2400">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t>xx%</a:t>
            </a:r>
          </a:p>
        </p:txBody>
      </p:sp>
      <p:sp>
        <p:nvSpPr>
          <p:cNvPr id="25" name="Google Shape;25;p4"/>
          <p:cNvSpPr txBox="1">
            <a:spLocks noGrp="1"/>
          </p:cNvSpPr>
          <p:nvPr>
            <p:ph type="ctrTitle" idx="13"/>
          </p:nvPr>
        </p:nvSpPr>
        <p:spPr>
          <a:xfrm>
            <a:off x="1461333" y="4360852"/>
            <a:ext cx="52180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2400">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endParaRPr/>
          </a:p>
        </p:txBody>
      </p:sp>
      <p:sp>
        <p:nvSpPr>
          <p:cNvPr id="26" name="Google Shape;26;p4"/>
          <p:cNvSpPr txBox="1">
            <a:spLocks noGrp="1"/>
          </p:cNvSpPr>
          <p:nvPr>
            <p:ph type="subTitle" idx="14"/>
          </p:nvPr>
        </p:nvSpPr>
        <p:spPr>
          <a:xfrm>
            <a:off x="1461340" y="4761985"/>
            <a:ext cx="3124000" cy="52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467">
                <a:solidFill>
                  <a:srgbClr val="005375"/>
                </a:solidFill>
              </a:defRPr>
            </a:lvl1pPr>
            <a:lvl2pPr lvl="1" rtl="0">
              <a:lnSpc>
                <a:spcPct val="100000"/>
              </a:lnSpc>
              <a:spcBef>
                <a:spcPts val="0"/>
              </a:spcBef>
              <a:spcAft>
                <a:spcPts val="0"/>
              </a:spcAft>
              <a:buClr>
                <a:srgbClr val="005375"/>
              </a:buClr>
              <a:buSzPts val="2800"/>
              <a:buNone/>
              <a:defRPr sz="3733">
                <a:solidFill>
                  <a:srgbClr val="005375"/>
                </a:solidFill>
              </a:defRPr>
            </a:lvl2pPr>
            <a:lvl3pPr lvl="2" rtl="0">
              <a:lnSpc>
                <a:spcPct val="100000"/>
              </a:lnSpc>
              <a:spcBef>
                <a:spcPts val="0"/>
              </a:spcBef>
              <a:spcAft>
                <a:spcPts val="0"/>
              </a:spcAft>
              <a:buClr>
                <a:srgbClr val="005375"/>
              </a:buClr>
              <a:buSzPts val="2800"/>
              <a:buNone/>
              <a:defRPr sz="3733">
                <a:solidFill>
                  <a:srgbClr val="005375"/>
                </a:solidFill>
              </a:defRPr>
            </a:lvl3pPr>
            <a:lvl4pPr lvl="3" rtl="0">
              <a:lnSpc>
                <a:spcPct val="100000"/>
              </a:lnSpc>
              <a:spcBef>
                <a:spcPts val="0"/>
              </a:spcBef>
              <a:spcAft>
                <a:spcPts val="0"/>
              </a:spcAft>
              <a:buClr>
                <a:srgbClr val="005375"/>
              </a:buClr>
              <a:buSzPts val="2800"/>
              <a:buNone/>
              <a:defRPr sz="3733">
                <a:solidFill>
                  <a:srgbClr val="005375"/>
                </a:solidFill>
              </a:defRPr>
            </a:lvl4pPr>
            <a:lvl5pPr lvl="4" rtl="0">
              <a:lnSpc>
                <a:spcPct val="100000"/>
              </a:lnSpc>
              <a:spcBef>
                <a:spcPts val="0"/>
              </a:spcBef>
              <a:spcAft>
                <a:spcPts val="0"/>
              </a:spcAft>
              <a:buClr>
                <a:srgbClr val="005375"/>
              </a:buClr>
              <a:buSzPts val="2800"/>
              <a:buNone/>
              <a:defRPr sz="3733">
                <a:solidFill>
                  <a:srgbClr val="005375"/>
                </a:solidFill>
              </a:defRPr>
            </a:lvl5pPr>
            <a:lvl6pPr lvl="5" rtl="0">
              <a:lnSpc>
                <a:spcPct val="100000"/>
              </a:lnSpc>
              <a:spcBef>
                <a:spcPts val="0"/>
              </a:spcBef>
              <a:spcAft>
                <a:spcPts val="0"/>
              </a:spcAft>
              <a:buClr>
                <a:srgbClr val="005375"/>
              </a:buClr>
              <a:buSzPts val="2800"/>
              <a:buNone/>
              <a:defRPr sz="3733">
                <a:solidFill>
                  <a:srgbClr val="005375"/>
                </a:solidFill>
              </a:defRPr>
            </a:lvl6pPr>
            <a:lvl7pPr lvl="6" rtl="0">
              <a:lnSpc>
                <a:spcPct val="100000"/>
              </a:lnSpc>
              <a:spcBef>
                <a:spcPts val="0"/>
              </a:spcBef>
              <a:spcAft>
                <a:spcPts val="0"/>
              </a:spcAft>
              <a:buClr>
                <a:srgbClr val="005375"/>
              </a:buClr>
              <a:buSzPts val="2800"/>
              <a:buNone/>
              <a:defRPr sz="3733">
                <a:solidFill>
                  <a:srgbClr val="005375"/>
                </a:solidFill>
              </a:defRPr>
            </a:lvl7pPr>
            <a:lvl8pPr lvl="7" rtl="0">
              <a:lnSpc>
                <a:spcPct val="100000"/>
              </a:lnSpc>
              <a:spcBef>
                <a:spcPts val="0"/>
              </a:spcBef>
              <a:spcAft>
                <a:spcPts val="0"/>
              </a:spcAft>
              <a:buClr>
                <a:srgbClr val="005375"/>
              </a:buClr>
              <a:buSzPts val="2800"/>
              <a:buNone/>
              <a:defRPr sz="3733">
                <a:solidFill>
                  <a:srgbClr val="005375"/>
                </a:solidFill>
              </a:defRPr>
            </a:lvl8pPr>
            <a:lvl9pPr lvl="8" rtl="0">
              <a:lnSpc>
                <a:spcPct val="100000"/>
              </a:lnSpc>
              <a:spcBef>
                <a:spcPts val="0"/>
              </a:spcBef>
              <a:spcAft>
                <a:spcPts val="0"/>
              </a:spcAft>
              <a:buClr>
                <a:srgbClr val="005375"/>
              </a:buClr>
              <a:buSzPts val="2800"/>
              <a:buNone/>
              <a:defRPr sz="3733">
                <a:solidFill>
                  <a:srgbClr val="005375"/>
                </a:solidFill>
              </a:defRPr>
            </a:lvl9pPr>
          </a:lstStyle>
          <a:p>
            <a:endParaRPr/>
          </a:p>
        </p:txBody>
      </p:sp>
      <p:sp>
        <p:nvSpPr>
          <p:cNvPr id="27" name="Google Shape;27;p4"/>
          <p:cNvSpPr txBox="1">
            <a:spLocks noGrp="1"/>
          </p:cNvSpPr>
          <p:nvPr>
            <p:ph type="title" idx="15" hasCustomPrompt="1"/>
          </p:nvPr>
        </p:nvSpPr>
        <p:spPr>
          <a:xfrm>
            <a:off x="264937" y="5279132"/>
            <a:ext cx="1111600" cy="52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2400">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t>xx%</a:t>
            </a:r>
          </a:p>
        </p:txBody>
      </p:sp>
      <p:sp>
        <p:nvSpPr>
          <p:cNvPr id="28" name="Google Shape;28;p4"/>
          <p:cNvSpPr txBox="1">
            <a:spLocks noGrp="1"/>
          </p:cNvSpPr>
          <p:nvPr>
            <p:ph type="ctrTitle" idx="16"/>
          </p:nvPr>
        </p:nvSpPr>
        <p:spPr>
          <a:xfrm>
            <a:off x="1461333" y="5279124"/>
            <a:ext cx="52180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2400">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endParaRPr/>
          </a:p>
        </p:txBody>
      </p:sp>
      <p:sp>
        <p:nvSpPr>
          <p:cNvPr id="29" name="Google Shape;29;p4"/>
          <p:cNvSpPr txBox="1">
            <a:spLocks noGrp="1"/>
          </p:cNvSpPr>
          <p:nvPr>
            <p:ph type="subTitle" idx="17"/>
          </p:nvPr>
        </p:nvSpPr>
        <p:spPr>
          <a:xfrm>
            <a:off x="1461340" y="5680257"/>
            <a:ext cx="3124000" cy="52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467">
                <a:solidFill>
                  <a:srgbClr val="005375"/>
                </a:solidFill>
              </a:defRPr>
            </a:lvl1pPr>
            <a:lvl2pPr lvl="1" rtl="0">
              <a:lnSpc>
                <a:spcPct val="100000"/>
              </a:lnSpc>
              <a:spcBef>
                <a:spcPts val="0"/>
              </a:spcBef>
              <a:spcAft>
                <a:spcPts val="0"/>
              </a:spcAft>
              <a:buClr>
                <a:srgbClr val="005375"/>
              </a:buClr>
              <a:buSzPts val="2800"/>
              <a:buNone/>
              <a:defRPr sz="3733">
                <a:solidFill>
                  <a:srgbClr val="005375"/>
                </a:solidFill>
              </a:defRPr>
            </a:lvl2pPr>
            <a:lvl3pPr lvl="2" rtl="0">
              <a:lnSpc>
                <a:spcPct val="100000"/>
              </a:lnSpc>
              <a:spcBef>
                <a:spcPts val="0"/>
              </a:spcBef>
              <a:spcAft>
                <a:spcPts val="0"/>
              </a:spcAft>
              <a:buClr>
                <a:srgbClr val="005375"/>
              </a:buClr>
              <a:buSzPts val="2800"/>
              <a:buNone/>
              <a:defRPr sz="3733">
                <a:solidFill>
                  <a:srgbClr val="005375"/>
                </a:solidFill>
              </a:defRPr>
            </a:lvl3pPr>
            <a:lvl4pPr lvl="3" rtl="0">
              <a:lnSpc>
                <a:spcPct val="100000"/>
              </a:lnSpc>
              <a:spcBef>
                <a:spcPts val="0"/>
              </a:spcBef>
              <a:spcAft>
                <a:spcPts val="0"/>
              </a:spcAft>
              <a:buClr>
                <a:srgbClr val="005375"/>
              </a:buClr>
              <a:buSzPts val="2800"/>
              <a:buNone/>
              <a:defRPr sz="3733">
                <a:solidFill>
                  <a:srgbClr val="005375"/>
                </a:solidFill>
              </a:defRPr>
            </a:lvl4pPr>
            <a:lvl5pPr lvl="4" rtl="0">
              <a:lnSpc>
                <a:spcPct val="100000"/>
              </a:lnSpc>
              <a:spcBef>
                <a:spcPts val="0"/>
              </a:spcBef>
              <a:spcAft>
                <a:spcPts val="0"/>
              </a:spcAft>
              <a:buClr>
                <a:srgbClr val="005375"/>
              </a:buClr>
              <a:buSzPts val="2800"/>
              <a:buNone/>
              <a:defRPr sz="3733">
                <a:solidFill>
                  <a:srgbClr val="005375"/>
                </a:solidFill>
              </a:defRPr>
            </a:lvl5pPr>
            <a:lvl6pPr lvl="5" rtl="0">
              <a:lnSpc>
                <a:spcPct val="100000"/>
              </a:lnSpc>
              <a:spcBef>
                <a:spcPts val="0"/>
              </a:spcBef>
              <a:spcAft>
                <a:spcPts val="0"/>
              </a:spcAft>
              <a:buClr>
                <a:srgbClr val="005375"/>
              </a:buClr>
              <a:buSzPts val="2800"/>
              <a:buNone/>
              <a:defRPr sz="3733">
                <a:solidFill>
                  <a:srgbClr val="005375"/>
                </a:solidFill>
              </a:defRPr>
            </a:lvl6pPr>
            <a:lvl7pPr lvl="6" rtl="0">
              <a:lnSpc>
                <a:spcPct val="100000"/>
              </a:lnSpc>
              <a:spcBef>
                <a:spcPts val="0"/>
              </a:spcBef>
              <a:spcAft>
                <a:spcPts val="0"/>
              </a:spcAft>
              <a:buClr>
                <a:srgbClr val="005375"/>
              </a:buClr>
              <a:buSzPts val="2800"/>
              <a:buNone/>
              <a:defRPr sz="3733">
                <a:solidFill>
                  <a:srgbClr val="005375"/>
                </a:solidFill>
              </a:defRPr>
            </a:lvl7pPr>
            <a:lvl8pPr lvl="7" rtl="0">
              <a:lnSpc>
                <a:spcPct val="100000"/>
              </a:lnSpc>
              <a:spcBef>
                <a:spcPts val="0"/>
              </a:spcBef>
              <a:spcAft>
                <a:spcPts val="0"/>
              </a:spcAft>
              <a:buClr>
                <a:srgbClr val="005375"/>
              </a:buClr>
              <a:buSzPts val="2800"/>
              <a:buNone/>
              <a:defRPr sz="3733">
                <a:solidFill>
                  <a:srgbClr val="005375"/>
                </a:solidFill>
              </a:defRPr>
            </a:lvl8pPr>
            <a:lvl9pPr lvl="8" rtl="0">
              <a:lnSpc>
                <a:spcPct val="100000"/>
              </a:lnSpc>
              <a:spcBef>
                <a:spcPts val="0"/>
              </a:spcBef>
              <a:spcAft>
                <a:spcPts val="0"/>
              </a:spcAft>
              <a:buClr>
                <a:srgbClr val="005375"/>
              </a:buClr>
              <a:buSzPts val="2800"/>
              <a:buNone/>
              <a:defRPr sz="3733">
                <a:solidFill>
                  <a:srgbClr val="005375"/>
                </a:solidFill>
              </a:defRPr>
            </a:lvl9pPr>
          </a:lstStyle>
          <a:p>
            <a:endParaRPr/>
          </a:p>
        </p:txBody>
      </p:sp>
      <p:sp>
        <p:nvSpPr>
          <p:cNvPr id="30" name="Google Shape;30;p4"/>
          <p:cNvSpPr txBox="1">
            <a:spLocks noGrp="1"/>
          </p:cNvSpPr>
          <p:nvPr>
            <p:ph type="ctrTitle" idx="18"/>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Tree>
    <p:extLst>
      <p:ext uri="{BB962C8B-B14F-4D97-AF65-F5344CB8AC3E}">
        <p14:creationId xmlns:p14="http://schemas.microsoft.com/office/powerpoint/2010/main" val="1486027187"/>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TEXT">
  <p:cSld name="TITLE + TEXT">
    <p:spTree>
      <p:nvGrpSpPr>
        <p:cNvPr id="1" name="Shape 31"/>
        <p:cNvGrpSpPr/>
        <p:nvPr/>
      </p:nvGrpSpPr>
      <p:grpSpPr>
        <a:xfrm>
          <a:off x="0" y="0"/>
          <a:ext cx="0" cy="0"/>
          <a:chOff x="0" y="0"/>
          <a:chExt cx="0" cy="0"/>
        </a:xfrm>
      </p:grpSpPr>
      <p:sp>
        <p:nvSpPr>
          <p:cNvPr id="32" name="Google Shape;32;p5"/>
          <p:cNvSpPr txBox="1">
            <a:spLocks noGrp="1"/>
          </p:cNvSpPr>
          <p:nvPr>
            <p:ph type="subTitle" idx="1"/>
          </p:nvPr>
        </p:nvSpPr>
        <p:spPr>
          <a:xfrm>
            <a:off x="1264805" y="2607164"/>
            <a:ext cx="3768400" cy="309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467">
                <a:solidFill>
                  <a:srgbClr val="005375"/>
                </a:solidFill>
              </a:defRPr>
            </a:lvl1pPr>
            <a:lvl2pPr lvl="1" rtl="0">
              <a:lnSpc>
                <a:spcPct val="100000"/>
              </a:lnSpc>
              <a:spcBef>
                <a:spcPts val="0"/>
              </a:spcBef>
              <a:spcAft>
                <a:spcPts val="0"/>
              </a:spcAft>
              <a:buClr>
                <a:srgbClr val="005375"/>
              </a:buClr>
              <a:buSzPts val="2800"/>
              <a:buNone/>
              <a:defRPr sz="3733">
                <a:solidFill>
                  <a:srgbClr val="005375"/>
                </a:solidFill>
              </a:defRPr>
            </a:lvl2pPr>
            <a:lvl3pPr lvl="2" rtl="0">
              <a:lnSpc>
                <a:spcPct val="100000"/>
              </a:lnSpc>
              <a:spcBef>
                <a:spcPts val="0"/>
              </a:spcBef>
              <a:spcAft>
                <a:spcPts val="0"/>
              </a:spcAft>
              <a:buClr>
                <a:srgbClr val="005375"/>
              </a:buClr>
              <a:buSzPts val="2800"/>
              <a:buNone/>
              <a:defRPr sz="3733">
                <a:solidFill>
                  <a:srgbClr val="005375"/>
                </a:solidFill>
              </a:defRPr>
            </a:lvl3pPr>
            <a:lvl4pPr lvl="3" rtl="0">
              <a:lnSpc>
                <a:spcPct val="100000"/>
              </a:lnSpc>
              <a:spcBef>
                <a:spcPts val="0"/>
              </a:spcBef>
              <a:spcAft>
                <a:spcPts val="0"/>
              </a:spcAft>
              <a:buClr>
                <a:srgbClr val="005375"/>
              </a:buClr>
              <a:buSzPts val="2800"/>
              <a:buNone/>
              <a:defRPr sz="3733">
                <a:solidFill>
                  <a:srgbClr val="005375"/>
                </a:solidFill>
              </a:defRPr>
            </a:lvl4pPr>
            <a:lvl5pPr lvl="4" rtl="0">
              <a:lnSpc>
                <a:spcPct val="100000"/>
              </a:lnSpc>
              <a:spcBef>
                <a:spcPts val="0"/>
              </a:spcBef>
              <a:spcAft>
                <a:spcPts val="0"/>
              </a:spcAft>
              <a:buClr>
                <a:srgbClr val="005375"/>
              </a:buClr>
              <a:buSzPts val="2800"/>
              <a:buNone/>
              <a:defRPr sz="3733">
                <a:solidFill>
                  <a:srgbClr val="005375"/>
                </a:solidFill>
              </a:defRPr>
            </a:lvl5pPr>
            <a:lvl6pPr lvl="5" rtl="0">
              <a:lnSpc>
                <a:spcPct val="100000"/>
              </a:lnSpc>
              <a:spcBef>
                <a:spcPts val="0"/>
              </a:spcBef>
              <a:spcAft>
                <a:spcPts val="0"/>
              </a:spcAft>
              <a:buClr>
                <a:srgbClr val="005375"/>
              </a:buClr>
              <a:buSzPts val="2800"/>
              <a:buNone/>
              <a:defRPr sz="3733">
                <a:solidFill>
                  <a:srgbClr val="005375"/>
                </a:solidFill>
              </a:defRPr>
            </a:lvl6pPr>
            <a:lvl7pPr lvl="6" rtl="0">
              <a:lnSpc>
                <a:spcPct val="100000"/>
              </a:lnSpc>
              <a:spcBef>
                <a:spcPts val="0"/>
              </a:spcBef>
              <a:spcAft>
                <a:spcPts val="0"/>
              </a:spcAft>
              <a:buClr>
                <a:srgbClr val="005375"/>
              </a:buClr>
              <a:buSzPts val="2800"/>
              <a:buNone/>
              <a:defRPr sz="3733">
                <a:solidFill>
                  <a:srgbClr val="005375"/>
                </a:solidFill>
              </a:defRPr>
            </a:lvl7pPr>
            <a:lvl8pPr lvl="7" rtl="0">
              <a:lnSpc>
                <a:spcPct val="100000"/>
              </a:lnSpc>
              <a:spcBef>
                <a:spcPts val="0"/>
              </a:spcBef>
              <a:spcAft>
                <a:spcPts val="0"/>
              </a:spcAft>
              <a:buClr>
                <a:srgbClr val="005375"/>
              </a:buClr>
              <a:buSzPts val="2800"/>
              <a:buNone/>
              <a:defRPr sz="3733">
                <a:solidFill>
                  <a:srgbClr val="005375"/>
                </a:solidFill>
              </a:defRPr>
            </a:lvl8pPr>
            <a:lvl9pPr lvl="8" rtl="0">
              <a:lnSpc>
                <a:spcPct val="100000"/>
              </a:lnSpc>
              <a:spcBef>
                <a:spcPts val="0"/>
              </a:spcBef>
              <a:spcAft>
                <a:spcPts val="0"/>
              </a:spcAft>
              <a:buClr>
                <a:srgbClr val="005375"/>
              </a:buClr>
              <a:buSzPts val="2800"/>
              <a:buNone/>
              <a:defRPr sz="3733">
                <a:solidFill>
                  <a:srgbClr val="005375"/>
                </a:solidFill>
              </a:defRPr>
            </a:lvl9pPr>
          </a:lstStyle>
          <a:p>
            <a:endParaRPr/>
          </a:p>
        </p:txBody>
      </p:sp>
      <p:sp>
        <p:nvSpPr>
          <p:cNvPr id="33" name="Google Shape;33;p5"/>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34" name="Google Shape;34;p5"/>
          <p:cNvSpPr/>
          <p:nvPr/>
        </p:nvSpPr>
        <p:spPr>
          <a:xfrm>
            <a:off x="7990767" y="7600"/>
            <a:ext cx="4201200" cy="778000"/>
          </a:xfrm>
          <a:prstGeom prst="rect">
            <a:avLst/>
          </a:prstGeom>
          <a:solidFill>
            <a:srgbClr val="DC564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5"/>
          <p:cNvSpPr/>
          <p:nvPr/>
        </p:nvSpPr>
        <p:spPr>
          <a:xfrm>
            <a:off x="0" y="6161000"/>
            <a:ext cx="4728400" cy="209600"/>
          </a:xfrm>
          <a:prstGeom prst="rect">
            <a:avLst/>
          </a:prstGeom>
          <a:solidFill>
            <a:srgbClr val="00537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04459492"/>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36"/>
        <p:cNvGrpSpPr/>
        <p:nvPr/>
      </p:nvGrpSpPr>
      <p:grpSpPr>
        <a:xfrm>
          <a:off x="0" y="0"/>
          <a:ext cx="0" cy="0"/>
          <a:chOff x="0" y="0"/>
          <a:chExt cx="0" cy="0"/>
        </a:xfrm>
      </p:grpSpPr>
      <p:sp>
        <p:nvSpPr>
          <p:cNvPr id="37" name="Google Shape;37;p6"/>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38" name="Google Shape;38;p6"/>
          <p:cNvSpPr txBox="1">
            <a:spLocks noGrp="1"/>
          </p:cNvSpPr>
          <p:nvPr>
            <p:ph type="ctrTitle" idx="2"/>
          </p:nvPr>
        </p:nvSpPr>
        <p:spPr>
          <a:xfrm>
            <a:off x="1602021" y="3553400"/>
            <a:ext cx="2567600" cy="5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2400">
                <a:solidFill>
                  <a:srgbClr val="005375"/>
                </a:solidFill>
              </a:defRPr>
            </a:lvl1pPr>
            <a:lvl2pPr lvl="1" algn="ctr" rtl="0">
              <a:spcBef>
                <a:spcPts val="0"/>
              </a:spcBef>
              <a:spcAft>
                <a:spcPts val="0"/>
              </a:spcAft>
              <a:buClr>
                <a:srgbClr val="005375"/>
              </a:buClr>
              <a:buSzPts val="1800"/>
              <a:buNone/>
              <a:defRPr sz="2400">
                <a:solidFill>
                  <a:srgbClr val="005375"/>
                </a:solidFill>
              </a:defRPr>
            </a:lvl2pPr>
            <a:lvl3pPr lvl="2" algn="ctr" rtl="0">
              <a:spcBef>
                <a:spcPts val="0"/>
              </a:spcBef>
              <a:spcAft>
                <a:spcPts val="0"/>
              </a:spcAft>
              <a:buClr>
                <a:srgbClr val="005375"/>
              </a:buClr>
              <a:buSzPts val="1800"/>
              <a:buNone/>
              <a:defRPr sz="2400">
                <a:solidFill>
                  <a:srgbClr val="005375"/>
                </a:solidFill>
              </a:defRPr>
            </a:lvl3pPr>
            <a:lvl4pPr lvl="3" algn="ctr" rtl="0">
              <a:spcBef>
                <a:spcPts val="0"/>
              </a:spcBef>
              <a:spcAft>
                <a:spcPts val="0"/>
              </a:spcAft>
              <a:buClr>
                <a:srgbClr val="005375"/>
              </a:buClr>
              <a:buSzPts val="1800"/>
              <a:buNone/>
              <a:defRPr sz="2400">
                <a:solidFill>
                  <a:srgbClr val="005375"/>
                </a:solidFill>
              </a:defRPr>
            </a:lvl4pPr>
            <a:lvl5pPr lvl="4" algn="ctr" rtl="0">
              <a:spcBef>
                <a:spcPts val="0"/>
              </a:spcBef>
              <a:spcAft>
                <a:spcPts val="0"/>
              </a:spcAft>
              <a:buClr>
                <a:srgbClr val="005375"/>
              </a:buClr>
              <a:buSzPts val="1800"/>
              <a:buNone/>
              <a:defRPr sz="2400">
                <a:solidFill>
                  <a:srgbClr val="005375"/>
                </a:solidFill>
              </a:defRPr>
            </a:lvl5pPr>
            <a:lvl6pPr lvl="5" algn="ctr" rtl="0">
              <a:spcBef>
                <a:spcPts val="0"/>
              </a:spcBef>
              <a:spcAft>
                <a:spcPts val="0"/>
              </a:spcAft>
              <a:buClr>
                <a:srgbClr val="005375"/>
              </a:buClr>
              <a:buSzPts val="1800"/>
              <a:buNone/>
              <a:defRPr sz="2400">
                <a:solidFill>
                  <a:srgbClr val="005375"/>
                </a:solidFill>
              </a:defRPr>
            </a:lvl6pPr>
            <a:lvl7pPr lvl="6" algn="ctr" rtl="0">
              <a:spcBef>
                <a:spcPts val="0"/>
              </a:spcBef>
              <a:spcAft>
                <a:spcPts val="0"/>
              </a:spcAft>
              <a:buClr>
                <a:srgbClr val="005375"/>
              </a:buClr>
              <a:buSzPts val="1800"/>
              <a:buNone/>
              <a:defRPr sz="2400">
                <a:solidFill>
                  <a:srgbClr val="005375"/>
                </a:solidFill>
              </a:defRPr>
            </a:lvl7pPr>
            <a:lvl8pPr lvl="7" algn="ctr" rtl="0">
              <a:spcBef>
                <a:spcPts val="0"/>
              </a:spcBef>
              <a:spcAft>
                <a:spcPts val="0"/>
              </a:spcAft>
              <a:buClr>
                <a:srgbClr val="005375"/>
              </a:buClr>
              <a:buSzPts val="1800"/>
              <a:buNone/>
              <a:defRPr sz="2400">
                <a:solidFill>
                  <a:srgbClr val="005375"/>
                </a:solidFill>
              </a:defRPr>
            </a:lvl8pPr>
            <a:lvl9pPr lvl="8" algn="ctr" rtl="0">
              <a:spcBef>
                <a:spcPts val="0"/>
              </a:spcBef>
              <a:spcAft>
                <a:spcPts val="0"/>
              </a:spcAft>
              <a:buClr>
                <a:srgbClr val="005375"/>
              </a:buClr>
              <a:buSzPts val="1800"/>
              <a:buNone/>
              <a:defRPr sz="2400">
                <a:solidFill>
                  <a:srgbClr val="005375"/>
                </a:solidFill>
              </a:defRPr>
            </a:lvl9pPr>
          </a:lstStyle>
          <a:p>
            <a:endParaRPr/>
          </a:p>
        </p:txBody>
      </p:sp>
      <p:sp>
        <p:nvSpPr>
          <p:cNvPr id="39" name="Google Shape;39;p6"/>
          <p:cNvSpPr txBox="1">
            <a:spLocks noGrp="1"/>
          </p:cNvSpPr>
          <p:nvPr>
            <p:ph type="subTitle" idx="1"/>
          </p:nvPr>
        </p:nvSpPr>
        <p:spPr>
          <a:xfrm>
            <a:off x="1602017" y="4056135"/>
            <a:ext cx="2567600" cy="52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5375"/>
              </a:buClr>
              <a:buSzPts val="1000"/>
              <a:buNone/>
              <a:defRPr sz="1333">
                <a:solidFill>
                  <a:srgbClr val="005375"/>
                </a:solidFill>
              </a:defRPr>
            </a:lvl1pPr>
            <a:lvl2pPr lvl="1" algn="ctr" rtl="0">
              <a:lnSpc>
                <a:spcPct val="100000"/>
              </a:lnSpc>
              <a:spcBef>
                <a:spcPts val="0"/>
              </a:spcBef>
              <a:spcAft>
                <a:spcPts val="0"/>
              </a:spcAft>
              <a:buClr>
                <a:srgbClr val="005375"/>
              </a:buClr>
              <a:buSzPts val="1000"/>
              <a:buNone/>
              <a:defRPr sz="1333">
                <a:solidFill>
                  <a:srgbClr val="005375"/>
                </a:solidFill>
              </a:defRPr>
            </a:lvl2pPr>
            <a:lvl3pPr lvl="2" algn="ctr" rtl="0">
              <a:lnSpc>
                <a:spcPct val="100000"/>
              </a:lnSpc>
              <a:spcBef>
                <a:spcPts val="0"/>
              </a:spcBef>
              <a:spcAft>
                <a:spcPts val="0"/>
              </a:spcAft>
              <a:buClr>
                <a:srgbClr val="005375"/>
              </a:buClr>
              <a:buSzPts val="1000"/>
              <a:buNone/>
              <a:defRPr sz="1333">
                <a:solidFill>
                  <a:srgbClr val="005375"/>
                </a:solidFill>
              </a:defRPr>
            </a:lvl3pPr>
            <a:lvl4pPr lvl="3" algn="ctr" rtl="0">
              <a:lnSpc>
                <a:spcPct val="100000"/>
              </a:lnSpc>
              <a:spcBef>
                <a:spcPts val="0"/>
              </a:spcBef>
              <a:spcAft>
                <a:spcPts val="0"/>
              </a:spcAft>
              <a:buClr>
                <a:srgbClr val="005375"/>
              </a:buClr>
              <a:buSzPts val="1000"/>
              <a:buNone/>
              <a:defRPr sz="1333">
                <a:solidFill>
                  <a:srgbClr val="005375"/>
                </a:solidFill>
              </a:defRPr>
            </a:lvl4pPr>
            <a:lvl5pPr lvl="4" algn="ctr" rtl="0">
              <a:lnSpc>
                <a:spcPct val="100000"/>
              </a:lnSpc>
              <a:spcBef>
                <a:spcPts val="0"/>
              </a:spcBef>
              <a:spcAft>
                <a:spcPts val="0"/>
              </a:spcAft>
              <a:buClr>
                <a:srgbClr val="005375"/>
              </a:buClr>
              <a:buSzPts val="1000"/>
              <a:buNone/>
              <a:defRPr sz="1333">
                <a:solidFill>
                  <a:srgbClr val="005375"/>
                </a:solidFill>
              </a:defRPr>
            </a:lvl5pPr>
            <a:lvl6pPr lvl="5" algn="ctr" rtl="0">
              <a:lnSpc>
                <a:spcPct val="100000"/>
              </a:lnSpc>
              <a:spcBef>
                <a:spcPts val="0"/>
              </a:spcBef>
              <a:spcAft>
                <a:spcPts val="0"/>
              </a:spcAft>
              <a:buClr>
                <a:srgbClr val="005375"/>
              </a:buClr>
              <a:buSzPts val="1000"/>
              <a:buNone/>
              <a:defRPr sz="1333">
                <a:solidFill>
                  <a:srgbClr val="005375"/>
                </a:solidFill>
              </a:defRPr>
            </a:lvl6pPr>
            <a:lvl7pPr lvl="6" algn="ctr" rtl="0">
              <a:lnSpc>
                <a:spcPct val="100000"/>
              </a:lnSpc>
              <a:spcBef>
                <a:spcPts val="0"/>
              </a:spcBef>
              <a:spcAft>
                <a:spcPts val="0"/>
              </a:spcAft>
              <a:buClr>
                <a:srgbClr val="005375"/>
              </a:buClr>
              <a:buSzPts val="1000"/>
              <a:buNone/>
              <a:defRPr sz="1333">
                <a:solidFill>
                  <a:srgbClr val="005375"/>
                </a:solidFill>
              </a:defRPr>
            </a:lvl7pPr>
            <a:lvl8pPr lvl="7" algn="ctr" rtl="0">
              <a:lnSpc>
                <a:spcPct val="100000"/>
              </a:lnSpc>
              <a:spcBef>
                <a:spcPts val="0"/>
              </a:spcBef>
              <a:spcAft>
                <a:spcPts val="0"/>
              </a:spcAft>
              <a:buClr>
                <a:srgbClr val="005375"/>
              </a:buClr>
              <a:buSzPts val="1000"/>
              <a:buNone/>
              <a:defRPr sz="1333">
                <a:solidFill>
                  <a:srgbClr val="005375"/>
                </a:solidFill>
              </a:defRPr>
            </a:lvl8pPr>
            <a:lvl9pPr lvl="8" algn="ctr"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40" name="Google Shape;40;p6"/>
          <p:cNvSpPr txBox="1">
            <a:spLocks noGrp="1"/>
          </p:cNvSpPr>
          <p:nvPr>
            <p:ph type="ctrTitle" idx="3"/>
          </p:nvPr>
        </p:nvSpPr>
        <p:spPr>
          <a:xfrm>
            <a:off x="4812201" y="3553400"/>
            <a:ext cx="2567600" cy="5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2400">
                <a:solidFill>
                  <a:srgbClr val="005375"/>
                </a:solidFill>
              </a:defRPr>
            </a:lvl1pPr>
            <a:lvl2pPr lvl="1" algn="ctr" rtl="0">
              <a:spcBef>
                <a:spcPts val="0"/>
              </a:spcBef>
              <a:spcAft>
                <a:spcPts val="0"/>
              </a:spcAft>
              <a:buClr>
                <a:srgbClr val="005375"/>
              </a:buClr>
              <a:buSzPts val="1800"/>
              <a:buNone/>
              <a:defRPr sz="2400">
                <a:solidFill>
                  <a:srgbClr val="005375"/>
                </a:solidFill>
              </a:defRPr>
            </a:lvl2pPr>
            <a:lvl3pPr lvl="2" algn="ctr" rtl="0">
              <a:spcBef>
                <a:spcPts val="0"/>
              </a:spcBef>
              <a:spcAft>
                <a:spcPts val="0"/>
              </a:spcAft>
              <a:buClr>
                <a:srgbClr val="005375"/>
              </a:buClr>
              <a:buSzPts val="1800"/>
              <a:buNone/>
              <a:defRPr sz="2400">
                <a:solidFill>
                  <a:srgbClr val="005375"/>
                </a:solidFill>
              </a:defRPr>
            </a:lvl3pPr>
            <a:lvl4pPr lvl="3" algn="ctr" rtl="0">
              <a:spcBef>
                <a:spcPts val="0"/>
              </a:spcBef>
              <a:spcAft>
                <a:spcPts val="0"/>
              </a:spcAft>
              <a:buClr>
                <a:srgbClr val="005375"/>
              </a:buClr>
              <a:buSzPts val="1800"/>
              <a:buNone/>
              <a:defRPr sz="2400">
                <a:solidFill>
                  <a:srgbClr val="005375"/>
                </a:solidFill>
              </a:defRPr>
            </a:lvl4pPr>
            <a:lvl5pPr lvl="4" algn="ctr" rtl="0">
              <a:spcBef>
                <a:spcPts val="0"/>
              </a:spcBef>
              <a:spcAft>
                <a:spcPts val="0"/>
              </a:spcAft>
              <a:buClr>
                <a:srgbClr val="005375"/>
              </a:buClr>
              <a:buSzPts val="1800"/>
              <a:buNone/>
              <a:defRPr sz="2400">
                <a:solidFill>
                  <a:srgbClr val="005375"/>
                </a:solidFill>
              </a:defRPr>
            </a:lvl5pPr>
            <a:lvl6pPr lvl="5" algn="ctr" rtl="0">
              <a:spcBef>
                <a:spcPts val="0"/>
              </a:spcBef>
              <a:spcAft>
                <a:spcPts val="0"/>
              </a:spcAft>
              <a:buClr>
                <a:srgbClr val="005375"/>
              </a:buClr>
              <a:buSzPts val="1800"/>
              <a:buNone/>
              <a:defRPr sz="2400">
                <a:solidFill>
                  <a:srgbClr val="005375"/>
                </a:solidFill>
              </a:defRPr>
            </a:lvl6pPr>
            <a:lvl7pPr lvl="6" algn="ctr" rtl="0">
              <a:spcBef>
                <a:spcPts val="0"/>
              </a:spcBef>
              <a:spcAft>
                <a:spcPts val="0"/>
              </a:spcAft>
              <a:buClr>
                <a:srgbClr val="005375"/>
              </a:buClr>
              <a:buSzPts val="1800"/>
              <a:buNone/>
              <a:defRPr sz="2400">
                <a:solidFill>
                  <a:srgbClr val="005375"/>
                </a:solidFill>
              </a:defRPr>
            </a:lvl7pPr>
            <a:lvl8pPr lvl="7" algn="ctr" rtl="0">
              <a:spcBef>
                <a:spcPts val="0"/>
              </a:spcBef>
              <a:spcAft>
                <a:spcPts val="0"/>
              </a:spcAft>
              <a:buClr>
                <a:srgbClr val="005375"/>
              </a:buClr>
              <a:buSzPts val="1800"/>
              <a:buNone/>
              <a:defRPr sz="2400">
                <a:solidFill>
                  <a:srgbClr val="005375"/>
                </a:solidFill>
              </a:defRPr>
            </a:lvl8pPr>
            <a:lvl9pPr lvl="8" algn="ctr" rtl="0">
              <a:spcBef>
                <a:spcPts val="0"/>
              </a:spcBef>
              <a:spcAft>
                <a:spcPts val="0"/>
              </a:spcAft>
              <a:buClr>
                <a:srgbClr val="005375"/>
              </a:buClr>
              <a:buSzPts val="1800"/>
              <a:buNone/>
              <a:defRPr sz="2400">
                <a:solidFill>
                  <a:srgbClr val="005375"/>
                </a:solidFill>
              </a:defRPr>
            </a:lvl9pPr>
          </a:lstStyle>
          <a:p>
            <a:endParaRPr/>
          </a:p>
        </p:txBody>
      </p:sp>
      <p:sp>
        <p:nvSpPr>
          <p:cNvPr id="41" name="Google Shape;41;p6"/>
          <p:cNvSpPr txBox="1">
            <a:spLocks noGrp="1"/>
          </p:cNvSpPr>
          <p:nvPr>
            <p:ph type="subTitle" idx="4"/>
          </p:nvPr>
        </p:nvSpPr>
        <p:spPr>
          <a:xfrm>
            <a:off x="4812197" y="4056135"/>
            <a:ext cx="2567600" cy="52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5375"/>
              </a:buClr>
              <a:buSzPts val="1000"/>
              <a:buNone/>
              <a:defRPr sz="1333">
                <a:solidFill>
                  <a:srgbClr val="005375"/>
                </a:solidFill>
              </a:defRPr>
            </a:lvl1pPr>
            <a:lvl2pPr lvl="1" algn="ctr" rtl="0">
              <a:lnSpc>
                <a:spcPct val="100000"/>
              </a:lnSpc>
              <a:spcBef>
                <a:spcPts val="0"/>
              </a:spcBef>
              <a:spcAft>
                <a:spcPts val="0"/>
              </a:spcAft>
              <a:buClr>
                <a:srgbClr val="005375"/>
              </a:buClr>
              <a:buSzPts val="1000"/>
              <a:buNone/>
              <a:defRPr sz="1333">
                <a:solidFill>
                  <a:srgbClr val="005375"/>
                </a:solidFill>
              </a:defRPr>
            </a:lvl2pPr>
            <a:lvl3pPr lvl="2" algn="ctr" rtl="0">
              <a:lnSpc>
                <a:spcPct val="100000"/>
              </a:lnSpc>
              <a:spcBef>
                <a:spcPts val="0"/>
              </a:spcBef>
              <a:spcAft>
                <a:spcPts val="0"/>
              </a:spcAft>
              <a:buClr>
                <a:srgbClr val="005375"/>
              </a:buClr>
              <a:buSzPts val="1000"/>
              <a:buNone/>
              <a:defRPr sz="1333">
                <a:solidFill>
                  <a:srgbClr val="005375"/>
                </a:solidFill>
              </a:defRPr>
            </a:lvl3pPr>
            <a:lvl4pPr lvl="3" algn="ctr" rtl="0">
              <a:lnSpc>
                <a:spcPct val="100000"/>
              </a:lnSpc>
              <a:spcBef>
                <a:spcPts val="0"/>
              </a:spcBef>
              <a:spcAft>
                <a:spcPts val="0"/>
              </a:spcAft>
              <a:buClr>
                <a:srgbClr val="005375"/>
              </a:buClr>
              <a:buSzPts val="1000"/>
              <a:buNone/>
              <a:defRPr sz="1333">
                <a:solidFill>
                  <a:srgbClr val="005375"/>
                </a:solidFill>
              </a:defRPr>
            </a:lvl4pPr>
            <a:lvl5pPr lvl="4" algn="ctr" rtl="0">
              <a:lnSpc>
                <a:spcPct val="100000"/>
              </a:lnSpc>
              <a:spcBef>
                <a:spcPts val="0"/>
              </a:spcBef>
              <a:spcAft>
                <a:spcPts val="0"/>
              </a:spcAft>
              <a:buClr>
                <a:srgbClr val="005375"/>
              </a:buClr>
              <a:buSzPts val="1000"/>
              <a:buNone/>
              <a:defRPr sz="1333">
                <a:solidFill>
                  <a:srgbClr val="005375"/>
                </a:solidFill>
              </a:defRPr>
            </a:lvl5pPr>
            <a:lvl6pPr lvl="5" algn="ctr" rtl="0">
              <a:lnSpc>
                <a:spcPct val="100000"/>
              </a:lnSpc>
              <a:spcBef>
                <a:spcPts val="0"/>
              </a:spcBef>
              <a:spcAft>
                <a:spcPts val="0"/>
              </a:spcAft>
              <a:buClr>
                <a:srgbClr val="005375"/>
              </a:buClr>
              <a:buSzPts val="1000"/>
              <a:buNone/>
              <a:defRPr sz="1333">
                <a:solidFill>
                  <a:srgbClr val="005375"/>
                </a:solidFill>
              </a:defRPr>
            </a:lvl6pPr>
            <a:lvl7pPr lvl="6" algn="ctr" rtl="0">
              <a:lnSpc>
                <a:spcPct val="100000"/>
              </a:lnSpc>
              <a:spcBef>
                <a:spcPts val="0"/>
              </a:spcBef>
              <a:spcAft>
                <a:spcPts val="0"/>
              </a:spcAft>
              <a:buClr>
                <a:srgbClr val="005375"/>
              </a:buClr>
              <a:buSzPts val="1000"/>
              <a:buNone/>
              <a:defRPr sz="1333">
                <a:solidFill>
                  <a:srgbClr val="005375"/>
                </a:solidFill>
              </a:defRPr>
            </a:lvl7pPr>
            <a:lvl8pPr lvl="7" algn="ctr" rtl="0">
              <a:lnSpc>
                <a:spcPct val="100000"/>
              </a:lnSpc>
              <a:spcBef>
                <a:spcPts val="0"/>
              </a:spcBef>
              <a:spcAft>
                <a:spcPts val="0"/>
              </a:spcAft>
              <a:buClr>
                <a:srgbClr val="005375"/>
              </a:buClr>
              <a:buSzPts val="1000"/>
              <a:buNone/>
              <a:defRPr sz="1333">
                <a:solidFill>
                  <a:srgbClr val="005375"/>
                </a:solidFill>
              </a:defRPr>
            </a:lvl8pPr>
            <a:lvl9pPr lvl="8" algn="ctr"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42" name="Google Shape;42;p6"/>
          <p:cNvSpPr txBox="1">
            <a:spLocks noGrp="1"/>
          </p:cNvSpPr>
          <p:nvPr>
            <p:ph type="ctrTitle" idx="5"/>
          </p:nvPr>
        </p:nvSpPr>
        <p:spPr>
          <a:xfrm>
            <a:off x="8022381" y="3553400"/>
            <a:ext cx="2567600" cy="5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2400">
                <a:solidFill>
                  <a:srgbClr val="005375"/>
                </a:solidFill>
              </a:defRPr>
            </a:lvl1pPr>
            <a:lvl2pPr lvl="1" algn="ctr" rtl="0">
              <a:spcBef>
                <a:spcPts val="0"/>
              </a:spcBef>
              <a:spcAft>
                <a:spcPts val="0"/>
              </a:spcAft>
              <a:buClr>
                <a:srgbClr val="005375"/>
              </a:buClr>
              <a:buSzPts val="1800"/>
              <a:buNone/>
              <a:defRPr sz="2400">
                <a:solidFill>
                  <a:srgbClr val="005375"/>
                </a:solidFill>
              </a:defRPr>
            </a:lvl2pPr>
            <a:lvl3pPr lvl="2" algn="ctr" rtl="0">
              <a:spcBef>
                <a:spcPts val="0"/>
              </a:spcBef>
              <a:spcAft>
                <a:spcPts val="0"/>
              </a:spcAft>
              <a:buClr>
                <a:srgbClr val="005375"/>
              </a:buClr>
              <a:buSzPts val="1800"/>
              <a:buNone/>
              <a:defRPr sz="2400">
                <a:solidFill>
                  <a:srgbClr val="005375"/>
                </a:solidFill>
              </a:defRPr>
            </a:lvl3pPr>
            <a:lvl4pPr lvl="3" algn="ctr" rtl="0">
              <a:spcBef>
                <a:spcPts val="0"/>
              </a:spcBef>
              <a:spcAft>
                <a:spcPts val="0"/>
              </a:spcAft>
              <a:buClr>
                <a:srgbClr val="005375"/>
              </a:buClr>
              <a:buSzPts val="1800"/>
              <a:buNone/>
              <a:defRPr sz="2400">
                <a:solidFill>
                  <a:srgbClr val="005375"/>
                </a:solidFill>
              </a:defRPr>
            </a:lvl4pPr>
            <a:lvl5pPr lvl="4" algn="ctr" rtl="0">
              <a:spcBef>
                <a:spcPts val="0"/>
              </a:spcBef>
              <a:spcAft>
                <a:spcPts val="0"/>
              </a:spcAft>
              <a:buClr>
                <a:srgbClr val="005375"/>
              </a:buClr>
              <a:buSzPts val="1800"/>
              <a:buNone/>
              <a:defRPr sz="2400">
                <a:solidFill>
                  <a:srgbClr val="005375"/>
                </a:solidFill>
              </a:defRPr>
            </a:lvl5pPr>
            <a:lvl6pPr lvl="5" algn="ctr" rtl="0">
              <a:spcBef>
                <a:spcPts val="0"/>
              </a:spcBef>
              <a:spcAft>
                <a:spcPts val="0"/>
              </a:spcAft>
              <a:buClr>
                <a:srgbClr val="005375"/>
              </a:buClr>
              <a:buSzPts val="1800"/>
              <a:buNone/>
              <a:defRPr sz="2400">
                <a:solidFill>
                  <a:srgbClr val="005375"/>
                </a:solidFill>
              </a:defRPr>
            </a:lvl6pPr>
            <a:lvl7pPr lvl="6" algn="ctr" rtl="0">
              <a:spcBef>
                <a:spcPts val="0"/>
              </a:spcBef>
              <a:spcAft>
                <a:spcPts val="0"/>
              </a:spcAft>
              <a:buClr>
                <a:srgbClr val="005375"/>
              </a:buClr>
              <a:buSzPts val="1800"/>
              <a:buNone/>
              <a:defRPr sz="2400">
                <a:solidFill>
                  <a:srgbClr val="005375"/>
                </a:solidFill>
              </a:defRPr>
            </a:lvl7pPr>
            <a:lvl8pPr lvl="7" algn="ctr" rtl="0">
              <a:spcBef>
                <a:spcPts val="0"/>
              </a:spcBef>
              <a:spcAft>
                <a:spcPts val="0"/>
              </a:spcAft>
              <a:buClr>
                <a:srgbClr val="005375"/>
              </a:buClr>
              <a:buSzPts val="1800"/>
              <a:buNone/>
              <a:defRPr sz="2400">
                <a:solidFill>
                  <a:srgbClr val="005375"/>
                </a:solidFill>
              </a:defRPr>
            </a:lvl8pPr>
            <a:lvl9pPr lvl="8" algn="ctr" rtl="0">
              <a:spcBef>
                <a:spcPts val="0"/>
              </a:spcBef>
              <a:spcAft>
                <a:spcPts val="0"/>
              </a:spcAft>
              <a:buClr>
                <a:srgbClr val="005375"/>
              </a:buClr>
              <a:buSzPts val="1800"/>
              <a:buNone/>
              <a:defRPr sz="2400">
                <a:solidFill>
                  <a:srgbClr val="005375"/>
                </a:solidFill>
              </a:defRPr>
            </a:lvl9pPr>
          </a:lstStyle>
          <a:p>
            <a:endParaRPr/>
          </a:p>
        </p:txBody>
      </p:sp>
      <p:sp>
        <p:nvSpPr>
          <p:cNvPr id="43" name="Google Shape;43;p6"/>
          <p:cNvSpPr txBox="1">
            <a:spLocks noGrp="1"/>
          </p:cNvSpPr>
          <p:nvPr>
            <p:ph type="subTitle" idx="6"/>
          </p:nvPr>
        </p:nvSpPr>
        <p:spPr>
          <a:xfrm>
            <a:off x="8022377" y="4056135"/>
            <a:ext cx="2567600" cy="52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5375"/>
              </a:buClr>
              <a:buSzPts val="1000"/>
              <a:buNone/>
              <a:defRPr sz="1333">
                <a:solidFill>
                  <a:srgbClr val="005375"/>
                </a:solidFill>
              </a:defRPr>
            </a:lvl1pPr>
            <a:lvl2pPr lvl="1" algn="ctr" rtl="0">
              <a:lnSpc>
                <a:spcPct val="100000"/>
              </a:lnSpc>
              <a:spcBef>
                <a:spcPts val="0"/>
              </a:spcBef>
              <a:spcAft>
                <a:spcPts val="0"/>
              </a:spcAft>
              <a:buClr>
                <a:srgbClr val="005375"/>
              </a:buClr>
              <a:buSzPts val="1000"/>
              <a:buNone/>
              <a:defRPr sz="1333">
                <a:solidFill>
                  <a:srgbClr val="005375"/>
                </a:solidFill>
              </a:defRPr>
            </a:lvl2pPr>
            <a:lvl3pPr lvl="2" algn="ctr" rtl="0">
              <a:lnSpc>
                <a:spcPct val="100000"/>
              </a:lnSpc>
              <a:spcBef>
                <a:spcPts val="0"/>
              </a:spcBef>
              <a:spcAft>
                <a:spcPts val="0"/>
              </a:spcAft>
              <a:buClr>
                <a:srgbClr val="005375"/>
              </a:buClr>
              <a:buSzPts val="1000"/>
              <a:buNone/>
              <a:defRPr sz="1333">
                <a:solidFill>
                  <a:srgbClr val="005375"/>
                </a:solidFill>
              </a:defRPr>
            </a:lvl3pPr>
            <a:lvl4pPr lvl="3" algn="ctr" rtl="0">
              <a:lnSpc>
                <a:spcPct val="100000"/>
              </a:lnSpc>
              <a:spcBef>
                <a:spcPts val="0"/>
              </a:spcBef>
              <a:spcAft>
                <a:spcPts val="0"/>
              </a:spcAft>
              <a:buClr>
                <a:srgbClr val="005375"/>
              </a:buClr>
              <a:buSzPts val="1000"/>
              <a:buNone/>
              <a:defRPr sz="1333">
                <a:solidFill>
                  <a:srgbClr val="005375"/>
                </a:solidFill>
              </a:defRPr>
            </a:lvl4pPr>
            <a:lvl5pPr lvl="4" algn="ctr" rtl="0">
              <a:lnSpc>
                <a:spcPct val="100000"/>
              </a:lnSpc>
              <a:spcBef>
                <a:spcPts val="0"/>
              </a:spcBef>
              <a:spcAft>
                <a:spcPts val="0"/>
              </a:spcAft>
              <a:buClr>
                <a:srgbClr val="005375"/>
              </a:buClr>
              <a:buSzPts val="1000"/>
              <a:buNone/>
              <a:defRPr sz="1333">
                <a:solidFill>
                  <a:srgbClr val="005375"/>
                </a:solidFill>
              </a:defRPr>
            </a:lvl5pPr>
            <a:lvl6pPr lvl="5" algn="ctr" rtl="0">
              <a:lnSpc>
                <a:spcPct val="100000"/>
              </a:lnSpc>
              <a:spcBef>
                <a:spcPts val="0"/>
              </a:spcBef>
              <a:spcAft>
                <a:spcPts val="0"/>
              </a:spcAft>
              <a:buClr>
                <a:srgbClr val="005375"/>
              </a:buClr>
              <a:buSzPts val="1000"/>
              <a:buNone/>
              <a:defRPr sz="1333">
                <a:solidFill>
                  <a:srgbClr val="005375"/>
                </a:solidFill>
              </a:defRPr>
            </a:lvl6pPr>
            <a:lvl7pPr lvl="6" algn="ctr" rtl="0">
              <a:lnSpc>
                <a:spcPct val="100000"/>
              </a:lnSpc>
              <a:spcBef>
                <a:spcPts val="0"/>
              </a:spcBef>
              <a:spcAft>
                <a:spcPts val="0"/>
              </a:spcAft>
              <a:buClr>
                <a:srgbClr val="005375"/>
              </a:buClr>
              <a:buSzPts val="1000"/>
              <a:buNone/>
              <a:defRPr sz="1333">
                <a:solidFill>
                  <a:srgbClr val="005375"/>
                </a:solidFill>
              </a:defRPr>
            </a:lvl7pPr>
            <a:lvl8pPr lvl="7" algn="ctr" rtl="0">
              <a:lnSpc>
                <a:spcPct val="100000"/>
              </a:lnSpc>
              <a:spcBef>
                <a:spcPts val="0"/>
              </a:spcBef>
              <a:spcAft>
                <a:spcPts val="0"/>
              </a:spcAft>
              <a:buClr>
                <a:srgbClr val="005375"/>
              </a:buClr>
              <a:buSzPts val="1000"/>
              <a:buNone/>
              <a:defRPr sz="1333">
                <a:solidFill>
                  <a:srgbClr val="005375"/>
                </a:solidFill>
              </a:defRPr>
            </a:lvl8pPr>
            <a:lvl9pPr lvl="8" algn="ctr"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44" name="Google Shape;44;p6"/>
          <p:cNvSpPr/>
          <p:nvPr/>
        </p:nvSpPr>
        <p:spPr>
          <a:xfrm>
            <a:off x="11402667" y="5986500"/>
            <a:ext cx="789200" cy="520000"/>
          </a:xfrm>
          <a:prstGeom prst="rect">
            <a:avLst/>
          </a:prstGeom>
          <a:solidFill>
            <a:srgbClr val="DC564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 name="Google Shape;45;p6"/>
          <p:cNvSpPr/>
          <p:nvPr/>
        </p:nvSpPr>
        <p:spPr>
          <a:xfrm>
            <a:off x="0" y="5986500"/>
            <a:ext cx="11488800" cy="520000"/>
          </a:xfrm>
          <a:prstGeom prst="rect">
            <a:avLst/>
          </a:prstGeom>
          <a:solidFill>
            <a:srgbClr val="00537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62330142"/>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BULLET POINTS 1">
  <p:cSld name="TITLE + BULLET POINTS 1">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48" name="Google Shape;48;p7"/>
          <p:cNvSpPr txBox="1">
            <a:spLocks noGrp="1"/>
          </p:cNvSpPr>
          <p:nvPr>
            <p:ph type="body" idx="1"/>
          </p:nvPr>
        </p:nvSpPr>
        <p:spPr>
          <a:xfrm>
            <a:off x="6674533" y="2428600"/>
            <a:ext cx="4340000" cy="33332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1pPr>
            <a:lvl2pPr marL="1219170" lvl="1" indent="-406390" rtl="0">
              <a:lnSpc>
                <a:spcPct val="115000"/>
              </a:lnSpc>
              <a:spcBef>
                <a:spcPts val="2133"/>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2pPr>
            <a:lvl3pPr marL="1828754" lvl="2" indent="-406390" rtl="0">
              <a:lnSpc>
                <a:spcPct val="115000"/>
              </a:lnSpc>
              <a:spcBef>
                <a:spcPts val="2133"/>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3pPr>
            <a:lvl4pPr marL="2438339" lvl="3" indent="-406390" rtl="0">
              <a:lnSpc>
                <a:spcPct val="115000"/>
              </a:lnSpc>
              <a:spcBef>
                <a:spcPts val="2133"/>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4pPr>
            <a:lvl5pPr marL="3047924" lvl="4" indent="-406390" rtl="0">
              <a:lnSpc>
                <a:spcPct val="115000"/>
              </a:lnSpc>
              <a:spcBef>
                <a:spcPts val="2133"/>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5pPr>
            <a:lvl6pPr marL="3657509" lvl="5" indent="-406390" rtl="0">
              <a:lnSpc>
                <a:spcPct val="115000"/>
              </a:lnSpc>
              <a:spcBef>
                <a:spcPts val="2133"/>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6pPr>
            <a:lvl7pPr marL="4267093" lvl="6" indent="-406390" rtl="0">
              <a:lnSpc>
                <a:spcPct val="115000"/>
              </a:lnSpc>
              <a:spcBef>
                <a:spcPts val="2133"/>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7pPr>
            <a:lvl8pPr marL="4876678" lvl="7" indent="-406390" rtl="0">
              <a:lnSpc>
                <a:spcPct val="115000"/>
              </a:lnSpc>
              <a:spcBef>
                <a:spcPts val="2133"/>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8pPr>
            <a:lvl9pPr marL="5486263" lvl="8" indent="-406390" rtl="0">
              <a:lnSpc>
                <a:spcPct val="115000"/>
              </a:lnSpc>
              <a:spcBef>
                <a:spcPts val="2133"/>
              </a:spcBef>
              <a:spcAft>
                <a:spcPts val="2133"/>
              </a:spcAft>
              <a:buClr>
                <a:srgbClr val="005375"/>
              </a:buClr>
              <a:buSzPts val="1200"/>
              <a:buFont typeface="Questrial"/>
              <a:buChar char="■"/>
              <a:defRPr sz="1600">
                <a:solidFill>
                  <a:srgbClr val="005375"/>
                </a:solidFill>
                <a:latin typeface="Questrial"/>
                <a:ea typeface="Questrial"/>
                <a:cs typeface="Questrial"/>
                <a:sym typeface="Questrial"/>
              </a:defRPr>
            </a:lvl9pPr>
          </a:lstStyle>
          <a:p>
            <a:endParaRPr/>
          </a:p>
        </p:txBody>
      </p:sp>
      <p:sp>
        <p:nvSpPr>
          <p:cNvPr id="49" name="Google Shape;49;p7"/>
          <p:cNvSpPr/>
          <p:nvPr/>
        </p:nvSpPr>
        <p:spPr>
          <a:xfrm>
            <a:off x="11878000" y="0"/>
            <a:ext cx="314000" cy="3960400"/>
          </a:xfrm>
          <a:prstGeom prst="rect">
            <a:avLst/>
          </a:prstGeom>
          <a:solidFill>
            <a:srgbClr val="DC564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 name="Google Shape;50;p7"/>
          <p:cNvSpPr/>
          <p:nvPr/>
        </p:nvSpPr>
        <p:spPr>
          <a:xfrm>
            <a:off x="0" y="2897600"/>
            <a:ext cx="314000" cy="3960400"/>
          </a:xfrm>
          <a:prstGeom prst="rect">
            <a:avLst/>
          </a:prstGeom>
          <a:solidFill>
            <a:srgbClr val="00537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941375289"/>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1">
  <p:cSld name="SECTION 1">
    <p:spTree>
      <p:nvGrpSpPr>
        <p:cNvPr id="1" name="Shape 51"/>
        <p:cNvGrpSpPr/>
        <p:nvPr/>
      </p:nvGrpSpPr>
      <p:grpSpPr>
        <a:xfrm>
          <a:off x="0" y="0"/>
          <a:ext cx="0" cy="0"/>
          <a:chOff x="0" y="0"/>
          <a:chExt cx="0" cy="0"/>
        </a:xfrm>
      </p:grpSpPr>
      <p:sp>
        <p:nvSpPr>
          <p:cNvPr id="52" name="Google Shape;52;p8"/>
          <p:cNvSpPr/>
          <p:nvPr/>
        </p:nvSpPr>
        <p:spPr>
          <a:xfrm>
            <a:off x="1527600" y="826033"/>
            <a:ext cx="8950800" cy="5532800"/>
          </a:xfrm>
          <a:prstGeom prst="rect">
            <a:avLst/>
          </a:prstGeom>
          <a:solidFill>
            <a:srgbClr val="DC564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 name="Google Shape;53;p8"/>
          <p:cNvSpPr/>
          <p:nvPr/>
        </p:nvSpPr>
        <p:spPr>
          <a:xfrm>
            <a:off x="6369967" y="2174400"/>
            <a:ext cx="5870000" cy="3777600"/>
          </a:xfrm>
          <a:prstGeom prst="rect">
            <a:avLst/>
          </a:prstGeom>
          <a:solidFill>
            <a:srgbClr val="00537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8"/>
          <p:cNvSpPr txBox="1">
            <a:spLocks noGrp="1"/>
          </p:cNvSpPr>
          <p:nvPr>
            <p:ph type="ctrTitle"/>
          </p:nvPr>
        </p:nvSpPr>
        <p:spPr>
          <a:xfrm>
            <a:off x="1620600" y="4043833"/>
            <a:ext cx="8950800" cy="52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a:solidFill>
                  <a:srgbClr val="FFFFFF"/>
                </a:solidFill>
              </a:defRPr>
            </a:lvl1pPr>
            <a:lvl2pPr lvl="1" algn="r" rtl="0">
              <a:spcBef>
                <a:spcPts val="0"/>
              </a:spcBef>
              <a:spcAft>
                <a:spcPts val="0"/>
              </a:spcAft>
              <a:buClr>
                <a:srgbClr val="FFFFFF"/>
              </a:buClr>
              <a:buSzPts val="3600"/>
              <a:buNone/>
              <a:defRPr sz="4800">
                <a:solidFill>
                  <a:srgbClr val="FFFFFF"/>
                </a:solidFill>
              </a:defRPr>
            </a:lvl2pPr>
            <a:lvl3pPr lvl="2" algn="r" rtl="0">
              <a:spcBef>
                <a:spcPts val="0"/>
              </a:spcBef>
              <a:spcAft>
                <a:spcPts val="0"/>
              </a:spcAft>
              <a:buClr>
                <a:srgbClr val="FFFFFF"/>
              </a:buClr>
              <a:buSzPts val="3600"/>
              <a:buNone/>
              <a:defRPr sz="4800">
                <a:solidFill>
                  <a:srgbClr val="FFFFFF"/>
                </a:solidFill>
              </a:defRPr>
            </a:lvl3pPr>
            <a:lvl4pPr lvl="3" algn="r" rtl="0">
              <a:spcBef>
                <a:spcPts val="0"/>
              </a:spcBef>
              <a:spcAft>
                <a:spcPts val="0"/>
              </a:spcAft>
              <a:buClr>
                <a:srgbClr val="FFFFFF"/>
              </a:buClr>
              <a:buSzPts val="3600"/>
              <a:buNone/>
              <a:defRPr sz="4800">
                <a:solidFill>
                  <a:srgbClr val="FFFFFF"/>
                </a:solidFill>
              </a:defRPr>
            </a:lvl4pPr>
            <a:lvl5pPr lvl="4" algn="r" rtl="0">
              <a:spcBef>
                <a:spcPts val="0"/>
              </a:spcBef>
              <a:spcAft>
                <a:spcPts val="0"/>
              </a:spcAft>
              <a:buClr>
                <a:srgbClr val="FFFFFF"/>
              </a:buClr>
              <a:buSzPts val="3600"/>
              <a:buNone/>
              <a:defRPr sz="4800">
                <a:solidFill>
                  <a:srgbClr val="FFFFFF"/>
                </a:solidFill>
              </a:defRPr>
            </a:lvl5pPr>
            <a:lvl6pPr lvl="5" algn="r" rtl="0">
              <a:spcBef>
                <a:spcPts val="0"/>
              </a:spcBef>
              <a:spcAft>
                <a:spcPts val="0"/>
              </a:spcAft>
              <a:buClr>
                <a:srgbClr val="FFFFFF"/>
              </a:buClr>
              <a:buSzPts val="3600"/>
              <a:buNone/>
              <a:defRPr sz="4800">
                <a:solidFill>
                  <a:srgbClr val="FFFFFF"/>
                </a:solidFill>
              </a:defRPr>
            </a:lvl6pPr>
            <a:lvl7pPr lvl="6" algn="r" rtl="0">
              <a:spcBef>
                <a:spcPts val="0"/>
              </a:spcBef>
              <a:spcAft>
                <a:spcPts val="0"/>
              </a:spcAft>
              <a:buClr>
                <a:srgbClr val="FFFFFF"/>
              </a:buClr>
              <a:buSzPts val="3600"/>
              <a:buNone/>
              <a:defRPr sz="4800">
                <a:solidFill>
                  <a:srgbClr val="FFFFFF"/>
                </a:solidFill>
              </a:defRPr>
            </a:lvl7pPr>
            <a:lvl8pPr lvl="7" algn="r" rtl="0">
              <a:spcBef>
                <a:spcPts val="0"/>
              </a:spcBef>
              <a:spcAft>
                <a:spcPts val="0"/>
              </a:spcAft>
              <a:buClr>
                <a:srgbClr val="FFFFFF"/>
              </a:buClr>
              <a:buSzPts val="3600"/>
              <a:buNone/>
              <a:defRPr sz="4800">
                <a:solidFill>
                  <a:srgbClr val="FFFFFF"/>
                </a:solidFill>
              </a:defRPr>
            </a:lvl8pPr>
            <a:lvl9pPr lvl="8" algn="r" rtl="0">
              <a:spcBef>
                <a:spcPts val="0"/>
              </a:spcBef>
              <a:spcAft>
                <a:spcPts val="0"/>
              </a:spcAft>
              <a:buClr>
                <a:srgbClr val="FFFFFF"/>
              </a:buClr>
              <a:buSzPts val="3600"/>
              <a:buNone/>
              <a:defRPr sz="4800">
                <a:solidFill>
                  <a:srgbClr val="FFFFFF"/>
                </a:solidFill>
              </a:defRPr>
            </a:lvl9pPr>
          </a:lstStyle>
          <a:p>
            <a:endParaRPr/>
          </a:p>
        </p:txBody>
      </p:sp>
      <p:sp>
        <p:nvSpPr>
          <p:cNvPr id="55" name="Google Shape;55;p8"/>
          <p:cNvSpPr txBox="1">
            <a:spLocks noGrp="1"/>
          </p:cNvSpPr>
          <p:nvPr>
            <p:ph type="subTitle" idx="1"/>
          </p:nvPr>
        </p:nvSpPr>
        <p:spPr>
          <a:xfrm>
            <a:off x="7510200" y="4664037"/>
            <a:ext cx="3061200" cy="52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FFFFFF"/>
              </a:buClr>
              <a:buSzPts val="1000"/>
              <a:buNone/>
              <a:defRPr sz="1333">
                <a:solidFill>
                  <a:srgbClr val="FFFFFF"/>
                </a:solidFill>
              </a:defRPr>
            </a:lvl1pPr>
            <a:lvl2pPr lvl="1" algn="r" rtl="0">
              <a:lnSpc>
                <a:spcPct val="100000"/>
              </a:lnSpc>
              <a:spcBef>
                <a:spcPts val="0"/>
              </a:spcBef>
              <a:spcAft>
                <a:spcPts val="0"/>
              </a:spcAft>
              <a:buClr>
                <a:srgbClr val="FFFFFF"/>
              </a:buClr>
              <a:buSzPts val="1000"/>
              <a:buNone/>
              <a:defRPr sz="1333">
                <a:solidFill>
                  <a:srgbClr val="FFFFFF"/>
                </a:solidFill>
              </a:defRPr>
            </a:lvl2pPr>
            <a:lvl3pPr lvl="2" algn="r" rtl="0">
              <a:lnSpc>
                <a:spcPct val="100000"/>
              </a:lnSpc>
              <a:spcBef>
                <a:spcPts val="0"/>
              </a:spcBef>
              <a:spcAft>
                <a:spcPts val="0"/>
              </a:spcAft>
              <a:buClr>
                <a:srgbClr val="FFFFFF"/>
              </a:buClr>
              <a:buSzPts val="1000"/>
              <a:buNone/>
              <a:defRPr sz="1333">
                <a:solidFill>
                  <a:srgbClr val="FFFFFF"/>
                </a:solidFill>
              </a:defRPr>
            </a:lvl3pPr>
            <a:lvl4pPr lvl="3" algn="r" rtl="0">
              <a:lnSpc>
                <a:spcPct val="100000"/>
              </a:lnSpc>
              <a:spcBef>
                <a:spcPts val="0"/>
              </a:spcBef>
              <a:spcAft>
                <a:spcPts val="0"/>
              </a:spcAft>
              <a:buClr>
                <a:srgbClr val="FFFFFF"/>
              </a:buClr>
              <a:buSzPts val="1000"/>
              <a:buNone/>
              <a:defRPr sz="1333">
                <a:solidFill>
                  <a:srgbClr val="FFFFFF"/>
                </a:solidFill>
              </a:defRPr>
            </a:lvl4pPr>
            <a:lvl5pPr lvl="4" algn="r" rtl="0">
              <a:lnSpc>
                <a:spcPct val="100000"/>
              </a:lnSpc>
              <a:spcBef>
                <a:spcPts val="0"/>
              </a:spcBef>
              <a:spcAft>
                <a:spcPts val="0"/>
              </a:spcAft>
              <a:buClr>
                <a:srgbClr val="FFFFFF"/>
              </a:buClr>
              <a:buSzPts val="1000"/>
              <a:buNone/>
              <a:defRPr sz="1333">
                <a:solidFill>
                  <a:srgbClr val="FFFFFF"/>
                </a:solidFill>
              </a:defRPr>
            </a:lvl5pPr>
            <a:lvl6pPr lvl="5" algn="r" rtl="0">
              <a:lnSpc>
                <a:spcPct val="100000"/>
              </a:lnSpc>
              <a:spcBef>
                <a:spcPts val="0"/>
              </a:spcBef>
              <a:spcAft>
                <a:spcPts val="0"/>
              </a:spcAft>
              <a:buClr>
                <a:srgbClr val="FFFFFF"/>
              </a:buClr>
              <a:buSzPts val="1000"/>
              <a:buNone/>
              <a:defRPr sz="1333">
                <a:solidFill>
                  <a:srgbClr val="FFFFFF"/>
                </a:solidFill>
              </a:defRPr>
            </a:lvl6pPr>
            <a:lvl7pPr lvl="6" algn="r" rtl="0">
              <a:lnSpc>
                <a:spcPct val="100000"/>
              </a:lnSpc>
              <a:spcBef>
                <a:spcPts val="0"/>
              </a:spcBef>
              <a:spcAft>
                <a:spcPts val="0"/>
              </a:spcAft>
              <a:buClr>
                <a:srgbClr val="FFFFFF"/>
              </a:buClr>
              <a:buSzPts val="1000"/>
              <a:buNone/>
              <a:defRPr sz="1333">
                <a:solidFill>
                  <a:srgbClr val="FFFFFF"/>
                </a:solidFill>
              </a:defRPr>
            </a:lvl7pPr>
            <a:lvl8pPr lvl="7" algn="r" rtl="0">
              <a:lnSpc>
                <a:spcPct val="100000"/>
              </a:lnSpc>
              <a:spcBef>
                <a:spcPts val="0"/>
              </a:spcBef>
              <a:spcAft>
                <a:spcPts val="0"/>
              </a:spcAft>
              <a:buClr>
                <a:srgbClr val="FFFFFF"/>
              </a:buClr>
              <a:buSzPts val="1000"/>
              <a:buNone/>
              <a:defRPr sz="1333">
                <a:solidFill>
                  <a:srgbClr val="FFFFFF"/>
                </a:solidFill>
              </a:defRPr>
            </a:lvl8pPr>
            <a:lvl9pPr lvl="8" algn="r" rtl="0">
              <a:lnSpc>
                <a:spcPct val="100000"/>
              </a:lnSpc>
              <a:spcBef>
                <a:spcPts val="0"/>
              </a:spcBef>
              <a:spcAft>
                <a:spcPts val="0"/>
              </a:spcAft>
              <a:buClr>
                <a:srgbClr val="FFFFFF"/>
              </a:buClr>
              <a:buSzPts val="1000"/>
              <a:buNone/>
              <a:defRPr sz="1333">
                <a:solidFill>
                  <a:srgbClr val="FFFFFF"/>
                </a:solidFill>
              </a:defRPr>
            </a:lvl9pPr>
          </a:lstStyle>
          <a:p>
            <a:endParaRPr/>
          </a:p>
        </p:txBody>
      </p:sp>
      <p:sp>
        <p:nvSpPr>
          <p:cNvPr id="56" name="Google Shape;56;p8"/>
          <p:cNvSpPr txBox="1">
            <a:spLocks noGrp="1"/>
          </p:cNvSpPr>
          <p:nvPr>
            <p:ph type="title" idx="2" hasCustomPrompt="1"/>
          </p:nvPr>
        </p:nvSpPr>
        <p:spPr>
          <a:xfrm>
            <a:off x="8996200" y="2822628"/>
            <a:ext cx="1575200" cy="520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Tree>
    <p:extLst>
      <p:ext uri="{BB962C8B-B14F-4D97-AF65-F5344CB8AC3E}">
        <p14:creationId xmlns:p14="http://schemas.microsoft.com/office/powerpoint/2010/main" val="1267543694"/>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DESIGN ">
  <p:cSld name="TITLE + DESIGN ">
    <p:spTree>
      <p:nvGrpSpPr>
        <p:cNvPr id="1" name="Shape 57"/>
        <p:cNvGrpSpPr/>
        <p:nvPr/>
      </p:nvGrpSpPr>
      <p:grpSpPr>
        <a:xfrm>
          <a:off x="0" y="0"/>
          <a:ext cx="0" cy="0"/>
          <a:chOff x="0" y="0"/>
          <a:chExt cx="0" cy="0"/>
        </a:xfrm>
      </p:grpSpPr>
      <p:sp>
        <p:nvSpPr>
          <p:cNvPr id="58" name="Google Shape;58;p9"/>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59" name="Google Shape;59;p9"/>
          <p:cNvSpPr/>
          <p:nvPr/>
        </p:nvSpPr>
        <p:spPr>
          <a:xfrm>
            <a:off x="11402667" y="5986500"/>
            <a:ext cx="789200" cy="520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 name="Google Shape;60;p9"/>
          <p:cNvSpPr/>
          <p:nvPr/>
        </p:nvSpPr>
        <p:spPr>
          <a:xfrm>
            <a:off x="0" y="5986500"/>
            <a:ext cx="11488800" cy="520000"/>
          </a:xfrm>
          <a:prstGeom prst="rect">
            <a:avLst/>
          </a:prstGeom>
          <a:solidFill>
            <a:srgbClr val="DC564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88609591"/>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DESIGN 2">
  <p:cSld name="TITLE + DESIGN 2">
    <p:spTree>
      <p:nvGrpSpPr>
        <p:cNvPr id="1" name="Shape 61"/>
        <p:cNvGrpSpPr/>
        <p:nvPr/>
      </p:nvGrpSpPr>
      <p:grpSpPr>
        <a:xfrm>
          <a:off x="0" y="0"/>
          <a:ext cx="0" cy="0"/>
          <a:chOff x="0" y="0"/>
          <a:chExt cx="0" cy="0"/>
        </a:xfrm>
      </p:grpSpPr>
      <p:sp>
        <p:nvSpPr>
          <p:cNvPr id="62" name="Google Shape;62;p10"/>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Tree>
    <p:extLst>
      <p:ext uri="{BB962C8B-B14F-4D97-AF65-F5344CB8AC3E}">
        <p14:creationId xmlns:p14="http://schemas.microsoft.com/office/powerpoint/2010/main" val="3632915454"/>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B6B74B-E2A4-D778-8A18-B64D1D76FE25}"/>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B3901F3D-969D-5A09-DDEA-F6823BFAB41F}"/>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7FDDFD3F-83BE-5BA9-C3DF-30C3EBB898DB}"/>
              </a:ext>
            </a:extLst>
          </p:cNvPr>
          <p:cNvSpPr>
            <a:spLocks noGrp="1"/>
          </p:cNvSpPr>
          <p:nvPr>
            <p:ph type="dt" sz="half" idx="10"/>
          </p:nvPr>
        </p:nvSpPr>
        <p:spPr/>
        <p:txBody>
          <a:bodyPr/>
          <a:lstStyle/>
          <a:p>
            <a:fld id="{AF8D8DF4-F38A-43A3-8F85-863F9EBA421A}" type="datetimeFigureOut">
              <a:rPr lang="en-US" smtClean="0"/>
              <a:t>1/25/2023</a:t>
            </a:fld>
            <a:endParaRPr lang="en-US"/>
          </a:p>
        </p:txBody>
      </p:sp>
      <p:sp>
        <p:nvSpPr>
          <p:cNvPr id="5" name="Segnaposto piè di pagina 4">
            <a:extLst>
              <a:ext uri="{FF2B5EF4-FFF2-40B4-BE49-F238E27FC236}">
                <a16:creationId xmlns:a16="http://schemas.microsoft.com/office/drawing/2014/main" id="{D1133CEE-B067-4B71-03A5-C29F4A875260}"/>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0A19399E-15AE-20E6-1974-7B40018C4439}"/>
              </a:ext>
            </a:extLst>
          </p:cNvPr>
          <p:cNvSpPr>
            <a:spLocks noGrp="1"/>
          </p:cNvSpPr>
          <p:nvPr>
            <p:ph type="sldNum" sz="quarter" idx="12"/>
          </p:nvPr>
        </p:nvSpPr>
        <p:spPr/>
        <p:txBody>
          <a:bodyPr/>
          <a:lstStyle/>
          <a:p>
            <a:fld id="{D8FDA56E-9987-4F5F-920C-3A2390B754EC}" type="slidenum">
              <a:rPr lang="en-US" smtClean="0"/>
              <a:t>‹N›</a:t>
            </a:fld>
            <a:endParaRPr lang="en-US"/>
          </a:p>
        </p:txBody>
      </p:sp>
    </p:spTree>
    <p:extLst>
      <p:ext uri="{BB962C8B-B14F-4D97-AF65-F5344CB8AC3E}">
        <p14:creationId xmlns:p14="http://schemas.microsoft.com/office/powerpoint/2010/main" val="12376599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DESIGN 3">
  <p:cSld name="TITLE + DESIGN 3">
    <p:bg>
      <p:bgPr>
        <a:solidFill>
          <a:schemeClr val="accent2"/>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65" name="Google Shape;65;p11"/>
          <p:cNvSpPr/>
          <p:nvPr/>
        </p:nvSpPr>
        <p:spPr>
          <a:xfrm>
            <a:off x="-37600" y="1926067"/>
            <a:ext cx="12267200" cy="4932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11"/>
          <p:cNvSpPr/>
          <p:nvPr/>
        </p:nvSpPr>
        <p:spPr>
          <a:xfrm>
            <a:off x="-37600" y="6242200"/>
            <a:ext cx="11300000" cy="616000"/>
          </a:xfrm>
          <a:prstGeom prst="rect">
            <a:avLst/>
          </a:prstGeom>
          <a:solidFill>
            <a:srgbClr val="DC564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 name="Google Shape;67;p11"/>
          <p:cNvSpPr/>
          <p:nvPr/>
        </p:nvSpPr>
        <p:spPr>
          <a:xfrm>
            <a:off x="11262400" y="6242200"/>
            <a:ext cx="997600" cy="616000"/>
          </a:xfrm>
          <a:prstGeom prst="rect">
            <a:avLst/>
          </a:prstGeom>
          <a:solidFill>
            <a:srgbClr val="00537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16493883"/>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TEXT 2">
  <p:cSld name="TITLE + TEXT 2">
    <p:spTree>
      <p:nvGrpSpPr>
        <p:cNvPr id="1" name="Shape 68"/>
        <p:cNvGrpSpPr/>
        <p:nvPr/>
      </p:nvGrpSpPr>
      <p:grpSpPr>
        <a:xfrm>
          <a:off x="0" y="0"/>
          <a:ext cx="0" cy="0"/>
          <a:chOff x="0" y="0"/>
          <a:chExt cx="0" cy="0"/>
        </a:xfrm>
      </p:grpSpPr>
      <p:sp>
        <p:nvSpPr>
          <p:cNvPr id="69" name="Google Shape;69;p12"/>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70" name="Google Shape;70;p12"/>
          <p:cNvSpPr txBox="1">
            <a:spLocks noGrp="1"/>
          </p:cNvSpPr>
          <p:nvPr>
            <p:ph type="subTitle" idx="1"/>
          </p:nvPr>
        </p:nvSpPr>
        <p:spPr>
          <a:xfrm>
            <a:off x="7589136" y="2505567"/>
            <a:ext cx="3213200" cy="309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467">
                <a:solidFill>
                  <a:srgbClr val="005375"/>
                </a:solidFill>
              </a:defRPr>
            </a:lvl1pPr>
            <a:lvl2pPr lvl="1" rtl="0">
              <a:lnSpc>
                <a:spcPct val="100000"/>
              </a:lnSpc>
              <a:spcBef>
                <a:spcPts val="0"/>
              </a:spcBef>
              <a:spcAft>
                <a:spcPts val="0"/>
              </a:spcAft>
              <a:buClr>
                <a:srgbClr val="005375"/>
              </a:buClr>
              <a:buSzPts val="2800"/>
              <a:buNone/>
              <a:defRPr sz="3733">
                <a:solidFill>
                  <a:srgbClr val="005375"/>
                </a:solidFill>
              </a:defRPr>
            </a:lvl2pPr>
            <a:lvl3pPr lvl="2" rtl="0">
              <a:lnSpc>
                <a:spcPct val="100000"/>
              </a:lnSpc>
              <a:spcBef>
                <a:spcPts val="0"/>
              </a:spcBef>
              <a:spcAft>
                <a:spcPts val="0"/>
              </a:spcAft>
              <a:buClr>
                <a:srgbClr val="005375"/>
              </a:buClr>
              <a:buSzPts val="2800"/>
              <a:buNone/>
              <a:defRPr sz="3733">
                <a:solidFill>
                  <a:srgbClr val="005375"/>
                </a:solidFill>
              </a:defRPr>
            </a:lvl3pPr>
            <a:lvl4pPr lvl="3" rtl="0">
              <a:lnSpc>
                <a:spcPct val="100000"/>
              </a:lnSpc>
              <a:spcBef>
                <a:spcPts val="0"/>
              </a:spcBef>
              <a:spcAft>
                <a:spcPts val="0"/>
              </a:spcAft>
              <a:buClr>
                <a:srgbClr val="005375"/>
              </a:buClr>
              <a:buSzPts val="2800"/>
              <a:buNone/>
              <a:defRPr sz="3733">
                <a:solidFill>
                  <a:srgbClr val="005375"/>
                </a:solidFill>
              </a:defRPr>
            </a:lvl4pPr>
            <a:lvl5pPr lvl="4" rtl="0">
              <a:lnSpc>
                <a:spcPct val="100000"/>
              </a:lnSpc>
              <a:spcBef>
                <a:spcPts val="0"/>
              </a:spcBef>
              <a:spcAft>
                <a:spcPts val="0"/>
              </a:spcAft>
              <a:buClr>
                <a:srgbClr val="005375"/>
              </a:buClr>
              <a:buSzPts val="2800"/>
              <a:buNone/>
              <a:defRPr sz="3733">
                <a:solidFill>
                  <a:srgbClr val="005375"/>
                </a:solidFill>
              </a:defRPr>
            </a:lvl5pPr>
            <a:lvl6pPr lvl="5" rtl="0">
              <a:lnSpc>
                <a:spcPct val="100000"/>
              </a:lnSpc>
              <a:spcBef>
                <a:spcPts val="0"/>
              </a:spcBef>
              <a:spcAft>
                <a:spcPts val="0"/>
              </a:spcAft>
              <a:buClr>
                <a:srgbClr val="005375"/>
              </a:buClr>
              <a:buSzPts val="2800"/>
              <a:buNone/>
              <a:defRPr sz="3733">
                <a:solidFill>
                  <a:srgbClr val="005375"/>
                </a:solidFill>
              </a:defRPr>
            </a:lvl6pPr>
            <a:lvl7pPr lvl="6" rtl="0">
              <a:lnSpc>
                <a:spcPct val="100000"/>
              </a:lnSpc>
              <a:spcBef>
                <a:spcPts val="0"/>
              </a:spcBef>
              <a:spcAft>
                <a:spcPts val="0"/>
              </a:spcAft>
              <a:buClr>
                <a:srgbClr val="005375"/>
              </a:buClr>
              <a:buSzPts val="2800"/>
              <a:buNone/>
              <a:defRPr sz="3733">
                <a:solidFill>
                  <a:srgbClr val="005375"/>
                </a:solidFill>
              </a:defRPr>
            </a:lvl7pPr>
            <a:lvl8pPr lvl="7" rtl="0">
              <a:lnSpc>
                <a:spcPct val="100000"/>
              </a:lnSpc>
              <a:spcBef>
                <a:spcPts val="0"/>
              </a:spcBef>
              <a:spcAft>
                <a:spcPts val="0"/>
              </a:spcAft>
              <a:buClr>
                <a:srgbClr val="005375"/>
              </a:buClr>
              <a:buSzPts val="2800"/>
              <a:buNone/>
              <a:defRPr sz="3733">
                <a:solidFill>
                  <a:srgbClr val="005375"/>
                </a:solidFill>
              </a:defRPr>
            </a:lvl8pPr>
            <a:lvl9pPr lvl="8" rtl="0">
              <a:lnSpc>
                <a:spcPct val="100000"/>
              </a:lnSpc>
              <a:spcBef>
                <a:spcPts val="0"/>
              </a:spcBef>
              <a:spcAft>
                <a:spcPts val="0"/>
              </a:spcAft>
              <a:buClr>
                <a:srgbClr val="005375"/>
              </a:buClr>
              <a:buSzPts val="2800"/>
              <a:buNone/>
              <a:defRPr sz="3733">
                <a:solidFill>
                  <a:srgbClr val="005375"/>
                </a:solidFill>
              </a:defRPr>
            </a:lvl9pPr>
          </a:lstStyle>
          <a:p>
            <a:endParaRPr/>
          </a:p>
        </p:txBody>
      </p:sp>
      <p:sp>
        <p:nvSpPr>
          <p:cNvPr id="71" name="Google Shape;71;p12"/>
          <p:cNvSpPr/>
          <p:nvPr/>
        </p:nvSpPr>
        <p:spPr>
          <a:xfrm>
            <a:off x="11827200" y="1259167"/>
            <a:ext cx="364800" cy="5598800"/>
          </a:xfrm>
          <a:prstGeom prst="rect">
            <a:avLst/>
          </a:prstGeom>
          <a:solidFill>
            <a:srgbClr val="DC564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 name="Google Shape;72;p12"/>
          <p:cNvSpPr/>
          <p:nvPr/>
        </p:nvSpPr>
        <p:spPr>
          <a:xfrm>
            <a:off x="11827200" y="0"/>
            <a:ext cx="364800" cy="1346000"/>
          </a:xfrm>
          <a:prstGeom prst="rect">
            <a:avLst/>
          </a:prstGeom>
          <a:solidFill>
            <a:srgbClr val="00537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88841268"/>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TWO COLUMNS ">
  <p:cSld name="TITLE + TWO COLUMNS ">
    <p:spTree>
      <p:nvGrpSpPr>
        <p:cNvPr id="1" name="Shape 73"/>
        <p:cNvGrpSpPr/>
        <p:nvPr/>
      </p:nvGrpSpPr>
      <p:grpSpPr>
        <a:xfrm>
          <a:off x="0" y="0"/>
          <a:ext cx="0" cy="0"/>
          <a:chOff x="0" y="0"/>
          <a:chExt cx="0" cy="0"/>
        </a:xfrm>
      </p:grpSpPr>
      <p:sp>
        <p:nvSpPr>
          <p:cNvPr id="74" name="Google Shape;74;p13"/>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75" name="Google Shape;75;p13"/>
          <p:cNvSpPr txBox="1">
            <a:spLocks noGrp="1"/>
          </p:cNvSpPr>
          <p:nvPr>
            <p:ph type="ctrTitle" idx="2"/>
          </p:nvPr>
        </p:nvSpPr>
        <p:spPr>
          <a:xfrm>
            <a:off x="1877836" y="4326767"/>
            <a:ext cx="3061200" cy="5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2400">
                <a:solidFill>
                  <a:srgbClr val="005375"/>
                </a:solidFill>
              </a:defRPr>
            </a:lvl1pPr>
            <a:lvl2pPr lvl="1" algn="ctr" rtl="0">
              <a:spcBef>
                <a:spcPts val="0"/>
              </a:spcBef>
              <a:spcAft>
                <a:spcPts val="0"/>
              </a:spcAft>
              <a:buClr>
                <a:srgbClr val="005375"/>
              </a:buClr>
              <a:buSzPts val="1800"/>
              <a:buNone/>
              <a:defRPr sz="2400">
                <a:solidFill>
                  <a:srgbClr val="005375"/>
                </a:solidFill>
              </a:defRPr>
            </a:lvl2pPr>
            <a:lvl3pPr lvl="2" algn="ctr" rtl="0">
              <a:spcBef>
                <a:spcPts val="0"/>
              </a:spcBef>
              <a:spcAft>
                <a:spcPts val="0"/>
              </a:spcAft>
              <a:buClr>
                <a:srgbClr val="005375"/>
              </a:buClr>
              <a:buSzPts val="1800"/>
              <a:buNone/>
              <a:defRPr sz="2400">
                <a:solidFill>
                  <a:srgbClr val="005375"/>
                </a:solidFill>
              </a:defRPr>
            </a:lvl3pPr>
            <a:lvl4pPr lvl="3" algn="ctr" rtl="0">
              <a:spcBef>
                <a:spcPts val="0"/>
              </a:spcBef>
              <a:spcAft>
                <a:spcPts val="0"/>
              </a:spcAft>
              <a:buClr>
                <a:srgbClr val="005375"/>
              </a:buClr>
              <a:buSzPts val="1800"/>
              <a:buNone/>
              <a:defRPr sz="2400">
                <a:solidFill>
                  <a:srgbClr val="005375"/>
                </a:solidFill>
              </a:defRPr>
            </a:lvl4pPr>
            <a:lvl5pPr lvl="4" algn="ctr" rtl="0">
              <a:spcBef>
                <a:spcPts val="0"/>
              </a:spcBef>
              <a:spcAft>
                <a:spcPts val="0"/>
              </a:spcAft>
              <a:buClr>
                <a:srgbClr val="005375"/>
              </a:buClr>
              <a:buSzPts val="1800"/>
              <a:buNone/>
              <a:defRPr sz="2400">
                <a:solidFill>
                  <a:srgbClr val="005375"/>
                </a:solidFill>
              </a:defRPr>
            </a:lvl5pPr>
            <a:lvl6pPr lvl="5" algn="ctr" rtl="0">
              <a:spcBef>
                <a:spcPts val="0"/>
              </a:spcBef>
              <a:spcAft>
                <a:spcPts val="0"/>
              </a:spcAft>
              <a:buClr>
                <a:srgbClr val="005375"/>
              </a:buClr>
              <a:buSzPts val="1800"/>
              <a:buNone/>
              <a:defRPr sz="2400">
                <a:solidFill>
                  <a:srgbClr val="005375"/>
                </a:solidFill>
              </a:defRPr>
            </a:lvl6pPr>
            <a:lvl7pPr lvl="6" algn="ctr" rtl="0">
              <a:spcBef>
                <a:spcPts val="0"/>
              </a:spcBef>
              <a:spcAft>
                <a:spcPts val="0"/>
              </a:spcAft>
              <a:buClr>
                <a:srgbClr val="005375"/>
              </a:buClr>
              <a:buSzPts val="1800"/>
              <a:buNone/>
              <a:defRPr sz="2400">
                <a:solidFill>
                  <a:srgbClr val="005375"/>
                </a:solidFill>
              </a:defRPr>
            </a:lvl7pPr>
            <a:lvl8pPr lvl="7" algn="ctr" rtl="0">
              <a:spcBef>
                <a:spcPts val="0"/>
              </a:spcBef>
              <a:spcAft>
                <a:spcPts val="0"/>
              </a:spcAft>
              <a:buClr>
                <a:srgbClr val="005375"/>
              </a:buClr>
              <a:buSzPts val="1800"/>
              <a:buNone/>
              <a:defRPr sz="2400">
                <a:solidFill>
                  <a:srgbClr val="005375"/>
                </a:solidFill>
              </a:defRPr>
            </a:lvl8pPr>
            <a:lvl9pPr lvl="8" algn="ctr" rtl="0">
              <a:spcBef>
                <a:spcPts val="0"/>
              </a:spcBef>
              <a:spcAft>
                <a:spcPts val="0"/>
              </a:spcAft>
              <a:buClr>
                <a:srgbClr val="005375"/>
              </a:buClr>
              <a:buSzPts val="1800"/>
              <a:buNone/>
              <a:defRPr sz="2400">
                <a:solidFill>
                  <a:srgbClr val="005375"/>
                </a:solidFill>
              </a:defRPr>
            </a:lvl9pPr>
          </a:lstStyle>
          <a:p>
            <a:endParaRPr/>
          </a:p>
        </p:txBody>
      </p:sp>
      <p:sp>
        <p:nvSpPr>
          <p:cNvPr id="76" name="Google Shape;76;p13"/>
          <p:cNvSpPr txBox="1">
            <a:spLocks noGrp="1"/>
          </p:cNvSpPr>
          <p:nvPr>
            <p:ph type="subTitle" idx="1"/>
          </p:nvPr>
        </p:nvSpPr>
        <p:spPr>
          <a:xfrm>
            <a:off x="1877831" y="4829504"/>
            <a:ext cx="3061200" cy="5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5375"/>
              </a:buClr>
              <a:buSzPts val="1000"/>
              <a:buNone/>
              <a:defRPr sz="1333">
                <a:solidFill>
                  <a:srgbClr val="005375"/>
                </a:solidFill>
              </a:defRPr>
            </a:lvl1pPr>
            <a:lvl2pPr lvl="1" algn="ctr" rtl="0">
              <a:lnSpc>
                <a:spcPct val="100000"/>
              </a:lnSpc>
              <a:spcBef>
                <a:spcPts val="0"/>
              </a:spcBef>
              <a:spcAft>
                <a:spcPts val="0"/>
              </a:spcAft>
              <a:buClr>
                <a:srgbClr val="005375"/>
              </a:buClr>
              <a:buSzPts val="1000"/>
              <a:buNone/>
              <a:defRPr sz="1333">
                <a:solidFill>
                  <a:srgbClr val="005375"/>
                </a:solidFill>
              </a:defRPr>
            </a:lvl2pPr>
            <a:lvl3pPr lvl="2" algn="ctr" rtl="0">
              <a:lnSpc>
                <a:spcPct val="100000"/>
              </a:lnSpc>
              <a:spcBef>
                <a:spcPts val="0"/>
              </a:spcBef>
              <a:spcAft>
                <a:spcPts val="0"/>
              </a:spcAft>
              <a:buClr>
                <a:srgbClr val="005375"/>
              </a:buClr>
              <a:buSzPts val="1000"/>
              <a:buNone/>
              <a:defRPr sz="1333">
                <a:solidFill>
                  <a:srgbClr val="005375"/>
                </a:solidFill>
              </a:defRPr>
            </a:lvl3pPr>
            <a:lvl4pPr lvl="3" algn="ctr" rtl="0">
              <a:lnSpc>
                <a:spcPct val="100000"/>
              </a:lnSpc>
              <a:spcBef>
                <a:spcPts val="0"/>
              </a:spcBef>
              <a:spcAft>
                <a:spcPts val="0"/>
              </a:spcAft>
              <a:buClr>
                <a:srgbClr val="005375"/>
              </a:buClr>
              <a:buSzPts val="1000"/>
              <a:buNone/>
              <a:defRPr sz="1333">
                <a:solidFill>
                  <a:srgbClr val="005375"/>
                </a:solidFill>
              </a:defRPr>
            </a:lvl4pPr>
            <a:lvl5pPr lvl="4" algn="ctr" rtl="0">
              <a:lnSpc>
                <a:spcPct val="100000"/>
              </a:lnSpc>
              <a:spcBef>
                <a:spcPts val="0"/>
              </a:spcBef>
              <a:spcAft>
                <a:spcPts val="0"/>
              </a:spcAft>
              <a:buClr>
                <a:srgbClr val="005375"/>
              </a:buClr>
              <a:buSzPts val="1000"/>
              <a:buNone/>
              <a:defRPr sz="1333">
                <a:solidFill>
                  <a:srgbClr val="005375"/>
                </a:solidFill>
              </a:defRPr>
            </a:lvl5pPr>
            <a:lvl6pPr lvl="5" algn="ctr" rtl="0">
              <a:lnSpc>
                <a:spcPct val="100000"/>
              </a:lnSpc>
              <a:spcBef>
                <a:spcPts val="0"/>
              </a:spcBef>
              <a:spcAft>
                <a:spcPts val="0"/>
              </a:spcAft>
              <a:buClr>
                <a:srgbClr val="005375"/>
              </a:buClr>
              <a:buSzPts val="1000"/>
              <a:buNone/>
              <a:defRPr sz="1333">
                <a:solidFill>
                  <a:srgbClr val="005375"/>
                </a:solidFill>
              </a:defRPr>
            </a:lvl6pPr>
            <a:lvl7pPr lvl="6" algn="ctr" rtl="0">
              <a:lnSpc>
                <a:spcPct val="100000"/>
              </a:lnSpc>
              <a:spcBef>
                <a:spcPts val="0"/>
              </a:spcBef>
              <a:spcAft>
                <a:spcPts val="0"/>
              </a:spcAft>
              <a:buClr>
                <a:srgbClr val="005375"/>
              </a:buClr>
              <a:buSzPts val="1000"/>
              <a:buNone/>
              <a:defRPr sz="1333">
                <a:solidFill>
                  <a:srgbClr val="005375"/>
                </a:solidFill>
              </a:defRPr>
            </a:lvl7pPr>
            <a:lvl8pPr lvl="7" algn="ctr" rtl="0">
              <a:lnSpc>
                <a:spcPct val="100000"/>
              </a:lnSpc>
              <a:spcBef>
                <a:spcPts val="0"/>
              </a:spcBef>
              <a:spcAft>
                <a:spcPts val="0"/>
              </a:spcAft>
              <a:buClr>
                <a:srgbClr val="005375"/>
              </a:buClr>
              <a:buSzPts val="1000"/>
              <a:buNone/>
              <a:defRPr sz="1333">
                <a:solidFill>
                  <a:srgbClr val="005375"/>
                </a:solidFill>
              </a:defRPr>
            </a:lvl8pPr>
            <a:lvl9pPr lvl="8" algn="ctr"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77" name="Google Shape;77;p13"/>
          <p:cNvSpPr txBox="1">
            <a:spLocks noGrp="1"/>
          </p:cNvSpPr>
          <p:nvPr>
            <p:ph type="ctrTitle" idx="3"/>
          </p:nvPr>
        </p:nvSpPr>
        <p:spPr>
          <a:xfrm>
            <a:off x="7252969" y="4326767"/>
            <a:ext cx="3061200" cy="5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2400">
                <a:solidFill>
                  <a:srgbClr val="005375"/>
                </a:solidFill>
              </a:defRPr>
            </a:lvl1pPr>
            <a:lvl2pPr lvl="1" algn="ctr" rtl="0">
              <a:spcBef>
                <a:spcPts val="0"/>
              </a:spcBef>
              <a:spcAft>
                <a:spcPts val="0"/>
              </a:spcAft>
              <a:buClr>
                <a:srgbClr val="005375"/>
              </a:buClr>
              <a:buSzPts val="1800"/>
              <a:buNone/>
              <a:defRPr sz="2400">
                <a:solidFill>
                  <a:srgbClr val="005375"/>
                </a:solidFill>
              </a:defRPr>
            </a:lvl2pPr>
            <a:lvl3pPr lvl="2" algn="ctr" rtl="0">
              <a:spcBef>
                <a:spcPts val="0"/>
              </a:spcBef>
              <a:spcAft>
                <a:spcPts val="0"/>
              </a:spcAft>
              <a:buClr>
                <a:srgbClr val="005375"/>
              </a:buClr>
              <a:buSzPts val="1800"/>
              <a:buNone/>
              <a:defRPr sz="2400">
                <a:solidFill>
                  <a:srgbClr val="005375"/>
                </a:solidFill>
              </a:defRPr>
            </a:lvl3pPr>
            <a:lvl4pPr lvl="3" algn="ctr" rtl="0">
              <a:spcBef>
                <a:spcPts val="0"/>
              </a:spcBef>
              <a:spcAft>
                <a:spcPts val="0"/>
              </a:spcAft>
              <a:buClr>
                <a:srgbClr val="005375"/>
              </a:buClr>
              <a:buSzPts val="1800"/>
              <a:buNone/>
              <a:defRPr sz="2400">
                <a:solidFill>
                  <a:srgbClr val="005375"/>
                </a:solidFill>
              </a:defRPr>
            </a:lvl4pPr>
            <a:lvl5pPr lvl="4" algn="ctr" rtl="0">
              <a:spcBef>
                <a:spcPts val="0"/>
              </a:spcBef>
              <a:spcAft>
                <a:spcPts val="0"/>
              </a:spcAft>
              <a:buClr>
                <a:srgbClr val="005375"/>
              </a:buClr>
              <a:buSzPts val="1800"/>
              <a:buNone/>
              <a:defRPr sz="2400">
                <a:solidFill>
                  <a:srgbClr val="005375"/>
                </a:solidFill>
              </a:defRPr>
            </a:lvl5pPr>
            <a:lvl6pPr lvl="5" algn="ctr" rtl="0">
              <a:spcBef>
                <a:spcPts val="0"/>
              </a:spcBef>
              <a:spcAft>
                <a:spcPts val="0"/>
              </a:spcAft>
              <a:buClr>
                <a:srgbClr val="005375"/>
              </a:buClr>
              <a:buSzPts val="1800"/>
              <a:buNone/>
              <a:defRPr sz="2400">
                <a:solidFill>
                  <a:srgbClr val="005375"/>
                </a:solidFill>
              </a:defRPr>
            </a:lvl6pPr>
            <a:lvl7pPr lvl="6" algn="ctr" rtl="0">
              <a:spcBef>
                <a:spcPts val="0"/>
              </a:spcBef>
              <a:spcAft>
                <a:spcPts val="0"/>
              </a:spcAft>
              <a:buClr>
                <a:srgbClr val="005375"/>
              </a:buClr>
              <a:buSzPts val="1800"/>
              <a:buNone/>
              <a:defRPr sz="2400">
                <a:solidFill>
                  <a:srgbClr val="005375"/>
                </a:solidFill>
              </a:defRPr>
            </a:lvl7pPr>
            <a:lvl8pPr lvl="7" algn="ctr" rtl="0">
              <a:spcBef>
                <a:spcPts val="0"/>
              </a:spcBef>
              <a:spcAft>
                <a:spcPts val="0"/>
              </a:spcAft>
              <a:buClr>
                <a:srgbClr val="005375"/>
              </a:buClr>
              <a:buSzPts val="1800"/>
              <a:buNone/>
              <a:defRPr sz="2400">
                <a:solidFill>
                  <a:srgbClr val="005375"/>
                </a:solidFill>
              </a:defRPr>
            </a:lvl8pPr>
            <a:lvl9pPr lvl="8" algn="ctr" rtl="0">
              <a:spcBef>
                <a:spcPts val="0"/>
              </a:spcBef>
              <a:spcAft>
                <a:spcPts val="0"/>
              </a:spcAft>
              <a:buClr>
                <a:srgbClr val="005375"/>
              </a:buClr>
              <a:buSzPts val="1800"/>
              <a:buNone/>
              <a:defRPr sz="2400">
                <a:solidFill>
                  <a:srgbClr val="005375"/>
                </a:solidFill>
              </a:defRPr>
            </a:lvl9pPr>
          </a:lstStyle>
          <a:p>
            <a:endParaRPr/>
          </a:p>
        </p:txBody>
      </p:sp>
      <p:sp>
        <p:nvSpPr>
          <p:cNvPr id="78" name="Google Shape;78;p13"/>
          <p:cNvSpPr txBox="1">
            <a:spLocks noGrp="1"/>
          </p:cNvSpPr>
          <p:nvPr>
            <p:ph type="subTitle" idx="4"/>
          </p:nvPr>
        </p:nvSpPr>
        <p:spPr>
          <a:xfrm>
            <a:off x="7252964" y="4829504"/>
            <a:ext cx="3061200" cy="5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5375"/>
              </a:buClr>
              <a:buSzPts val="1000"/>
              <a:buNone/>
              <a:defRPr sz="1333">
                <a:solidFill>
                  <a:srgbClr val="005375"/>
                </a:solidFill>
              </a:defRPr>
            </a:lvl1pPr>
            <a:lvl2pPr lvl="1" algn="ctr" rtl="0">
              <a:lnSpc>
                <a:spcPct val="100000"/>
              </a:lnSpc>
              <a:spcBef>
                <a:spcPts val="0"/>
              </a:spcBef>
              <a:spcAft>
                <a:spcPts val="0"/>
              </a:spcAft>
              <a:buClr>
                <a:srgbClr val="005375"/>
              </a:buClr>
              <a:buSzPts val="1000"/>
              <a:buNone/>
              <a:defRPr sz="1333">
                <a:solidFill>
                  <a:srgbClr val="005375"/>
                </a:solidFill>
              </a:defRPr>
            </a:lvl2pPr>
            <a:lvl3pPr lvl="2" algn="ctr" rtl="0">
              <a:lnSpc>
                <a:spcPct val="100000"/>
              </a:lnSpc>
              <a:spcBef>
                <a:spcPts val="0"/>
              </a:spcBef>
              <a:spcAft>
                <a:spcPts val="0"/>
              </a:spcAft>
              <a:buClr>
                <a:srgbClr val="005375"/>
              </a:buClr>
              <a:buSzPts val="1000"/>
              <a:buNone/>
              <a:defRPr sz="1333">
                <a:solidFill>
                  <a:srgbClr val="005375"/>
                </a:solidFill>
              </a:defRPr>
            </a:lvl3pPr>
            <a:lvl4pPr lvl="3" algn="ctr" rtl="0">
              <a:lnSpc>
                <a:spcPct val="100000"/>
              </a:lnSpc>
              <a:spcBef>
                <a:spcPts val="0"/>
              </a:spcBef>
              <a:spcAft>
                <a:spcPts val="0"/>
              </a:spcAft>
              <a:buClr>
                <a:srgbClr val="005375"/>
              </a:buClr>
              <a:buSzPts val="1000"/>
              <a:buNone/>
              <a:defRPr sz="1333">
                <a:solidFill>
                  <a:srgbClr val="005375"/>
                </a:solidFill>
              </a:defRPr>
            </a:lvl4pPr>
            <a:lvl5pPr lvl="4" algn="ctr" rtl="0">
              <a:lnSpc>
                <a:spcPct val="100000"/>
              </a:lnSpc>
              <a:spcBef>
                <a:spcPts val="0"/>
              </a:spcBef>
              <a:spcAft>
                <a:spcPts val="0"/>
              </a:spcAft>
              <a:buClr>
                <a:srgbClr val="005375"/>
              </a:buClr>
              <a:buSzPts val="1000"/>
              <a:buNone/>
              <a:defRPr sz="1333">
                <a:solidFill>
                  <a:srgbClr val="005375"/>
                </a:solidFill>
              </a:defRPr>
            </a:lvl5pPr>
            <a:lvl6pPr lvl="5" algn="ctr" rtl="0">
              <a:lnSpc>
                <a:spcPct val="100000"/>
              </a:lnSpc>
              <a:spcBef>
                <a:spcPts val="0"/>
              </a:spcBef>
              <a:spcAft>
                <a:spcPts val="0"/>
              </a:spcAft>
              <a:buClr>
                <a:srgbClr val="005375"/>
              </a:buClr>
              <a:buSzPts val="1000"/>
              <a:buNone/>
              <a:defRPr sz="1333">
                <a:solidFill>
                  <a:srgbClr val="005375"/>
                </a:solidFill>
              </a:defRPr>
            </a:lvl6pPr>
            <a:lvl7pPr lvl="6" algn="ctr" rtl="0">
              <a:lnSpc>
                <a:spcPct val="100000"/>
              </a:lnSpc>
              <a:spcBef>
                <a:spcPts val="0"/>
              </a:spcBef>
              <a:spcAft>
                <a:spcPts val="0"/>
              </a:spcAft>
              <a:buClr>
                <a:srgbClr val="005375"/>
              </a:buClr>
              <a:buSzPts val="1000"/>
              <a:buNone/>
              <a:defRPr sz="1333">
                <a:solidFill>
                  <a:srgbClr val="005375"/>
                </a:solidFill>
              </a:defRPr>
            </a:lvl7pPr>
            <a:lvl8pPr lvl="7" algn="ctr" rtl="0">
              <a:lnSpc>
                <a:spcPct val="100000"/>
              </a:lnSpc>
              <a:spcBef>
                <a:spcPts val="0"/>
              </a:spcBef>
              <a:spcAft>
                <a:spcPts val="0"/>
              </a:spcAft>
              <a:buClr>
                <a:srgbClr val="005375"/>
              </a:buClr>
              <a:buSzPts val="1000"/>
              <a:buNone/>
              <a:defRPr sz="1333">
                <a:solidFill>
                  <a:srgbClr val="005375"/>
                </a:solidFill>
              </a:defRPr>
            </a:lvl8pPr>
            <a:lvl9pPr lvl="8" algn="ctr" rtl="0">
              <a:lnSpc>
                <a:spcPct val="100000"/>
              </a:lnSpc>
              <a:spcBef>
                <a:spcPts val="0"/>
              </a:spcBef>
              <a:spcAft>
                <a:spcPts val="0"/>
              </a:spcAft>
              <a:buClr>
                <a:srgbClr val="005375"/>
              </a:buClr>
              <a:buSzPts val="1000"/>
              <a:buNone/>
              <a:defRPr sz="1333">
                <a:solidFill>
                  <a:srgbClr val="005375"/>
                </a:solidFill>
              </a:defRPr>
            </a:lvl9pPr>
          </a:lstStyle>
          <a:p>
            <a:endParaRPr/>
          </a:p>
        </p:txBody>
      </p:sp>
    </p:spTree>
    <p:extLst>
      <p:ext uri="{BB962C8B-B14F-4D97-AF65-F5344CB8AC3E}">
        <p14:creationId xmlns:p14="http://schemas.microsoft.com/office/powerpoint/2010/main" val="3015910653"/>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BULLET POINTS 2">
  <p:cSld name="TITLE + BULLET POINTS 2">
    <p:spTree>
      <p:nvGrpSpPr>
        <p:cNvPr id="1" name="Shape 79"/>
        <p:cNvGrpSpPr/>
        <p:nvPr/>
      </p:nvGrpSpPr>
      <p:grpSpPr>
        <a:xfrm>
          <a:off x="0" y="0"/>
          <a:ext cx="0" cy="0"/>
          <a:chOff x="0" y="0"/>
          <a:chExt cx="0" cy="0"/>
        </a:xfrm>
      </p:grpSpPr>
      <p:sp>
        <p:nvSpPr>
          <p:cNvPr id="80" name="Google Shape;80;p14"/>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81" name="Google Shape;81;p14"/>
          <p:cNvSpPr txBox="1">
            <a:spLocks noGrp="1"/>
          </p:cNvSpPr>
          <p:nvPr>
            <p:ph type="body" idx="1"/>
          </p:nvPr>
        </p:nvSpPr>
        <p:spPr>
          <a:xfrm>
            <a:off x="1175433" y="2428600"/>
            <a:ext cx="4340000" cy="33332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1pPr>
            <a:lvl2pPr marL="1219170" lvl="1" indent="-406390" rtl="0">
              <a:lnSpc>
                <a:spcPct val="115000"/>
              </a:lnSpc>
              <a:spcBef>
                <a:spcPts val="2133"/>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2pPr>
            <a:lvl3pPr marL="1828754" lvl="2" indent="-406390" rtl="0">
              <a:lnSpc>
                <a:spcPct val="115000"/>
              </a:lnSpc>
              <a:spcBef>
                <a:spcPts val="2133"/>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3pPr>
            <a:lvl4pPr marL="2438339" lvl="3" indent="-406390" rtl="0">
              <a:lnSpc>
                <a:spcPct val="115000"/>
              </a:lnSpc>
              <a:spcBef>
                <a:spcPts val="2133"/>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4pPr>
            <a:lvl5pPr marL="3047924" lvl="4" indent="-406390" rtl="0">
              <a:lnSpc>
                <a:spcPct val="115000"/>
              </a:lnSpc>
              <a:spcBef>
                <a:spcPts val="2133"/>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5pPr>
            <a:lvl6pPr marL="3657509" lvl="5" indent="-406390" rtl="0">
              <a:lnSpc>
                <a:spcPct val="115000"/>
              </a:lnSpc>
              <a:spcBef>
                <a:spcPts val="2133"/>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6pPr>
            <a:lvl7pPr marL="4267093" lvl="6" indent="-406390" rtl="0">
              <a:lnSpc>
                <a:spcPct val="115000"/>
              </a:lnSpc>
              <a:spcBef>
                <a:spcPts val="2133"/>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7pPr>
            <a:lvl8pPr marL="4876678" lvl="7" indent="-406390" rtl="0">
              <a:lnSpc>
                <a:spcPct val="115000"/>
              </a:lnSpc>
              <a:spcBef>
                <a:spcPts val="2133"/>
              </a:spcBef>
              <a:spcAft>
                <a:spcPts val="0"/>
              </a:spcAft>
              <a:buClr>
                <a:srgbClr val="005375"/>
              </a:buClr>
              <a:buSzPts val="1200"/>
              <a:buFont typeface="Questrial"/>
              <a:buChar char="○"/>
              <a:defRPr sz="1600">
                <a:solidFill>
                  <a:srgbClr val="005375"/>
                </a:solidFill>
                <a:latin typeface="Questrial"/>
                <a:ea typeface="Questrial"/>
                <a:cs typeface="Questrial"/>
                <a:sym typeface="Questrial"/>
              </a:defRPr>
            </a:lvl8pPr>
            <a:lvl9pPr marL="5486263" lvl="8" indent="-406390" rtl="0">
              <a:lnSpc>
                <a:spcPct val="115000"/>
              </a:lnSpc>
              <a:spcBef>
                <a:spcPts val="2133"/>
              </a:spcBef>
              <a:spcAft>
                <a:spcPts val="2133"/>
              </a:spcAft>
              <a:buClr>
                <a:srgbClr val="005375"/>
              </a:buClr>
              <a:buSzPts val="1200"/>
              <a:buFont typeface="Questrial"/>
              <a:buChar char="■"/>
              <a:defRPr sz="1600">
                <a:solidFill>
                  <a:srgbClr val="005375"/>
                </a:solidFill>
                <a:latin typeface="Questrial"/>
                <a:ea typeface="Questrial"/>
                <a:cs typeface="Questrial"/>
                <a:sym typeface="Questrial"/>
              </a:defRPr>
            </a:lvl9pPr>
          </a:lstStyle>
          <a:p>
            <a:endParaRPr/>
          </a:p>
        </p:txBody>
      </p:sp>
      <p:sp>
        <p:nvSpPr>
          <p:cNvPr id="82" name="Google Shape;82;p14"/>
          <p:cNvSpPr/>
          <p:nvPr/>
        </p:nvSpPr>
        <p:spPr>
          <a:xfrm>
            <a:off x="11772900" y="1968500"/>
            <a:ext cx="419200" cy="3898800"/>
          </a:xfrm>
          <a:prstGeom prst="rect">
            <a:avLst/>
          </a:prstGeom>
          <a:solidFill>
            <a:srgbClr val="00537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93933533"/>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THREE COLUMNS 2">
  <p:cSld name="TITLE + THREE COLUMNS 2">
    <p:spTree>
      <p:nvGrpSpPr>
        <p:cNvPr id="1" name="Shape 83"/>
        <p:cNvGrpSpPr/>
        <p:nvPr/>
      </p:nvGrpSpPr>
      <p:grpSpPr>
        <a:xfrm>
          <a:off x="0" y="0"/>
          <a:ext cx="0" cy="0"/>
          <a:chOff x="0" y="0"/>
          <a:chExt cx="0" cy="0"/>
        </a:xfrm>
      </p:grpSpPr>
      <p:sp>
        <p:nvSpPr>
          <p:cNvPr id="84" name="Google Shape;84;p15"/>
          <p:cNvSpPr/>
          <p:nvPr/>
        </p:nvSpPr>
        <p:spPr>
          <a:xfrm>
            <a:off x="0" y="387400"/>
            <a:ext cx="6242800" cy="60832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15"/>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86" name="Google Shape;86;p15"/>
          <p:cNvSpPr txBox="1">
            <a:spLocks noGrp="1"/>
          </p:cNvSpPr>
          <p:nvPr>
            <p:ph type="ctrTitle" idx="2"/>
          </p:nvPr>
        </p:nvSpPr>
        <p:spPr>
          <a:xfrm>
            <a:off x="960016" y="3463733"/>
            <a:ext cx="2512000" cy="52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5375"/>
              </a:buClr>
              <a:buSzPts val="1800"/>
              <a:buNone/>
              <a:defRPr sz="2400">
                <a:solidFill>
                  <a:srgbClr val="005375"/>
                </a:solidFill>
              </a:defRPr>
            </a:lvl1pPr>
            <a:lvl2pPr lvl="1" algn="r" rtl="0">
              <a:spcBef>
                <a:spcPts val="0"/>
              </a:spcBef>
              <a:spcAft>
                <a:spcPts val="0"/>
              </a:spcAft>
              <a:buClr>
                <a:srgbClr val="005375"/>
              </a:buClr>
              <a:buSzPts val="1800"/>
              <a:buNone/>
              <a:defRPr sz="2400">
                <a:solidFill>
                  <a:srgbClr val="005375"/>
                </a:solidFill>
              </a:defRPr>
            </a:lvl2pPr>
            <a:lvl3pPr lvl="2" algn="r" rtl="0">
              <a:spcBef>
                <a:spcPts val="0"/>
              </a:spcBef>
              <a:spcAft>
                <a:spcPts val="0"/>
              </a:spcAft>
              <a:buClr>
                <a:srgbClr val="005375"/>
              </a:buClr>
              <a:buSzPts val="1800"/>
              <a:buNone/>
              <a:defRPr sz="2400">
                <a:solidFill>
                  <a:srgbClr val="005375"/>
                </a:solidFill>
              </a:defRPr>
            </a:lvl3pPr>
            <a:lvl4pPr lvl="3" algn="r" rtl="0">
              <a:spcBef>
                <a:spcPts val="0"/>
              </a:spcBef>
              <a:spcAft>
                <a:spcPts val="0"/>
              </a:spcAft>
              <a:buClr>
                <a:srgbClr val="005375"/>
              </a:buClr>
              <a:buSzPts val="1800"/>
              <a:buNone/>
              <a:defRPr sz="2400">
                <a:solidFill>
                  <a:srgbClr val="005375"/>
                </a:solidFill>
              </a:defRPr>
            </a:lvl4pPr>
            <a:lvl5pPr lvl="4" algn="r" rtl="0">
              <a:spcBef>
                <a:spcPts val="0"/>
              </a:spcBef>
              <a:spcAft>
                <a:spcPts val="0"/>
              </a:spcAft>
              <a:buClr>
                <a:srgbClr val="005375"/>
              </a:buClr>
              <a:buSzPts val="1800"/>
              <a:buNone/>
              <a:defRPr sz="2400">
                <a:solidFill>
                  <a:srgbClr val="005375"/>
                </a:solidFill>
              </a:defRPr>
            </a:lvl5pPr>
            <a:lvl6pPr lvl="5" algn="r" rtl="0">
              <a:spcBef>
                <a:spcPts val="0"/>
              </a:spcBef>
              <a:spcAft>
                <a:spcPts val="0"/>
              </a:spcAft>
              <a:buClr>
                <a:srgbClr val="005375"/>
              </a:buClr>
              <a:buSzPts val="1800"/>
              <a:buNone/>
              <a:defRPr sz="2400">
                <a:solidFill>
                  <a:srgbClr val="005375"/>
                </a:solidFill>
              </a:defRPr>
            </a:lvl6pPr>
            <a:lvl7pPr lvl="6" algn="r" rtl="0">
              <a:spcBef>
                <a:spcPts val="0"/>
              </a:spcBef>
              <a:spcAft>
                <a:spcPts val="0"/>
              </a:spcAft>
              <a:buClr>
                <a:srgbClr val="005375"/>
              </a:buClr>
              <a:buSzPts val="1800"/>
              <a:buNone/>
              <a:defRPr sz="2400">
                <a:solidFill>
                  <a:srgbClr val="005375"/>
                </a:solidFill>
              </a:defRPr>
            </a:lvl7pPr>
            <a:lvl8pPr lvl="7" algn="r" rtl="0">
              <a:spcBef>
                <a:spcPts val="0"/>
              </a:spcBef>
              <a:spcAft>
                <a:spcPts val="0"/>
              </a:spcAft>
              <a:buClr>
                <a:srgbClr val="005375"/>
              </a:buClr>
              <a:buSzPts val="1800"/>
              <a:buNone/>
              <a:defRPr sz="2400">
                <a:solidFill>
                  <a:srgbClr val="005375"/>
                </a:solidFill>
              </a:defRPr>
            </a:lvl8pPr>
            <a:lvl9pPr lvl="8" algn="r" rtl="0">
              <a:spcBef>
                <a:spcPts val="0"/>
              </a:spcBef>
              <a:spcAft>
                <a:spcPts val="0"/>
              </a:spcAft>
              <a:buClr>
                <a:srgbClr val="005375"/>
              </a:buClr>
              <a:buSzPts val="1800"/>
              <a:buNone/>
              <a:defRPr sz="2400">
                <a:solidFill>
                  <a:srgbClr val="005375"/>
                </a:solidFill>
              </a:defRPr>
            </a:lvl9pPr>
          </a:lstStyle>
          <a:p>
            <a:endParaRPr/>
          </a:p>
        </p:txBody>
      </p:sp>
      <p:sp>
        <p:nvSpPr>
          <p:cNvPr id="87" name="Google Shape;87;p15"/>
          <p:cNvSpPr txBox="1">
            <a:spLocks noGrp="1"/>
          </p:cNvSpPr>
          <p:nvPr>
            <p:ph type="subTitle" idx="1"/>
          </p:nvPr>
        </p:nvSpPr>
        <p:spPr>
          <a:xfrm>
            <a:off x="960016" y="3966467"/>
            <a:ext cx="2512000" cy="52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005375"/>
              </a:buClr>
              <a:buSzPts val="1100"/>
              <a:buNone/>
              <a:defRPr sz="1467">
                <a:solidFill>
                  <a:srgbClr val="005375"/>
                </a:solidFill>
              </a:defRPr>
            </a:lvl1pPr>
            <a:lvl2pPr lvl="1" algn="r" rtl="0">
              <a:lnSpc>
                <a:spcPct val="100000"/>
              </a:lnSpc>
              <a:spcBef>
                <a:spcPts val="0"/>
              </a:spcBef>
              <a:spcAft>
                <a:spcPts val="0"/>
              </a:spcAft>
              <a:buClr>
                <a:srgbClr val="005375"/>
              </a:buClr>
              <a:buSzPts val="2800"/>
              <a:buNone/>
              <a:defRPr sz="3733">
                <a:solidFill>
                  <a:srgbClr val="005375"/>
                </a:solidFill>
              </a:defRPr>
            </a:lvl2pPr>
            <a:lvl3pPr lvl="2" algn="r" rtl="0">
              <a:lnSpc>
                <a:spcPct val="100000"/>
              </a:lnSpc>
              <a:spcBef>
                <a:spcPts val="0"/>
              </a:spcBef>
              <a:spcAft>
                <a:spcPts val="0"/>
              </a:spcAft>
              <a:buClr>
                <a:srgbClr val="005375"/>
              </a:buClr>
              <a:buSzPts val="2800"/>
              <a:buNone/>
              <a:defRPr sz="3733">
                <a:solidFill>
                  <a:srgbClr val="005375"/>
                </a:solidFill>
              </a:defRPr>
            </a:lvl3pPr>
            <a:lvl4pPr lvl="3" algn="r" rtl="0">
              <a:lnSpc>
                <a:spcPct val="100000"/>
              </a:lnSpc>
              <a:spcBef>
                <a:spcPts val="0"/>
              </a:spcBef>
              <a:spcAft>
                <a:spcPts val="0"/>
              </a:spcAft>
              <a:buClr>
                <a:srgbClr val="005375"/>
              </a:buClr>
              <a:buSzPts val="2800"/>
              <a:buNone/>
              <a:defRPr sz="3733">
                <a:solidFill>
                  <a:srgbClr val="005375"/>
                </a:solidFill>
              </a:defRPr>
            </a:lvl4pPr>
            <a:lvl5pPr lvl="4" algn="r" rtl="0">
              <a:lnSpc>
                <a:spcPct val="100000"/>
              </a:lnSpc>
              <a:spcBef>
                <a:spcPts val="0"/>
              </a:spcBef>
              <a:spcAft>
                <a:spcPts val="0"/>
              </a:spcAft>
              <a:buClr>
                <a:srgbClr val="005375"/>
              </a:buClr>
              <a:buSzPts val="2800"/>
              <a:buNone/>
              <a:defRPr sz="3733">
                <a:solidFill>
                  <a:srgbClr val="005375"/>
                </a:solidFill>
              </a:defRPr>
            </a:lvl5pPr>
            <a:lvl6pPr lvl="5" algn="r" rtl="0">
              <a:lnSpc>
                <a:spcPct val="100000"/>
              </a:lnSpc>
              <a:spcBef>
                <a:spcPts val="0"/>
              </a:spcBef>
              <a:spcAft>
                <a:spcPts val="0"/>
              </a:spcAft>
              <a:buClr>
                <a:srgbClr val="005375"/>
              </a:buClr>
              <a:buSzPts val="2800"/>
              <a:buNone/>
              <a:defRPr sz="3733">
                <a:solidFill>
                  <a:srgbClr val="005375"/>
                </a:solidFill>
              </a:defRPr>
            </a:lvl6pPr>
            <a:lvl7pPr lvl="6" algn="r" rtl="0">
              <a:lnSpc>
                <a:spcPct val="100000"/>
              </a:lnSpc>
              <a:spcBef>
                <a:spcPts val="0"/>
              </a:spcBef>
              <a:spcAft>
                <a:spcPts val="0"/>
              </a:spcAft>
              <a:buClr>
                <a:srgbClr val="005375"/>
              </a:buClr>
              <a:buSzPts val="2800"/>
              <a:buNone/>
              <a:defRPr sz="3733">
                <a:solidFill>
                  <a:srgbClr val="005375"/>
                </a:solidFill>
              </a:defRPr>
            </a:lvl7pPr>
            <a:lvl8pPr lvl="7" algn="r" rtl="0">
              <a:lnSpc>
                <a:spcPct val="100000"/>
              </a:lnSpc>
              <a:spcBef>
                <a:spcPts val="0"/>
              </a:spcBef>
              <a:spcAft>
                <a:spcPts val="0"/>
              </a:spcAft>
              <a:buClr>
                <a:srgbClr val="005375"/>
              </a:buClr>
              <a:buSzPts val="2800"/>
              <a:buNone/>
              <a:defRPr sz="3733">
                <a:solidFill>
                  <a:srgbClr val="005375"/>
                </a:solidFill>
              </a:defRPr>
            </a:lvl8pPr>
            <a:lvl9pPr lvl="8" algn="r" rtl="0">
              <a:lnSpc>
                <a:spcPct val="100000"/>
              </a:lnSpc>
              <a:spcBef>
                <a:spcPts val="0"/>
              </a:spcBef>
              <a:spcAft>
                <a:spcPts val="0"/>
              </a:spcAft>
              <a:buClr>
                <a:srgbClr val="005375"/>
              </a:buClr>
              <a:buSzPts val="2800"/>
              <a:buNone/>
              <a:defRPr sz="3733">
                <a:solidFill>
                  <a:srgbClr val="005375"/>
                </a:solidFill>
              </a:defRPr>
            </a:lvl9pPr>
          </a:lstStyle>
          <a:p>
            <a:endParaRPr/>
          </a:p>
        </p:txBody>
      </p:sp>
      <p:sp>
        <p:nvSpPr>
          <p:cNvPr id="88" name="Google Shape;88;p15"/>
          <p:cNvSpPr txBox="1">
            <a:spLocks noGrp="1"/>
          </p:cNvSpPr>
          <p:nvPr>
            <p:ph type="ctrTitle" idx="3"/>
          </p:nvPr>
        </p:nvSpPr>
        <p:spPr>
          <a:xfrm>
            <a:off x="960016" y="1993317"/>
            <a:ext cx="2512000" cy="52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5375"/>
              </a:buClr>
              <a:buSzPts val="1800"/>
              <a:buNone/>
              <a:defRPr sz="2400">
                <a:solidFill>
                  <a:srgbClr val="005375"/>
                </a:solidFill>
              </a:defRPr>
            </a:lvl1pPr>
            <a:lvl2pPr lvl="1" algn="r" rtl="0">
              <a:spcBef>
                <a:spcPts val="0"/>
              </a:spcBef>
              <a:spcAft>
                <a:spcPts val="0"/>
              </a:spcAft>
              <a:buClr>
                <a:srgbClr val="005375"/>
              </a:buClr>
              <a:buSzPts val="1800"/>
              <a:buNone/>
              <a:defRPr sz="2400">
                <a:solidFill>
                  <a:srgbClr val="005375"/>
                </a:solidFill>
              </a:defRPr>
            </a:lvl2pPr>
            <a:lvl3pPr lvl="2" algn="r" rtl="0">
              <a:spcBef>
                <a:spcPts val="0"/>
              </a:spcBef>
              <a:spcAft>
                <a:spcPts val="0"/>
              </a:spcAft>
              <a:buClr>
                <a:srgbClr val="005375"/>
              </a:buClr>
              <a:buSzPts val="1800"/>
              <a:buNone/>
              <a:defRPr sz="2400">
                <a:solidFill>
                  <a:srgbClr val="005375"/>
                </a:solidFill>
              </a:defRPr>
            </a:lvl3pPr>
            <a:lvl4pPr lvl="3" algn="r" rtl="0">
              <a:spcBef>
                <a:spcPts val="0"/>
              </a:spcBef>
              <a:spcAft>
                <a:spcPts val="0"/>
              </a:spcAft>
              <a:buClr>
                <a:srgbClr val="005375"/>
              </a:buClr>
              <a:buSzPts val="1800"/>
              <a:buNone/>
              <a:defRPr sz="2400">
                <a:solidFill>
                  <a:srgbClr val="005375"/>
                </a:solidFill>
              </a:defRPr>
            </a:lvl4pPr>
            <a:lvl5pPr lvl="4" algn="r" rtl="0">
              <a:spcBef>
                <a:spcPts val="0"/>
              </a:spcBef>
              <a:spcAft>
                <a:spcPts val="0"/>
              </a:spcAft>
              <a:buClr>
                <a:srgbClr val="005375"/>
              </a:buClr>
              <a:buSzPts val="1800"/>
              <a:buNone/>
              <a:defRPr sz="2400">
                <a:solidFill>
                  <a:srgbClr val="005375"/>
                </a:solidFill>
              </a:defRPr>
            </a:lvl5pPr>
            <a:lvl6pPr lvl="5" algn="r" rtl="0">
              <a:spcBef>
                <a:spcPts val="0"/>
              </a:spcBef>
              <a:spcAft>
                <a:spcPts val="0"/>
              </a:spcAft>
              <a:buClr>
                <a:srgbClr val="005375"/>
              </a:buClr>
              <a:buSzPts val="1800"/>
              <a:buNone/>
              <a:defRPr sz="2400">
                <a:solidFill>
                  <a:srgbClr val="005375"/>
                </a:solidFill>
              </a:defRPr>
            </a:lvl6pPr>
            <a:lvl7pPr lvl="6" algn="r" rtl="0">
              <a:spcBef>
                <a:spcPts val="0"/>
              </a:spcBef>
              <a:spcAft>
                <a:spcPts val="0"/>
              </a:spcAft>
              <a:buClr>
                <a:srgbClr val="005375"/>
              </a:buClr>
              <a:buSzPts val="1800"/>
              <a:buNone/>
              <a:defRPr sz="2400">
                <a:solidFill>
                  <a:srgbClr val="005375"/>
                </a:solidFill>
              </a:defRPr>
            </a:lvl7pPr>
            <a:lvl8pPr lvl="7" algn="r" rtl="0">
              <a:spcBef>
                <a:spcPts val="0"/>
              </a:spcBef>
              <a:spcAft>
                <a:spcPts val="0"/>
              </a:spcAft>
              <a:buClr>
                <a:srgbClr val="005375"/>
              </a:buClr>
              <a:buSzPts val="1800"/>
              <a:buNone/>
              <a:defRPr sz="2400">
                <a:solidFill>
                  <a:srgbClr val="005375"/>
                </a:solidFill>
              </a:defRPr>
            </a:lvl8pPr>
            <a:lvl9pPr lvl="8" algn="r" rtl="0">
              <a:spcBef>
                <a:spcPts val="0"/>
              </a:spcBef>
              <a:spcAft>
                <a:spcPts val="0"/>
              </a:spcAft>
              <a:buClr>
                <a:srgbClr val="005375"/>
              </a:buClr>
              <a:buSzPts val="1800"/>
              <a:buNone/>
              <a:defRPr sz="2400">
                <a:solidFill>
                  <a:srgbClr val="005375"/>
                </a:solidFill>
              </a:defRPr>
            </a:lvl9pPr>
          </a:lstStyle>
          <a:p>
            <a:endParaRPr/>
          </a:p>
        </p:txBody>
      </p:sp>
      <p:sp>
        <p:nvSpPr>
          <p:cNvPr id="89" name="Google Shape;89;p15"/>
          <p:cNvSpPr txBox="1">
            <a:spLocks noGrp="1"/>
          </p:cNvSpPr>
          <p:nvPr>
            <p:ph type="subTitle" idx="4"/>
          </p:nvPr>
        </p:nvSpPr>
        <p:spPr>
          <a:xfrm>
            <a:off x="960016" y="2496051"/>
            <a:ext cx="2512000" cy="52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005375"/>
              </a:buClr>
              <a:buSzPts val="1100"/>
              <a:buNone/>
              <a:defRPr sz="1467">
                <a:solidFill>
                  <a:srgbClr val="005375"/>
                </a:solidFill>
              </a:defRPr>
            </a:lvl1pPr>
            <a:lvl2pPr lvl="1" algn="r" rtl="0">
              <a:lnSpc>
                <a:spcPct val="100000"/>
              </a:lnSpc>
              <a:spcBef>
                <a:spcPts val="0"/>
              </a:spcBef>
              <a:spcAft>
                <a:spcPts val="0"/>
              </a:spcAft>
              <a:buClr>
                <a:srgbClr val="005375"/>
              </a:buClr>
              <a:buSzPts val="2800"/>
              <a:buNone/>
              <a:defRPr sz="3733">
                <a:solidFill>
                  <a:srgbClr val="005375"/>
                </a:solidFill>
              </a:defRPr>
            </a:lvl2pPr>
            <a:lvl3pPr lvl="2" algn="r" rtl="0">
              <a:lnSpc>
                <a:spcPct val="100000"/>
              </a:lnSpc>
              <a:spcBef>
                <a:spcPts val="0"/>
              </a:spcBef>
              <a:spcAft>
                <a:spcPts val="0"/>
              </a:spcAft>
              <a:buClr>
                <a:srgbClr val="005375"/>
              </a:buClr>
              <a:buSzPts val="2800"/>
              <a:buNone/>
              <a:defRPr sz="3733">
                <a:solidFill>
                  <a:srgbClr val="005375"/>
                </a:solidFill>
              </a:defRPr>
            </a:lvl3pPr>
            <a:lvl4pPr lvl="3" algn="r" rtl="0">
              <a:lnSpc>
                <a:spcPct val="100000"/>
              </a:lnSpc>
              <a:spcBef>
                <a:spcPts val="0"/>
              </a:spcBef>
              <a:spcAft>
                <a:spcPts val="0"/>
              </a:spcAft>
              <a:buClr>
                <a:srgbClr val="005375"/>
              </a:buClr>
              <a:buSzPts val="2800"/>
              <a:buNone/>
              <a:defRPr sz="3733">
                <a:solidFill>
                  <a:srgbClr val="005375"/>
                </a:solidFill>
              </a:defRPr>
            </a:lvl4pPr>
            <a:lvl5pPr lvl="4" algn="r" rtl="0">
              <a:lnSpc>
                <a:spcPct val="100000"/>
              </a:lnSpc>
              <a:spcBef>
                <a:spcPts val="0"/>
              </a:spcBef>
              <a:spcAft>
                <a:spcPts val="0"/>
              </a:spcAft>
              <a:buClr>
                <a:srgbClr val="005375"/>
              </a:buClr>
              <a:buSzPts val="2800"/>
              <a:buNone/>
              <a:defRPr sz="3733">
                <a:solidFill>
                  <a:srgbClr val="005375"/>
                </a:solidFill>
              </a:defRPr>
            </a:lvl5pPr>
            <a:lvl6pPr lvl="5" algn="r" rtl="0">
              <a:lnSpc>
                <a:spcPct val="100000"/>
              </a:lnSpc>
              <a:spcBef>
                <a:spcPts val="0"/>
              </a:spcBef>
              <a:spcAft>
                <a:spcPts val="0"/>
              </a:spcAft>
              <a:buClr>
                <a:srgbClr val="005375"/>
              </a:buClr>
              <a:buSzPts val="2800"/>
              <a:buNone/>
              <a:defRPr sz="3733">
                <a:solidFill>
                  <a:srgbClr val="005375"/>
                </a:solidFill>
              </a:defRPr>
            </a:lvl6pPr>
            <a:lvl7pPr lvl="6" algn="r" rtl="0">
              <a:lnSpc>
                <a:spcPct val="100000"/>
              </a:lnSpc>
              <a:spcBef>
                <a:spcPts val="0"/>
              </a:spcBef>
              <a:spcAft>
                <a:spcPts val="0"/>
              </a:spcAft>
              <a:buClr>
                <a:srgbClr val="005375"/>
              </a:buClr>
              <a:buSzPts val="2800"/>
              <a:buNone/>
              <a:defRPr sz="3733">
                <a:solidFill>
                  <a:srgbClr val="005375"/>
                </a:solidFill>
              </a:defRPr>
            </a:lvl7pPr>
            <a:lvl8pPr lvl="7" algn="r" rtl="0">
              <a:lnSpc>
                <a:spcPct val="100000"/>
              </a:lnSpc>
              <a:spcBef>
                <a:spcPts val="0"/>
              </a:spcBef>
              <a:spcAft>
                <a:spcPts val="0"/>
              </a:spcAft>
              <a:buClr>
                <a:srgbClr val="005375"/>
              </a:buClr>
              <a:buSzPts val="2800"/>
              <a:buNone/>
              <a:defRPr sz="3733">
                <a:solidFill>
                  <a:srgbClr val="005375"/>
                </a:solidFill>
              </a:defRPr>
            </a:lvl8pPr>
            <a:lvl9pPr lvl="8" algn="r" rtl="0">
              <a:lnSpc>
                <a:spcPct val="100000"/>
              </a:lnSpc>
              <a:spcBef>
                <a:spcPts val="0"/>
              </a:spcBef>
              <a:spcAft>
                <a:spcPts val="0"/>
              </a:spcAft>
              <a:buClr>
                <a:srgbClr val="005375"/>
              </a:buClr>
              <a:buSzPts val="2800"/>
              <a:buNone/>
              <a:defRPr sz="3733">
                <a:solidFill>
                  <a:srgbClr val="005375"/>
                </a:solidFill>
              </a:defRPr>
            </a:lvl9pPr>
          </a:lstStyle>
          <a:p>
            <a:endParaRPr/>
          </a:p>
        </p:txBody>
      </p:sp>
      <p:sp>
        <p:nvSpPr>
          <p:cNvPr id="90" name="Google Shape;90;p15"/>
          <p:cNvSpPr txBox="1">
            <a:spLocks noGrp="1"/>
          </p:cNvSpPr>
          <p:nvPr>
            <p:ph type="ctrTitle" idx="5"/>
          </p:nvPr>
        </p:nvSpPr>
        <p:spPr>
          <a:xfrm>
            <a:off x="960016" y="4934133"/>
            <a:ext cx="2512000" cy="52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5375"/>
              </a:buClr>
              <a:buSzPts val="1800"/>
              <a:buNone/>
              <a:defRPr sz="2400">
                <a:solidFill>
                  <a:srgbClr val="005375"/>
                </a:solidFill>
              </a:defRPr>
            </a:lvl1pPr>
            <a:lvl2pPr lvl="1" algn="r" rtl="0">
              <a:spcBef>
                <a:spcPts val="0"/>
              </a:spcBef>
              <a:spcAft>
                <a:spcPts val="0"/>
              </a:spcAft>
              <a:buClr>
                <a:srgbClr val="005375"/>
              </a:buClr>
              <a:buSzPts val="1800"/>
              <a:buNone/>
              <a:defRPr sz="2400">
                <a:solidFill>
                  <a:srgbClr val="005375"/>
                </a:solidFill>
              </a:defRPr>
            </a:lvl2pPr>
            <a:lvl3pPr lvl="2" algn="r" rtl="0">
              <a:spcBef>
                <a:spcPts val="0"/>
              </a:spcBef>
              <a:spcAft>
                <a:spcPts val="0"/>
              </a:spcAft>
              <a:buClr>
                <a:srgbClr val="005375"/>
              </a:buClr>
              <a:buSzPts val="1800"/>
              <a:buNone/>
              <a:defRPr sz="2400">
                <a:solidFill>
                  <a:srgbClr val="005375"/>
                </a:solidFill>
              </a:defRPr>
            </a:lvl3pPr>
            <a:lvl4pPr lvl="3" algn="r" rtl="0">
              <a:spcBef>
                <a:spcPts val="0"/>
              </a:spcBef>
              <a:spcAft>
                <a:spcPts val="0"/>
              </a:spcAft>
              <a:buClr>
                <a:srgbClr val="005375"/>
              </a:buClr>
              <a:buSzPts val="1800"/>
              <a:buNone/>
              <a:defRPr sz="2400">
                <a:solidFill>
                  <a:srgbClr val="005375"/>
                </a:solidFill>
              </a:defRPr>
            </a:lvl4pPr>
            <a:lvl5pPr lvl="4" algn="r" rtl="0">
              <a:spcBef>
                <a:spcPts val="0"/>
              </a:spcBef>
              <a:spcAft>
                <a:spcPts val="0"/>
              </a:spcAft>
              <a:buClr>
                <a:srgbClr val="005375"/>
              </a:buClr>
              <a:buSzPts val="1800"/>
              <a:buNone/>
              <a:defRPr sz="2400">
                <a:solidFill>
                  <a:srgbClr val="005375"/>
                </a:solidFill>
              </a:defRPr>
            </a:lvl5pPr>
            <a:lvl6pPr lvl="5" algn="r" rtl="0">
              <a:spcBef>
                <a:spcPts val="0"/>
              </a:spcBef>
              <a:spcAft>
                <a:spcPts val="0"/>
              </a:spcAft>
              <a:buClr>
                <a:srgbClr val="005375"/>
              </a:buClr>
              <a:buSzPts val="1800"/>
              <a:buNone/>
              <a:defRPr sz="2400">
                <a:solidFill>
                  <a:srgbClr val="005375"/>
                </a:solidFill>
              </a:defRPr>
            </a:lvl6pPr>
            <a:lvl7pPr lvl="6" algn="r" rtl="0">
              <a:spcBef>
                <a:spcPts val="0"/>
              </a:spcBef>
              <a:spcAft>
                <a:spcPts val="0"/>
              </a:spcAft>
              <a:buClr>
                <a:srgbClr val="005375"/>
              </a:buClr>
              <a:buSzPts val="1800"/>
              <a:buNone/>
              <a:defRPr sz="2400">
                <a:solidFill>
                  <a:srgbClr val="005375"/>
                </a:solidFill>
              </a:defRPr>
            </a:lvl7pPr>
            <a:lvl8pPr lvl="7" algn="r" rtl="0">
              <a:spcBef>
                <a:spcPts val="0"/>
              </a:spcBef>
              <a:spcAft>
                <a:spcPts val="0"/>
              </a:spcAft>
              <a:buClr>
                <a:srgbClr val="005375"/>
              </a:buClr>
              <a:buSzPts val="1800"/>
              <a:buNone/>
              <a:defRPr sz="2400">
                <a:solidFill>
                  <a:srgbClr val="005375"/>
                </a:solidFill>
              </a:defRPr>
            </a:lvl8pPr>
            <a:lvl9pPr lvl="8" algn="r" rtl="0">
              <a:spcBef>
                <a:spcPts val="0"/>
              </a:spcBef>
              <a:spcAft>
                <a:spcPts val="0"/>
              </a:spcAft>
              <a:buClr>
                <a:srgbClr val="005375"/>
              </a:buClr>
              <a:buSzPts val="1800"/>
              <a:buNone/>
              <a:defRPr sz="2400">
                <a:solidFill>
                  <a:srgbClr val="005375"/>
                </a:solidFill>
              </a:defRPr>
            </a:lvl9pPr>
          </a:lstStyle>
          <a:p>
            <a:endParaRPr/>
          </a:p>
        </p:txBody>
      </p:sp>
      <p:sp>
        <p:nvSpPr>
          <p:cNvPr id="91" name="Google Shape;91;p15"/>
          <p:cNvSpPr txBox="1">
            <a:spLocks noGrp="1"/>
          </p:cNvSpPr>
          <p:nvPr>
            <p:ph type="subTitle" idx="6"/>
          </p:nvPr>
        </p:nvSpPr>
        <p:spPr>
          <a:xfrm>
            <a:off x="960016" y="5436867"/>
            <a:ext cx="2512000" cy="52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005375"/>
              </a:buClr>
              <a:buSzPts val="1100"/>
              <a:buNone/>
              <a:defRPr sz="1467">
                <a:solidFill>
                  <a:srgbClr val="005375"/>
                </a:solidFill>
              </a:defRPr>
            </a:lvl1pPr>
            <a:lvl2pPr lvl="1" algn="r" rtl="0">
              <a:lnSpc>
                <a:spcPct val="100000"/>
              </a:lnSpc>
              <a:spcBef>
                <a:spcPts val="0"/>
              </a:spcBef>
              <a:spcAft>
                <a:spcPts val="0"/>
              </a:spcAft>
              <a:buClr>
                <a:srgbClr val="005375"/>
              </a:buClr>
              <a:buSzPts val="2800"/>
              <a:buNone/>
              <a:defRPr sz="3733">
                <a:solidFill>
                  <a:srgbClr val="005375"/>
                </a:solidFill>
              </a:defRPr>
            </a:lvl2pPr>
            <a:lvl3pPr lvl="2" algn="r" rtl="0">
              <a:lnSpc>
                <a:spcPct val="100000"/>
              </a:lnSpc>
              <a:spcBef>
                <a:spcPts val="0"/>
              </a:spcBef>
              <a:spcAft>
                <a:spcPts val="0"/>
              </a:spcAft>
              <a:buClr>
                <a:srgbClr val="005375"/>
              </a:buClr>
              <a:buSzPts val="2800"/>
              <a:buNone/>
              <a:defRPr sz="3733">
                <a:solidFill>
                  <a:srgbClr val="005375"/>
                </a:solidFill>
              </a:defRPr>
            </a:lvl3pPr>
            <a:lvl4pPr lvl="3" algn="r" rtl="0">
              <a:lnSpc>
                <a:spcPct val="100000"/>
              </a:lnSpc>
              <a:spcBef>
                <a:spcPts val="0"/>
              </a:spcBef>
              <a:spcAft>
                <a:spcPts val="0"/>
              </a:spcAft>
              <a:buClr>
                <a:srgbClr val="005375"/>
              </a:buClr>
              <a:buSzPts val="2800"/>
              <a:buNone/>
              <a:defRPr sz="3733">
                <a:solidFill>
                  <a:srgbClr val="005375"/>
                </a:solidFill>
              </a:defRPr>
            </a:lvl4pPr>
            <a:lvl5pPr lvl="4" algn="r" rtl="0">
              <a:lnSpc>
                <a:spcPct val="100000"/>
              </a:lnSpc>
              <a:spcBef>
                <a:spcPts val="0"/>
              </a:spcBef>
              <a:spcAft>
                <a:spcPts val="0"/>
              </a:spcAft>
              <a:buClr>
                <a:srgbClr val="005375"/>
              </a:buClr>
              <a:buSzPts val="2800"/>
              <a:buNone/>
              <a:defRPr sz="3733">
                <a:solidFill>
                  <a:srgbClr val="005375"/>
                </a:solidFill>
              </a:defRPr>
            </a:lvl5pPr>
            <a:lvl6pPr lvl="5" algn="r" rtl="0">
              <a:lnSpc>
                <a:spcPct val="100000"/>
              </a:lnSpc>
              <a:spcBef>
                <a:spcPts val="0"/>
              </a:spcBef>
              <a:spcAft>
                <a:spcPts val="0"/>
              </a:spcAft>
              <a:buClr>
                <a:srgbClr val="005375"/>
              </a:buClr>
              <a:buSzPts val="2800"/>
              <a:buNone/>
              <a:defRPr sz="3733">
                <a:solidFill>
                  <a:srgbClr val="005375"/>
                </a:solidFill>
              </a:defRPr>
            </a:lvl6pPr>
            <a:lvl7pPr lvl="6" algn="r" rtl="0">
              <a:lnSpc>
                <a:spcPct val="100000"/>
              </a:lnSpc>
              <a:spcBef>
                <a:spcPts val="0"/>
              </a:spcBef>
              <a:spcAft>
                <a:spcPts val="0"/>
              </a:spcAft>
              <a:buClr>
                <a:srgbClr val="005375"/>
              </a:buClr>
              <a:buSzPts val="2800"/>
              <a:buNone/>
              <a:defRPr sz="3733">
                <a:solidFill>
                  <a:srgbClr val="005375"/>
                </a:solidFill>
              </a:defRPr>
            </a:lvl7pPr>
            <a:lvl8pPr lvl="7" algn="r" rtl="0">
              <a:lnSpc>
                <a:spcPct val="100000"/>
              </a:lnSpc>
              <a:spcBef>
                <a:spcPts val="0"/>
              </a:spcBef>
              <a:spcAft>
                <a:spcPts val="0"/>
              </a:spcAft>
              <a:buClr>
                <a:srgbClr val="005375"/>
              </a:buClr>
              <a:buSzPts val="2800"/>
              <a:buNone/>
              <a:defRPr sz="3733">
                <a:solidFill>
                  <a:srgbClr val="005375"/>
                </a:solidFill>
              </a:defRPr>
            </a:lvl8pPr>
            <a:lvl9pPr lvl="8" algn="r" rtl="0">
              <a:lnSpc>
                <a:spcPct val="100000"/>
              </a:lnSpc>
              <a:spcBef>
                <a:spcPts val="0"/>
              </a:spcBef>
              <a:spcAft>
                <a:spcPts val="0"/>
              </a:spcAft>
              <a:buClr>
                <a:srgbClr val="005375"/>
              </a:buClr>
              <a:buSzPts val="2800"/>
              <a:buNone/>
              <a:defRPr sz="3733">
                <a:solidFill>
                  <a:srgbClr val="005375"/>
                </a:solidFill>
              </a:defRPr>
            </a:lvl9pPr>
          </a:lstStyle>
          <a:p>
            <a:endParaRPr/>
          </a:p>
        </p:txBody>
      </p:sp>
    </p:spTree>
    <p:extLst>
      <p:ext uri="{BB962C8B-B14F-4D97-AF65-F5344CB8AC3E}">
        <p14:creationId xmlns:p14="http://schemas.microsoft.com/office/powerpoint/2010/main" val="1587621449"/>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 FOUR COLUMNS  ">
  <p:cSld name="TITLE + FOUR COLUMNS  ">
    <p:spTree>
      <p:nvGrpSpPr>
        <p:cNvPr id="1" name="Shape 92"/>
        <p:cNvGrpSpPr/>
        <p:nvPr/>
      </p:nvGrpSpPr>
      <p:grpSpPr>
        <a:xfrm>
          <a:off x="0" y="0"/>
          <a:ext cx="0" cy="0"/>
          <a:chOff x="0" y="0"/>
          <a:chExt cx="0" cy="0"/>
        </a:xfrm>
      </p:grpSpPr>
      <p:sp>
        <p:nvSpPr>
          <p:cNvPr id="93" name="Google Shape;93;p16"/>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94" name="Google Shape;94;p16"/>
          <p:cNvSpPr txBox="1">
            <a:spLocks noGrp="1"/>
          </p:cNvSpPr>
          <p:nvPr>
            <p:ph type="ctrTitle" idx="2"/>
          </p:nvPr>
        </p:nvSpPr>
        <p:spPr>
          <a:xfrm>
            <a:off x="1217436" y="4326767"/>
            <a:ext cx="3061200" cy="52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5375"/>
              </a:buClr>
              <a:buSzPts val="1800"/>
              <a:buNone/>
              <a:defRPr sz="2400">
                <a:solidFill>
                  <a:srgbClr val="005375"/>
                </a:solidFill>
              </a:defRPr>
            </a:lvl1pPr>
            <a:lvl2pPr lvl="1" algn="r" rtl="0">
              <a:spcBef>
                <a:spcPts val="0"/>
              </a:spcBef>
              <a:spcAft>
                <a:spcPts val="0"/>
              </a:spcAft>
              <a:buClr>
                <a:srgbClr val="005375"/>
              </a:buClr>
              <a:buSzPts val="1800"/>
              <a:buNone/>
              <a:defRPr sz="2400">
                <a:solidFill>
                  <a:srgbClr val="005375"/>
                </a:solidFill>
              </a:defRPr>
            </a:lvl2pPr>
            <a:lvl3pPr lvl="2" algn="r" rtl="0">
              <a:spcBef>
                <a:spcPts val="0"/>
              </a:spcBef>
              <a:spcAft>
                <a:spcPts val="0"/>
              </a:spcAft>
              <a:buClr>
                <a:srgbClr val="005375"/>
              </a:buClr>
              <a:buSzPts val="1800"/>
              <a:buNone/>
              <a:defRPr sz="2400">
                <a:solidFill>
                  <a:srgbClr val="005375"/>
                </a:solidFill>
              </a:defRPr>
            </a:lvl3pPr>
            <a:lvl4pPr lvl="3" algn="r" rtl="0">
              <a:spcBef>
                <a:spcPts val="0"/>
              </a:spcBef>
              <a:spcAft>
                <a:spcPts val="0"/>
              </a:spcAft>
              <a:buClr>
                <a:srgbClr val="005375"/>
              </a:buClr>
              <a:buSzPts val="1800"/>
              <a:buNone/>
              <a:defRPr sz="2400">
                <a:solidFill>
                  <a:srgbClr val="005375"/>
                </a:solidFill>
              </a:defRPr>
            </a:lvl4pPr>
            <a:lvl5pPr lvl="4" algn="r" rtl="0">
              <a:spcBef>
                <a:spcPts val="0"/>
              </a:spcBef>
              <a:spcAft>
                <a:spcPts val="0"/>
              </a:spcAft>
              <a:buClr>
                <a:srgbClr val="005375"/>
              </a:buClr>
              <a:buSzPts val="1800"/>
              <a:buNone/>
              <a:defRPr sz="2400">
                <a:solidFill>
                  <a:srgbClr val="005375"/>
                </a:solidFill>
              </a:defRPr>
            </a:lvl5pPr>
            <a:lvl6pPr lvl="5" algn="r" rtl="0">
              <a:spcBef>
                <a:spcPts val="0"/>
              </a:spcBef>
              <a:spcAft>
                <a:spcPts val="0"/>
              </a:spcAft>
              <a:buClr>
                <a:srgbClr val="005375"/>
              </a:buClr>
              <a:buSzPts val="1800"/>
              <a:buNone/>
              <a:defRPr sz="2400">
                <a:solidFill>
                  <a:srgbClr val="005375"/>
                </a:solidFill>
              </a:defRPr>
            </a:lvl6pPr>
            <a:lvl7pPr lvl="6" algn="r" rtl="0">
              <a:spcBef>
                <a:spcPts val="0"/>
              </a:spcBef>
              <a:spcAft>
                <a:spcPts val="0"/>
              </a:spcAft>
              <a:buClr>
                <a:srgbClr val="005375"/>
              </a:buClr>
              <a:buSzPts val="1800"/>
              <a:buNone/>
              <a:defRPr sz="2400">
                <a:solidFill>
                  <a:srgbClr val="005375"/>
                </a:solidFill>
              </a:defRPr>
            </a:lvl7pPr>
            <a:lvl8pPr lvl="7" algn="r" rtl="0">
              <a:spcBef>
                <a:spcPts val="0"/>
              </a:spcBef>
              <a:spcAft>
                <a:spcPts val="0"/>
              </a:spcAft>
              <a:buClr>
                <a:srgbClr val="005375"/>
              </a:buClr>
              <a:buSzPts val="1800"/>
              <a:buNone/>
              <a:defRPr sz="2400">
                <a:solidFill>
                  <a:srgbClr val="005375"/>
                </a:solidFill>
              </a:defRPr>
            </a:lvl8pPr>
            <a:lvl9pPr lvl="8" algn="r" rtl="0">
              <a:spcBef>
                <a:spcPts val="0"/>
              </a:spcBef>
              <a:spcAft>
                <a:spcPts val="0"/>
              </a:spcAft>
              <a:buClr>
                <a:srgbClr val="005375"/>
              </a:buClr>
              <a:buSzPts val="1800"/>
              <a:buNone/>
              <a:defRPr sz="2400">
                <a:solidFill>
                  <a:srgbClr val="005375"/>
                </a:solidFill>
              </a:defRPr>
            </a:lvl9pPr>
          </a:lstStyle>
          <a:p>
            <a:endParaRPr/>
          </a:p>
        </p:txBody>
      </p:sp>
      <p:sp>
        <p:nvSpPr>
          <p:cNvPr id="95" name="Google Shape;95;p16"/>
          <p:cNvSpPr txBox="1">
            <a:spLocks noGrp="1"/>
          </p:cNvSpPr>
          <p:nvPr>
            <p:ph type="subTitle" idx="1"/>
          </p:nvPr>
        </p:nvSpPr>
        <p:spPr>
          <a:xfrm>
            <a:off x="1556433" y="4829500"/>
            <a:ext cx="2722000" cy="52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5375"/>
              </a:buClr>
              <a:buSzPts val="1000"/>
              <a:buNone/>
              <a:defRPr sz="1333">
                <a:solidFill>
                  <a:srgbClr val="005375"/>
                </a:solidFill>
              </a:defRPr>
            </a:lvl1pPr>
            <a:lvl2pPr lvl="1" algn="r" rtl="0">
              <a:lnSpc>
                <a:spcPct val="100000"/>
              </a:lnSpc>
              <a:spcBef>
                <a:spcPts val="0"/>
              </a:spcBef>
              <a:spcAft>
                <a:spcPts val="0"/>
              </a:spcAft>
              <a:buClr>
                <a:srgbClr val="005375"/>
              </a:buClr>
              <a:buSzPts val="1000"/>
              <a:buNone/>
              <a:defRPr sz="1333">
                <a:solidFill>
                  <a:srgbClr val="005375"/>
                </a:solidFill>
              </a:defRPr>
            </a:lvl2pPr>
            <a:lvl3pPr lvl="2" algn="r" rtl="0">
              <a:lnSpc>
                <a:spcPct val="100000"/>
              </a:lnSpc>
              <a:spcBef>
                <a:spcPts val="0"/>
              </a:spcBef>
              <a:spcAft>
                <a:spcPts val="0"/>
              </a:spcAft>
              <a:buClr>
                <a:srgbClr val="005375"/>
              </a:buClr>
              <a:buSzPts val="1000"/>
              <a:buNone/>
              <a:defRPr sz="1333">
                <a:solidFill>
                  <a:srgbClr val="005375"/>
                </a:solidFill>
              </a:defRPr>
            </a:lvl3pPr>
            <a:lvl4pPr lvl="3" algn="r" rtl="0">
              <a:lnSpc>
                <a:spcPct val="100000"/>
              </a:lnSpc>
              <a:spcBef>
                <a:spcPts val="0"/>
              </a:spcBef>
              <a:spcAft>
                <a:spcPts val="0"/>
              </a:spcAft>
              <a:buClr>
                <a:srgbClr val="005375"/>
              </a:buClr>
              <a:buSzPts val="1000"/>
              <a:buNone/>
              <a:defRPr sz="1333">
                <a:solidFill>
                  <a:srgbClr val="005375"/>
                </a:solidFill>
              </a:defRPr>
            </a:lvl4pPr>
            <a:lvl5pPr lvl="4" algn="r" rtl="0">
              <a:lnSpc>
                <a:spcPct val="100000"/>
              </a:lnSpc>
              <a:spcBef>
                <a:spcPts val="0"/>
              </a:spcBef>
              <a:spcAft>
                <a:spcPts val="0"/>
              </a:spcAft>
              <a:buClr>
                <a:srgbClr val="005375"/>
              </a:buClr>
              <a:buSzPts val="1000"/>
              <a:buNone/>
              <a:defRPr sz="1333">
                <a:solidFill>
                  <a:srgbClr val="005375"/>
                </a:solidFill>
              </a:defRPr>
            </a:lvl5pPr>
            <a:lvl6pPr lvl="5" algn="r" rtl="0">
              <a:lnSpc>
                <a:spcPct val="100000"/>
              </a:lnSpc>
              <a:spcBef>
                <a:spcPts val="0"/>
              </a:spcBef>
              <a:spcAft>
                <a:spcPts val="0"/>
              </a:spcAft>
              <a:buClr>
                <a:srgbClr val="005375"/>
              </a:buClr>
              <a:buSzPts val="1000"/>
              <a:buNone/>
              <a:defRPr sz="1333">
                <a:solidFill>
                  <a:srgbClr val="005375"/>
                </a:solidFill>
              </a:defRPr>
            </a:lvl6pPr>
            <a:lvl7pPr lvl="6" algn="r" rtl="0">
              <a:lnSpc>
                <a:spcPct val="100000"/>
              </a:lnSpc>
              <a:spcBef>
                <a:spcPts val="0"/>
              </a:spcBef>
              <a:spcAft>
                <a:spcPts val="0"/>
              </a:spcAft>
              <a:buClr>
                <a:srgbClr val="005375"/>
              </a:buClr>
              <a:buSzPts val="1000"/>
              <a:buNone/>
              <a:defRPr sz="1333">
                <a:solidFill>
                  <a:srgbClr val="005375"/>
                </a:solidFill>
              </a:defRPr>
            </a:lvl7pPr>
            <a:lvl8pPr lvl="7" algn="r" rtl="0">
              <a:lnSpc>
                <a:spcPct val="100000"/>
              </a:lnSpc>
              <a:spcBef>
                <a:spcPts val="0"/>
              </a:spcBef>
              <a:spcAft>
                <a:spcPts val="0"/>
              </a:spcAft>
              <a:buClr>
                <a:srgbClr val="005375"/>
              </a:buClr>
              <a:buSzPts val="1000"/>
              <a:buNone/>
              <a:defRPr sz="1333">
                <a:solidFill>
                  <a:srgbClr val="005375"/>
                </a:solidFill>
              </a:defRPr>
            </a:lvl8pPr>
            <a:lvl9pPr lvl="8" algn="r"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96" name="Google Shape;96;p16"/>
          <p:cNvSpPr txBox="1">
            <a:spLocks noGrp="1"/>
          </p:cNvSpPr>
          <p:nvPr>
            <p:ph type="ctrTitle" idx="3"/>
          </p:nvPr>
        </p:nvSpPr>
        <p:spPr>
          <a:xfrm>
            <a:off x="7913364" y="4326767"/>
            <a:ext cx="30612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5375"/>
              </a:buClr>
              <a:buSzPts val="1800"/>
              <a:buNone/>
              <a:defRPr sz="2400">
                <a:solidFill>
                  <a:srgbClr val="005375"/>
                </a:solidFill>
              </a:defRPr>
            </a:lvl1pPr>
            <a:lvl2pPr lvl="1" rtl="0">
              <a:spcBef>
                <a:spcPts val="0"/>
              </a:spcBef>
              <a:spcAft>
                <a:spcPts val="0"/>
              </a:spcAft>
              <a:buClr>
                <a:srgbClr val="005375"/>
              </a:buClr>
              <a:buSzPts val="1800"/>
              <a:buNone/>
              <a:defRPr sz="2400">
                <a:solidFill>
                  <a:srgbClr val="005375"/>
                </a:solidFill>
              </a:defRPr>
            </a:lvl2pPr>
            <a:lvl3pPr lvl="2" rtl="0">
              <a:spcBef>
                <a:spcPts val="0"/>
              </a:spcBef>
              <a:spcAft>
                <a:spcPts val="0"/>
              </a:spcAft>
              <a:buClr>
                <a:srgbClr val="005375"/>
              </a:buClr>
              <a:buSzPts val="1800"/>
              <a:buNone/>
              <a:defRPr sz="2400">
                <a:solidFill>
                  <a:srgbClr val="005375"/>
                </a:solidFill>
              </a:defRPr>
            </a:lvl3pPr>
            <a:lvl4pPr lvl="3" rtl="0">
              <a:spcBef>
                <a:spcPts val="0"/>
              </a:spcBef>
              <a:spcAft>
                <a:spcPts val="0"/>
              </a:spcAft>
              <a:buClr>
                <a:srgbClr val="005375"/>
              </a:buClr>
              <a:buSzPts val="1800"/>
              <a:buNone/>
              <a:defRPr sz="2400">
                <a:solidFill>
                  <a:srgbClr val="005375"/>
                </a:solidFill>
              </a:defRPr>
            </a:lvl4pPr>
            <a:lvl5pPr lvl="4" rtl="0">
              <a:spcBef>
                <a:spcPts val="0"/>
              </a:spcBef>
              <a:spcAft>
                <a:spcPts val="0"/>
              </a:spcAft>
              <a:buClr>
                <a:srgbClr val="005375"/>
              </a:buClr>
              <a:buSzPts val="1800"/>
              <a:buNone/>
              <a:defRPr sz="2400">
                <a:solidFill>
                  <a:srgbClr val="005375"/>
                </a:solidFill>
              </a:defRPr>
            </a:lvl5pPr>
            <a:lvl6pPr lvl="5" rtl="0">
              <a:spcBef>
                <a:spcPts val="0"/>
              </a:spcBef>
              <a:spcAft>
                <a:spcPts val="0"/>
              </a:spcAft>
              <a:buClr>
                <a:srgbClr val="005375"/>
              </a:buClr>
              <a:buSzPts val="1800"/>
              <a:buNone/>
              <a:defRPr sz="2400">
                <a:solidFill>
                  <a:srgbClr val="005375"/>
                </a:solidFill>
              </a:defRPr>
            </a:lvl6pPr>
            <a:lvl7pPr lvl="6" rtl="0">
              <a:spcBef>
                <a:spcPts val="0"/>
              </a:spcBef>
              <a:spcAft>
                <a:spcPts val="0"/>
              </a:spcAft>
              <a:buClr>
                <a:srgbClr val="005375"/>
              </a:buClr>
              <a:buSzPts val="1800"/>
              <a:buNone/>
              <a:defRPr sz="2400">
                <a:solidFill>
                  <a:srgbClr val="005375"/>
                </a:solidFill>
              </a:defRPr>
            </a:lvl7pPr>
            <a:lvl8pPr lvl="7" rtl="0">
              <a:spcBef>
                <a:spcPts val="0"/>
              </a:spcBef>
              <a:spcAft>
                <a:spcPts val="0"/>
              </a:spcAft>
              <a:buClr>
                <a:srgbClr val="005375"/>
              </a:buClr>
              <a:buSzPts val="1800"/>
              <a:buNone/>
              <a:defRPr sz="2400">
                <a:solidFill>
                  <a:srgbClr val="005375"/>
                </a:solidFill>
              </a:defRPr>
            </a:lvl8pPr>
            <a:lvl9pPr lvl="8" rtl="0">
              <a:spcBef>
                <a:spcPts val="0"/>
              </a:spcBef>
              <a:spcAft>
                <a:spcPts val="0"/>
              </a:spcAft>
              <a:buClr>
                <a:srgbClr val="005375"/>
              </a:buClr>
              <a:buSzPts val="1800"/>
              <a:buNone/>
              <a:defRPr sz="2400">
                <a:solidFill>
                  <a:srgbClr val="005375"/>
                </a:solidFill>
              </a:defRPr>
            </a:lvl9pPr>
          </a:lstStyle>
          <a:p>
            <a:endParaRPr/>
          </a:p>
        </p:txBody>
      </p:sp>
      <p:sp>
        <p:nvSpPr>
          <p:cNvPr id="97" name="Google Shape;97;p16"/>
          <p:cNvSpPr txBox="1">
            <a:spLocks noGrp="1"/>
          </p:cNvSpPr>
          <p:nvPr>
            <p:ph type="subTitle" idx="4"/>
          </p:nvPr>
        </p:nvSpPr>
        <p:spPr>
          <a:xfrm>
            <a:off x="7913367" y="4829500"/>
            <a:ext cx="2722000" cy="52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5375"/>
              </a:buClr>
              <a:buSzPts val="1000"/>
              <a:buNone/>
              <a:defRPr sz="1333">
                <a:solidFill>
                  <a:srgbClr val="005375"/>
                </a:solidFill>
              </a:defRPr>
            </a:lvl1pPr>
            <a:lvl2pPr lvl="1" rtl="0">
              <a:lnSpc>
                <a:spcPct val="100000"/>
              </a:lnSpc>
              <a:spcBef>
                <a:spcPts val="0"/>
              </a:spcBef>
              <a:spcAft>
                <a:spcPts val="0"/>
              </a:spcAft>
              <a:buClr>
                <a:srgbClr val="005375"/>
              </a:buClr>
              <a:buSzPts val="1000"/>
              <a:buNone/>
              <a:defRPr sz="1333">
                <a:solidFill>
                  <a:srgbClr val="005375"/>
                </a:solidFill>
              </a:defRPr>
            </a:lvl2pPr>
            <a:lvl3pPr lvl="2" rtl="0">
              <a:lnSpc>
                <a:spcPct val="100000"/>
              </a:lnSpc>
              <a:spcBef>
                <a:spcPts val="0"/>
              </a:spcBef>
              <a:spcAft>
                <a:spcPts val="0"/>
              </a:spcAft>
              <a:buClr>
                <a:srgbClr val="005375"/>
              </a:buClr>
              <a:buSzPts val="1000"/>
              <a:buNone/>
              <a:defRPr sz="1333">
                <a:solidFill>
                  <a:srgbClr val="005375"/>
                </a:solidFill>
              </a:defRPr>
            </a:lvl3pPr>
            <a:lvl4pPr lvl="3" rtl="0">
              <a:lnSpc>
                <a:spcPct val="100000"/>
              </a:lnSpc>
              <a:spcBef>
                <a:spcPts val="0"/>
              </a:spcBef>
              <a:spcAft>
                <a:spcPts val="0"/>
              </a:spcAft>
              <a:buClr>
                <a:srgbClr val="005375"/>
              </a:buClr>
              <a:buSzPts val="1000"/>
              <a:buNone/>
              <a:defRPr sz="1333">
                <a:solidFill>
                  <a:srgbClr val="005375"/>
                </a:solidFill>
              </a:defRPr>
            </a:lvl4pPr>
            <a:lvl5pPr lvl="4" rtl="0">
              <a:lnSpc>
                <a:spcPct val="100000"/>
              </a:lnSpc>
              <a:spcBef>
                <a:spcPts val="0"/>
              </a:spcBef>
              <a:spcAft>
                <a:spcPts val="0"/>
              </a:spcAft>
              <a:buClr>
                <a:srgbClr val="005375"/>
              </a:buClr>
              <a:buSzPts val="1000"/>
              <a:buNone/>
              <a:defRPr sz="1333">
                <a:solidFill>
                  <a:srgbClr val="005375"/>
                </a:solidFill>
              </a:defRPr>
            </a:lvl5pPr>
            <a:lvl6pPr lvl="5" rtl="0">
              <a:lnSpc>
                <a:spcPct val="100000"/>
              </a:lnSpc>
              <a:spcBef>
                <a:spcPts val="0"/>
              </a:spcBef>
              <a:spcAft>
                <a:spcPts val="0"/>
              </a:spcAft>
              <a:buClr>
                <a:srgbClr val="005375"/>
              </a:buClr>
              <a:buSzPts val="1000"/>
              <a:buNone/>
              <a:defRPr sz="1333">
                <a:solidFill>
                  <a:srgbClr val="005375"/>
                </a:solidFill>
              </a:defRPr>
            </a:lvl6pPr>
            <a:lvl7pPr lvl="6" rtl="0">
              <a:lnSpc>
                <a:spcPct val="100000"/>
              </a:lnSpc>
              <a:spcBef>
                <a:spcPts val="0"/>
              </a:spcBef>
              <a:spcAft>
                <a:spcPts val="0"/>
              </a:spcAft>
              <a:buClr>
                <a:srgbClr val="005375"/>
              </a:buClr>
              <a:buSzPts val="1000"/>
              <a:buNone/>
              <a:defRPr sz="1333">
                <a:solidFill>
                  <a:srgbClr val="005375"/>
                </a:solidFill>
              </a:defRPr>
            </a:lvl7pPr>
            <a:lvl8pPr lvl="7" rtl="0">
              <a:lnSpc>
                <a:spcPct val="100000"/>
              </a:lnSpc>
              <a:spcBef>
                <a:spcPts val="0"/>
              </a:spcBef>
              <a:spcAft>
                <a:spcPts val="0"/>
              </a:spcAft>
              <a:buClr>
                <a:srgbClr val="005375"/>
              </a:buClr>
              <a:buSzPts val="1000"/>
              <a:buNone/>
              <a:defRPr sz="1333">
                <a:solidFill>
                  <a:srgbClr val="005375"/>
                </a:solidFill>
              </a:defRPr>
            </a:lvl8pPr>
            <a:lvl9pPr lvl="8"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98" name="Google Shape;98;p16"/>
          <p:cNvSpPr txBox="1">
            <a:spLocks noGrp="1"/>
          </p:cNvSpPr>
          <p:nvPr>
            <p:ph type="ctrTitle" idx="5"/>
          </p:nvPr>
        </p:nvSpPr>
        <p:spPr>
          <a:xfrm>
            <a:off x="1217436" y="2688467"/>
            <a:ext cx="3061200" cy="52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5375"/>
              </a:buClr>
              <a:buSzPts val="1800"/>
              <a:buNone/>
              <a:defRPr sz="2400">
                <a:solidFill>
                  <a:srgbClr val="005375"/>
                </a:solidFill>
              </a:defRPr>
            </a:lvl1pPr>
            <a:lvl2pPr lvl="1" algn="r" rtl="0">
              <a:spcBef>
                <a:spcPts val="0"/>
              </a:spcBef>
              <a:spcAft>
                <a:spcPts val="0"/>
              </a:spcAft>
              <a:buClr>
                <a:srgbClr val="005375"/>
              </a:buClr>
              <a:buSzPts val="1800"/>
              <a:buNone/>
              <a:defRPr sz="2400">
                <a:solidFill>
                  <a:srgbClr val="005375"/>
                </a:solidFill>
              </a:defRPr>
            </a:lvl2pPr>
            <a:lvl3pPr lvl="2" algn="r" rtl="0">
              <a:spcBef>
                <a:spcPts val="0"/>
              </a:spcBef>
              <a:spcAft>
                <a:spcPts val="0"/>
              </a:spcAft>
              <a:buClr>
                <a:srgbClr val="005375"/>
              </a:buClr>
              <a:buSzPts val="1800"/>
              <a:buNone/>
              <a:defRPr sz="2400">
                <a:solidFill>
                  <a:srgbClr val="005375"/>
                </a:solidFill>
              </a:defRPr>
            </a:lvl3pPr>
            <a:lvl4pPr lvl="3" algn="r" rtl="0">
              <a:spcBef>
                <a:spcPts val="0"/>
              </a:spcBef>
              <a:spcAft>
                <a:spcPts val="0"/>
              </a:spcAft>
              <a:buClr>
                <a:srgbClr val="005375"/>
              </a:buClr>
              <a:buSzPts val="1800"/>
              <a:buNone/>
              <a:defRPr sz="2400">
                <a:solidFill>
                  <a:srgbClr val="005375"/>
                </a:solidFill>
              </a:defRPr>
            </a:lvl4pPr>
            <a:lvl5pPr lvl="4" algn="r" rtl="0">
              <a:spcBef>
                <a:spcPts val="0"/>
              </a:spcBef>
              <a:spcAft>
                <a:spcPts val="0"/>
              </a:spcAft>
              <a:buClr>
                <a:srgbClr val="005375"/>
              </a:buClr>
              <a:buSzPts val="1800"/>
              <a:buNone/>
              <a:defRPr sz="2400">
                <a:solidFill>
                  <a:srgbClr val="005375"/>
                </a:solidFill>
              </a:defRPr>
            </a:lvl5pPr>
            <a:lvl6pPr lvl="5" algn="r" rtl="0">
              <a:spcBef>
                <a:spcPts val="0"/>
              </a:spcBef>
              <a:spcAft>
                <a:spcPts val="0"/>
              </a:spcAft>
              <a:buClr>
                <a:srgbClr val="005375"/>
              </a:buClr>
              <a:buSzPts val="1800"/>
              <a:buNone/>
              <a:defRPr sz="2400">
                <a:solidFill>
                  <a:srgbClr val="005375"/>
                </a:solidFill>
              </a:defRPr>
            </a:lvl6pPr>
            <a:lvl7pPr lvl="6" algn="r" rtl="0">
              <a:spcBef>
                <a:spcPts val="0"/>
              </a:spcBef>
              <a:spcAft>
                <a:spcPts val="0"/>
              </a:spcAft>
              <a:buClr>
                <a:srgbClr val="005375"/>
              </a:buClr>
              <a:buSzPts val="1800"/>
              <a:buNone/>
              <a:defRPr sz="2400">
                <a:solidFill>
                  <a:srgbClr val="005375"/>
                </a:solidFill>
              </a:defRPr>
            </a:lvl7pPr>
            <a:lvl8pPr lvl="7" algn="r" rtl="0">
              <a:spcBef>
                <a:spcPts val="0"/>
              </a:spcBef>
              <a:spcAft>
                <a:spcPts val="0"/>
              </a:spcAft>
              <a:buClr>
                <a:srgbClr val="005375"/>
              </a:buClr>
              <a:buSzPts val="1800"/>
              <a:buNone/>
              <a:defRPr sz="2400">
                <a:solidFill>
                  <a:srgbClr val="005375"/>
                </a:solidFill>
              </a:defRPr>
            </a:lvl8pPr>
            <a:lvl9pPr lvl="8" algn="r" rtl="0">
              <a:spcBef>
                <a:spcPts val="0"/>
              </a:spcBef>
              <a:spcAft>
                <a:spcPts val="0"/>
              </a:spcAft>
              <a:buClr>
                <a:srgbClr val="005375"/>
              </a:buClr>
              <a:buSzPts val="1800"/>
              <a:buNone/>
              <a:defRPr sz="2400">
                <a:solidFill>
                  <a:srgbClr val="005375"/>
                </a:solidFill>
              </a:defRPr>
            </a:lvl9pPr>
          </a:lstStyle>
          <a:p>
            <a:endParaRPr/>
          </a:p>
        </p:txBody>
      </p:sp>
      <p:sp>
        <p:nvSpPr>
          <p:cNvPr id="99" name="Google Shape;99;p16"/>
          <p:cNvSpPr txBox="1">
            <a:spLocks noGrp="1"/>
          </p:cNvSpPr>
          <p:nvPr>
            <p:ph type="subTitle" idx="6"/>
          </p:nvPr>
        </p:nvSpPr>
        <p:spPr>
          <a:xfrm>
            <a:off x="1556433" y="3191200"/>
            <a:ext cx="2722000" cy="52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5375"/>
              </a:buClr>
              <a:buSzPts val="1000"/>
              <a:buNone/>
              <a:defRPr sz="1333">
                <a:solidFill>
                  <a:srgbClr val="005375"/>
                </a:solidFill>
              </a:defRPr>
            </a:lvl1pPr>
            <a:lvl2pPr lvl="1" algn="r" rtl="0">
              <a:lnSpc>
                <a:spcPct val="100000"/>
              </a:lnSpc>
              <a:spcBef>
                <a:spcPts val="0"/>
              </a:spcBef>
              <a:spcAft>
                <a:spcPts val="0"/>
              </a:spcAft>
              <a:buClr>
                <a:srgbClr val="005375"/>
              </a:buClr>
              <a:buSzPts val="1000"/>
              <a:buNone/>
              <a:defRPr sz="1333">
                <a:solidFill>
                  <a:srgbClr val="005375"/>
                </a:solidFill>
              </a:defRPr>
            </a:lvl2pPr>
            <a:lvl3pPr lvl="2" algn="r" rtl="0">
              <a:lnSpc>
                <a:spcPct val="100000"/>
              </a:lnSpc>
              <a:spcBef>
                <a:spcPts val="0"/>
              </a:spcBef>
              <a:spcAft>
                <a:spcPts val="0"/>
              </a:spcAft>
              <a:buClr>
                <a:srgbClr val="005375"/>
              </a:buClr>
              <a:buSzPts val="1000"/>
              <a:buNone/>
              <a:defRPr sz="1333">
                <a:solidFill>
                  <a:srgbClr val="005375"/>
                </a:solidFill>
              </a:defRPr>
            </a:lvl3pPr>
            <a:lvl4pPr lvl="3" algn="r" rtl="0">
              <a:lnSpc>
                <a:spcPct val="100000"/>
              </a:lnSpc>
              <a:spcBef>
                <a:spcPts val="0"/>
              </a:spcBef>
              <a:spcAft>
                <a:spcPts val="0"/>
              </a:spcAft>
              <a:buClr>
                <a:srgbClr val="005375"/>
              </a:buClr>
              <a:buSzPts val="1000"/>
              <a:buNone/>
              <a:defRPr sz="1333">
                <a:solidFill>
                  <a:srgbClr val="005375"/>
                </a:solidFill>
              </a:defRPr>
            </a:lvl4pPr>
            <a:lvl5pPr lvl="4" algn="r" rtl="0">
              <a:lnSpc>
                <a:spcPct val="100000"/>
              </a:lnSpc>
              <a:spcBef>
                <a:spcPts val="0"/>
              </a:spcBef>
              <a:spcAft>
                <a:spcPts val="0"/>
              </a:spcAft>
              <a:buClr>
                <a:srgbClr val="005375"/>
              </a:buClr>
              <a:buSzPts val="1000"/>
              <a:buNone/>
              <a:defRPr sz="1333">
                <a:solidFill>
                  <a:srgbClr val="005375"/>
                </a:solidFill>
              </a:defRPr>
            </a:lvl5pPr>
            <a:lvl6pPr lvl="5" algn="r" rtl="0">
              <a:lnSpc>
                <a:spcPct val="100000"/>
              </a:lnSpc>
              <a:spcBef>
                <a:spcPts val="0"/>
              </a:spcBef>
              <a:spcAft>
                <a:spcPts val="0"/>
              </a:spcAft>
              <a:buClr>
                <a:srgbClr val="005375"/>
              </a:buClr>
              <a:buSzPts val="1000"/>
              <a:buNone/>
              <a:defRPr sz="1333">
                <a:solidFill>
                  <a:srgbClr val="005375"/>
                </a:solidFill>
              </a:defRPr>
            </a:lvl6pPr>
            <a:lvl7pPr lvl="6" algn="r" rtl="0">
              <a:lnSpc>
                <a:spcPct val="100000"/>
              </a:lnSpc>
              <a:spcBef>
                <a:spcPts val="0"/>
              </a:spcBef>
              <a:spcAft>
                <a:spcPts val="0"/>
              </a:spcAft>
              <a:buClr>
                <a:srgbClr val="005375"/>
              </a:buClr>
              <a:buSzPts val="1000"/>
              <a:buNone/>
              <a:defRPr sz="1333">
                <a:solidFill>
                  <a:srgbClr val="005375"/>
                </a:solidFill>
              </a:defRPr>
            </a:lvl7pPr>
            <a:lvl8pPr lvl="7" algn="r" rtl="0">
              <a:lnSpc>
                <a:spcPct val="100000"/>
              </a:lnSpc>
              <a:spcBef>
                <a:spcPts val="0"/>
              </a:spcBef>
              <a:spcAft>
                <a:spcPts val="0"/>
              </a:spcAft>
              <a:buClr>
                <a:srgbClr val="005375"/>
              </a:buClr>
              <a:buSzPts val="1000"/>
              <a:buNone/>
              <a:defRPr sz="1333">
                <a:solidFill>
                  <a:srgbClr val="005375"/>
                </a:solidFill>
              </a:defRPr>
            </a:lvl8pPr>
            <a:lvl9pPr lvl="8" algn="r"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100" name="Google Shape;100;p16"/>
          <p:cNvSpPr txBox="1">
            <a:spLocks noGrp="1"/>
          </p:cNvSpPr>
          <p:nvPr>
            <p:ph type="ctrTitle" idx="7"/>
          </p:nvPr>
        </p:nvSpPr>
        <p:spPr>
          <a:xfrm>
            <a:off x="7913364" y="2688467"/>
            <a:ext cx="30612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5375"/>
              </a:buClr>
              <a:buSzPts val="1800"/>
              <a:buNone/>
              <a:defRPr sz="2400">
                <a:solidFill>
                  <a:srgbClr val="005375"/>
                </a:solidFill>
              </a:defRPr>
            </a:lvl1pPr>
            <a:lvl2pPr lvl="1" rtl="0">
              <a:spcBef>
                <a:spcPts val="0"/>
              </a:spcBef>
              <a:spcAft>
                <a:spcPts val="0"/>
              </a:spcAft>
              <a:buClr>
                <a:srgbClr val="005375"/>
              </a:buClr>
              <a:buSzPts val="1800"/>
              <a:buNone/>
              <a:defRPr sz="2400">
                <a:solidFill>
                  <a:srgbClr val="005375"/>
                </a:solidFill>
              </a:defRPr>
            </a:lvl2pPr>
            <a:lvl3pPr lvl="2" rtl="0">
              <a:spcBef>
                <a:spcPts val="0"/>
              </a:spcBef>
              <a:spcAft>
                <a:spcPts val="0"/>
              </a:spcAft>
              <a:buClr>
                <a:srgbClr val="005375"/>
              </a:buClr>
              <a:buSzPts val="1800"/>
              <a:buNone/>
              <a:defRPr sz="2400">
                <a:solidFill>
                  <a:srgbClr val="005375"/>
                </a:solidFill>
              </a:defRPr>
            </a:lvl3pPr>
            <a:lvl4pPr lvl="3" rtl="0">
              <a:spcBef>
                <a:spcPts val="0"/>
              </a:spcBef>
              <a:spcAft>
                <a:spcPts val="0"/>
              </a:spcAft>
              <a:buClr>
                <a:srgbClr val="005375"/>
              </a:buClr>
              <a:buSzPts val="1800"/>
              <a:buNone/>
              <a:defRPr sz="2400">
                <a:solidFill>
                  <a:srgbClr val="005375"/>
                </a:solidFill>
              </a:defRPr>
            </a:lvl4pPr>
            <a:lvl5pPr lvl="4" rtl="0">
              <a:spcBef>
                <a:spcPts val="0"/>
              </a:spcBef>
              <a:spcAft>
                <a:spcPts val="0"/>
              </a:spcAft>
              <a:buClr>
                <a:srgbClr val="005375"/>
              </a:buClr>
              <a:buSzPts val="1800"/>
              <a:buNone/>
              <a:defRPr sz="2400">
                <a:solidFill>
                  <a:srgbClr val="005375"/>
                </a:solidFill>
              </a:defRPr>
            </a:lvl5pPr>
            <a:lvl6pPr lvl="5" rtl="0">
              <a:spcBef>
                <a:spcPts val="0"/>
              </a:spcBef>
              <a:spcAft>
                <a:spcPts val="0"/>
              </a:spcAft>
              <a:buClr>
                <a:srgbClr val="005375"/>
              </a:buClr>
              <a:buSzPts val="1800"/>
              <a:buNone/>
              <a:defRPr sz="2400">
                <a:solidFill>
                  <a:srgbClr val="005375"/>
                </a:solidFill>
              </a:defRPr>
            </a:lvl6pPr>
            <a:lvl7pPr lvl="6" rtl="0">
              <a:spcBef>
                <a:spcPts val="0"/>
              </a:spcBef>
              <a:spcAft>
                <a:spcPts val="0"/>
              </a:spcAft>
              <a:buClr>
                <a:srgbClr val="005375"/>
              </a:buClr>
              <a:buSzPts val="1800"/>
              <a:buNone/>
              <a:defRPr sz="2400">
                <a:solidFill>
                  <a:srgbClr val="005375"/>
                </a:solidFill>
              </a:defRPr>
            </a:lvl7pPr>
            <a:lvl8pPr lvl="7" rtl="0">
              <a:spcBef>
                <a:spcPts val="0"/>
              </a:spcBef>
              <a:spcAft>
                <a:spcPts val="0"/>
              </a:spcAft>
              <a:buClr>
                <a:srgbClr val="005375"/>
              </a:buClr>
              <a:buSzPts val="1800"/>
              <a:buNone/>
              <a:defRPr sz="2400">
                <a:solidFill>
                  <a:srgbClr val="005375"/>
                </a:solidFill>
              </a:defRPr>
            </a:lvl8pPr>
            <a:lvl9pPr lvl="8" rtl="0">
              <a:spcBef>
                <a:spcPts val="0"/>
              </a:spcBef>
              <a:spcAft>
                <a:spcPts val="0"/>
              </a:spcAft>
              <a:buClr>
                <a:srgbClr val="005375"/>
              </a:buClr>
              <a:buSzPts val="1800"/>
              <a:buNone/>
              <a:defRPr sz="2400">
                <a:solidFill>
                  <a:srgbClr val="005375"/>
                </a:solidFill>
              </a:defRPr>
            </a:lvl9pPr>
          </a:lstStyle>
          <a:p>
            <a:endParaRPr/>
          </a:p>
        </p:txBody>
      </p:sp>
      <p:sp>
        <p:nvSpPr>
          <p:cNvPr id="101" name="Google Shape;101;p16"/>
          <p:cNvSpPr txBox="1">
            <a:spLocks noGrp="1"/>
          </p:cNvSpPr>
          <p:nvPr>
            <p:ph type="subTitle" idx="8"/>
          </p:nvPr>
        </p:nvSpPr>
        <p:spPr>
          <a:xfrm>
            <a:off x="7913367" y="3191200"/>
            <a:ext cx="2722000" cy="52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5375"/>
              </a:buClr>
              <a:buSzPts val="1000"/>
              <a:buNone/>
              <a:defRPr sz="1333">
                <a:solidFill>
                  <a:srgbClr val="005375"/>
                </a:solidFill>
              </a:defRPr>
            </a:lvl1pPr>
            <a:lvl2pPr lvl="1" rtl="0">
              <a:lnSpc>
                <a:spcPct val="100000"/>
              </a:lnSpc>
              <a:spcBef>
                <a:spcPts val="0"/>
              </a:spcBef>
              <a:spcAft>
                <a:spcPts val="0"/>
              </a:spcAft>
              <a:buClr>
                <a:srgbClr val="005375"/>
              </a:buClr>
              <a:buSzPts val="1000"/>
              <a:buNone/>
              <a:defRPr sz="1333">
                <a:solidFill>
                  <a:srgbClr val="005375"/>
                </a:solidFill>
              </a:defRPr>
            </a:lvl2pPr>
            <a:lvl3pPr lvl="2" rtl="0">
              <a:lnSpc>
                <a:spcPct val="100000"/>
              </a:lnSpc>
              <a:spcBef>
                <a:spcPts val="0"/>
              </a:spcBef>
              <a:spcAft>
                <a:spcPts val="0"/>
              </a:spcAft>
              <a:buClr>
                <a:srgbClr val="005375"/>
              </a:buClr>
              <a:buSzPts val="1000"/>
              <a:buNone/>
              <a:defRPr sz="1333">
                <a:solidFill>
                  <a:srgbClr val="005375"/>
                </a:solidFill>
              </a:defRPr>
            </a:lvl3pPr>
            <a:lvl4pPr lvl="3" rtl="0">
              <a:lnSpc>
                <a:spcPct val="100000"/>
              </a:lnSpc>
              <a:spcBef>
                <a:spcPts val="0"/>
              </a:spcBef>
              <a:spcAft>
                <a:spcPts val="0"/>
              </a:spcAft>
              <a:buClr>
                <a:srgbClr val="005375"/>
              </a:buClr>
              <a:buSzPts val="1000"/>
              <a:buNone/>
              <a:defRPr sz="1333">
                <a:solidFill>
                  <a:srgbClr val="005375"/>
                </a:solidFill>
              </a:defRPr>
            </a:lvl4pPr>
            <a:lvl5pPr lvl="4" rtl="0">
              <a:lnSpc>
                <a:spcPct val="100000"/>
              </a:lnSpc>
              <a:spcBef>
                <a:spcPts val="0"/>
              </a:spcBef>
              <a:spcAft>
                <a:spcPts val="0"/>
              </a:spcAft>
              <a:buClr>
                <a:srgbClr val="005375"/>
              </a:buClr>
              <a:buSzPts val="1000"/>
              <a:buNone/>
              <a:defRPr sz="1333">
                <a:solidFill>
                  <a:srgbClr val="005375"/>
                </a:solidFill>
              </a:defRPr>
            </a:lvl5pPr>
            <a:lvl6pPr lvl="5" rtl="0">
              <a:lnSpc>
                <a:spcPct val="100000"/>
              </a:lnSpc>
              <a:spcBef>
                <a:spcPts val="0"/>
              </a:spcBef>
              <a:spcAft>
                <a:spcPts val="0"/>
              </a:spcAft>
              <a:buClr>
                <a:srgbClr val="005375"/>
              </a:buClr>
              <a:buSzPts val="1000"/>
              <a:buNone/>
              <a:defRPr sz="1333">
                <a:solidFill>
                  <a:srgbClr val="005375"/>
                </a:solidFill>
              </a:defRPr>
            </a:lvl6pPr>
            <a:lvl7pPr lvl="6" rtl="0">
              <a:lnSpc>
                <a:spcPct val="100000"/>
              </a:lnSpc>
              <a:spcBef>
                <a:spcPts val="0"/>
              </a:spcBef>
              <a:spcAft>
                <a:spcPts val="0"/>
              </a:spcAft>
              <a:buClr>
                <a:srgbClr val="005375"/>
              </a:buClr>
              <a:buSzPts val="1000"/>
              <a:buNone/>
              <a:defRPr sz="1333">
                <a:solidFill>
                  <a:srgbClr val="005375"/>
                </a:solidFill>
              </a:defRPr>
            </a:lvl7pPr>
            <a:lvl8pPr lvl="7" rtl="0">
              <a:lnSpc>
                <a:spcPct val="100000"/>
              </a:lnSpc>
              <a:spcBef>
                <a:spcPts val="0"/>
              </a:spcBef>
              <a:spcAft>
                <a:spcPts val="0"/>
              </a:spcAft>
              <a:buClr>
                <a:srgbClr val="005375"/>
              </a:buClr>
              <a:buSzPts val="1000"/>
              <a:buNone/>
              <a:defRPr sz="1333">
                <a:solidFill>
                  <a:srgbClr val="005375"/>
                </a:solidFill>
              </a:defRPr>
            </a:lvl8pPr>
            <a:lvl9pPr lvl="8"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102" name="Google Shape;102;p16"/>
          <p:cNvSpPr/>
          <p:nvPr/>
        </p:nvSpPr>
        <p:spPr>
          <a:xfrm>
            <a:off x="11772800" y="1968500"/>
            <a:ext cx="419200" cy="3898800"/>
          </a:xfrm>
          <a:prstGeom prst="rect">
            <a:avLst/>
          </a:prstGeom>
          <a:solidFill>
            <a:srgbClr val="00537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 name="Google Shape;103;p16"/>
          <p:cNvSpPr/>
          <p:nvPr/>
        </p:nvSpPr>
        <p:spPr>
          <a:xfrm>
            <a:off x="11772800" y="1968500"/>
            <a:ext cx="312400" cy="3898800"/>
          </a:xfrm>
          <a:prstGeom prst="rect">
            <a:avLst/>
          </a:prstGeom>
          <a:solidFill>
            <a:srgbClr val="DC564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16"/>
          <p:cNvSpPr/>
          <p:nvPr/>
        </p:nvSpPr>
        <p:spPr>
          <a:xfrm>
            <a:off x="0" y="1968500"/>
            <a:ext cx="419200" cy="3898800"/>
          </a:xfrm>
          <a:prstGeom prst="rect">
            <a:avLst/>
          </a:prstGeom>
          <a:solidFill>
            <a:srgbClr val="00537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441290688"/>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 DESIGN 4">
  <p:cSld name="TITLE + DESIGN 4">
    <p:spTree>
      <p:nvGrpSpPr>
        <p:cNvPr id="1" name="Shape 105"/>
        <p:cNvGrpSpPr/>
        <p:nvPr/>
      </p:nvGrpSpPr>
      <p:grpSpPr>
        <a:xfrm>
          <a:off x="0" y="0"/>
          <a:ext cx="0" cy="0"/>
          <a:chOff x="0" y="0"/>
          <a:chExt cx="0" cy="0"/>
        </a:xfrm>
      </p:grpSpPr>
      <p:sp>
        <p:nvSpPr>
          <p:cNvPr id="106" name="Google Shape;106;p17"/>
          <p:cNvSpPr/>
          <p:nvPr/>
        </p:nvSpPr>
        <p:spPr>
          <a:xfrm>
            <a:off x="-200" y="0"/>
            <a:ext cx="6096400" cy="6858000"/>
          </a:xfrm>
          <a:prstGeom prst="rect">
            <a:avLst/>
          </a:prstGeom>
          <a:solidFill>
            <a:srgbClr val="00537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FFFFFF"/>
              </a:solidFill>
            </a:endParaRPr>
          </a:p>
        </p:txBody>
      </p:sp>
      <p:sp>
        <p:nvSpPr>
          <p:cNvPr id="107" name="Google Shape;107;p17"/>
          <p:cNvSpPr/>
          <p:nvPr/>
        </p:nvSpPr>
        <p:spPr>
          <a:xfrm>
            <a:off x="6095800" y="0"/>
            <a:ext cx="6096400" cy="6858000"/>
          </a:xfrm>
          <a:prstGeom prst="rect">
            <a:avLst/>
          </a:prstGeom>
          <a:solidFill>
            <a:srgbClr val="DC564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 name="Google Shape;108;p17"/>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2400"/>
              <a:buNone/>
              <a:defRPr sz="3200">
                <a:solidFill>
                  <a:srgbClr val="FFFFFF"/>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Tree>
    <p:extLst>
      <p:ext uri="{BB962C8B-B14F-4D97-AF65-F5344CB8AC3E}">
        <p14:creationId xmlns:p14="http://schemas.microsoft.com/office/powerpoint/2010/main" val="1795157835"/>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 TWO COLUMNS 2">
  <p:cSld name="TITLE + TWO COLUMNS 2">
    <p:spTree>
      <p:nvGrpSpPr>
        <p:cNvPr id="1" name="Shape 113"/>
        <p:cNvGrpSpPr/>
        <p:nvPr/>
      </p:nvGrpSpPr>
      <p:grpSpPr>
        <a:xfrm>
          <a:off x="0" y="0"/>
          <a:ext cx="0" cy="0"/>
          <a:chOff x="0" y="0"/>
          <a:chExt cx="0" cy="0"/>
        </a:xfrm>
      </p:grpSpPr>
      <p:sp>
        <p:nvSpPr>
          <p:cNvPr id="114" name="Google Shape;114;p19"/>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115" name="Google Shape;115;p19"/>
          <p:cNvSpPr txBox="1">
            <a:spLocks noGrp="1"/>
          </p:cNvSpPr>
          <p:nvPr>
            <p:ph type="subTitle" idx="1"/>
          </p:nvPr>
        </p:nvSpPr>
        <p:spPr>
          <a:xfrm>
            <a:off x="1877831" y="5112071"/>
            <a:ext cx="3061200" cy="5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5375"/>
              </a:buClr>
              <a:buSzPts val="1000"/>
              <a:buNone/>
              <a:defRPr sz="1333">
                <a:solidFill>
                  <a:srgbClr val="005375"/>
                </a:solidFill>
              </a:defRPr>
            </a:lvl1pPr>
            <a:lvl2pPr lvl="1" algn="ctr" rtl="0">
              <a:lnSpc>
                <a:spcPct val="100000"/>
              </a:lnSpc>
              <a:spcBef>
                <a:spcPts val="0"/>
              </a:spcBef>
              <a:spcAft>
                <a:spcPts val="0"/>
              </a:spcAft>
              <a:buClr>
                <a:srgbClr val="005375"/>
              </a:buClr>
              <a:buSzPts val="1000"/>
              <a:buNone/>
              <a:defRPr sz="1333">
                <a:solidFill>
                  <a:srgbClr val="005375"/>
                </a:solidFill>
              </a:defRPr>
            </a:lvl2pPr>
            <a:lvl3pPr lvl="2" algn="ctr" rtl="0">
              <a:lnSpc>
                <a:spcPct val="100000"/>
              </a:lnSpc>
              <a:spcBef>
                <a:spcPts val="0"/>
              </a:spcBef>
              <a:spcAft>
                <a:spcPts val="0"/>
              </a:spcAft>
              <a:buClr>
                <a:srgbClr val="005375"/>
              </a:buClr>
              <a:buSzPts val="1000"/>
              <a:buNone/>
              <a:defRPr sz="1333">
                <a:solidFill>
                  <a:srgbClr val="005375"/>
                </a:solidFill>
              </a:defRPr>
            </a:lvl3pPr>
            <a:lvl4pPr lvl="3" algn="ctr" rtl="0">
              <a:lnSpc>
                <a:spcPct val="100000"/>
              </a:lnSpc>
              <a:spcBef>
                <a:spcPts val="0"/>
              </a:spcBef>
              <a:spcAft>
                <a:spcPts val="0"/>
              </a:spcAft>
              <a:buClr>
                <a:srgbClr val="005375"/>
              </a:buClr>
              <a:buSzPts val="1000"/>
              <a:buNone/>
              <a:defRPr sz="1333">
                <a:solidFill>
                  <a:srgbClr val="005375"/>
                </a:solidFill>
              </a:defRPr>
            </a:lvl4pPr>
            <a:lvl5pPr lvl="4" algn="ctr" rtl="0">
              <a:lnSpc>
                <a:spcPct val="100000"/>
              </a:lnSpc>
              <a:spcBef>
                <a:spcPts val="0"/>
              </a:spcBef>
              <a:spcAft>
                <a:spcPts val="0"/>
              </a:spcAft>
              <a:buClr>
                <a:srgbClr val="005375"/>
              </a:buClr>
              <a:buSzPts val="1000"/>
              <a:buNone/>
              <a:defRPr sz="1333">
                <a:solidFill>
                  <a:srgbClr val="005375"/>
                </a:solidFill>
              </a:defRPr>
            </a:lvl5pPr>
            <a:lvl6pPr lvl="5" algn="ctr" rtl="0">
              <a:lnSpc>
                <a:spcPct val="100000"/>
              </a:lnSpc>
              <a:spcBef>
                <a:spcPts val="0"/>
              </a:spcBef>
              <a:spcAft>
                <a:spcPts val="0"/>
              </a:spcAft>
              <a:buClr>
                <a:srgbClr val="005375"/>
              </a:buClr>
              <a:buSzPts val="1000"/>
              <a:buNone/>
              <a:defRPr sz="1333">
                <a:solidFill>
                  <a:srgbClr val="005375"/>
                </a:solidFill>
              </a:defRPr>
            </a:lvl6pPr>
            <a:lvl7pPr lvl="6" algn="ctr" rtl="0">
              <a:lnSpc>
                <a:spcPct val="100000"/>
              </a:lnSpc>
              <a:spcBef>
                <a:spcPts val="0"/>
              </a:spcBef>
              <a:spcAft>
                <a:spcPts val="0"/>
              </a:spcAft>
              <a:buClr>
                <a:srgbClr val="005375"/>
              </a:buClr>
              <a:buSzPts val="1000"/>
              <a:buNone/>
              <a:defRPr sz="1333">
                <a:solidFill>
                  <a:srgbClr val="005375"/>
                </a:solidFill>
              </a:defRPr>
            </a:lvl7pPr>
            <a:lvl8pPr lvl="7" algn="ctr" rtl="0">
              <a:lnSpc>
                <a:spcPct val="100000"/>
              </a:lnSpc>
              <a:spcBef>
                <a:spcPts val="0"/>
              </a:spcBef>
              <a:spcAft>
                <a:spcPts val="0"/>
              </a:spcAft>
              <a:buClr>
                <a:srgbClr val="005375"/>
              </a:buClr>
              <a:buSzPts val="1000"/>
              <a:buNone/>
              <a:defRPr sz="1333">
                <a:solidFill>
                  <a:srgbClr val="005375"/>
                </a:solidFill>
              </a:defRPr>
            </a:lvl8pPr>
            <a:lvl9pPr lvl="8" algn="ctr"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116" name="Google Shape;116;p19"/>
          <p:cNvSpPr txBox="1">
            <a:spLocks noGrp="1"/>
          </p:cNvSpPr>
          <p:nvPr>
            <p:ph type="subTitle" idx="2"/>
          </p:nvPr>
        </p:nvSpPr>
        <p:spPr>
          <a:xfrm>
            <a:off x="7252964" y="2089471"/>
            <a:ext cx="3061200" cy="5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5375"/>
              </a:buClr>
              <a:buSzPts val="1000"/>
              <a:buNone/>
              <a:defRPr sz="1333">
                <a:solidFill>
                  <a:srgbClr val="005375"/>
                </a:solidFill>
              </a:defRPr>
            </a:lvl1pPr>
            <a:lvl2pPr lvl="1" algn="ctr" rtl="0">
              <a:lnSpc>
                <a:spcPct val="100000"/>
              </a:lnSpc>
              <a:spcBef>
                <a:spcPts val="0"/>
              </a:spcBef>
              <a:spcAft>
                <a:spcPts val="0"/>
              </a:spcAft>
              <a:buClr>
                <a:srgbClr val="005375"/>
              </a:buClr>
              <a:buSzPts val="1000"/>
              <a:buNone/>
              <a:defRPr sz="1333">
                <a:solidFill>
                  <a:srgbClr val="005375"/>
                </a:solidFill>
              </a:defRPr>
            </a:lvl2pPr>
            <a:lvl3pPr lvl="2" algn="ctr" rtl="0">
              <a:lnSpc>
                <a:spcPct val="100000"/>
              </a:lnSpc>
              <a:spcBef>
                <a:spcPts val="0"/>
              </a:spcBef>
              <a:spcAft>
                <a:spcPts val="0"/>
              </a:spcAft>
              <a:buClr>
                <a:srgbClr val="005375"/>
              </a:buClr>
              <a:buSzPts val="1000"/>
              <a:buNone/>
              <a:defRPr sz="1333">
                <a:solidFill>
                  <a:srgbClr val="005375"/>
                </a:solidFill>
              </a:defRPr>
            </a:lvl3pPr>
            <a:lvl4pPr lvl="3" algn="ctr" rtl="0">
              <a:lnSpc>
                <a:spcPct val="100000"/>
              </a:lnSpc>
              <a:spcBef>
                <a:spcPts val="0"/>
              </a:spcBef>
              <a:spcAft>
                <a:spcPts val="0"/>
              </a:spcAft>
              <a:buClr>
                <a:srgbClr val="005375"/>
              </a:buClr>
              <a:buSzPts val="1000"/>
              <a:buNone/>
              <a:defRPr sz="1333">
                <a:solidFill>
                  <a:srgbClr val="005375"/>
                </a:solidFill>
              </a:defRPr>
            </a:lvl4pPr>
            <a:lvl5pPr lvl="4" algn="ctr" rtl="0">
              <a:lnSpc>
                <a:spcPct val="100000"/>
              </a:lnSpc>
              <a:spcBef>
                <a:spcPts val="0"/>
              </a:spcBef>
              <a:spcAft>
                <a:spcPts val="0"/>
              </a:spcAft>
              <a:buClr>
                <a:srgbClr val="005375"/>
              </a:buClr>
              <a:buSzPts val="1000"/>
              <a:buNone/>
              <a:defRPr sz="1333">
                <a:solidFill>
                  <a:srgbClr val="005375"/>
                </a:solidFill>
              </a:defRPr>
            </a:lvl5pPr>
            <a:lvl6pPr lvl="5" algn="ctr" rtl="0">
              <a:lnSpc>
                <a:spcPct val="100000"/>
              </a:lnSpc>
              <a:spcBef>
                <a:spcPts val="0"/>
              </a:spcBef>
              <a:spcAft>
                <a:spcPts val="0"/>
              </a:spcAft>
              <a:buClr>
                <a:srgbClr val="005375"/>
              </a:buClr>
              <a:buSzPts val="1000"/>
              <a:buNone/>
              <a:defRPr sz="1333">
                <a:solidFill>
                  <a:srgbClr val="005375"/>
                </a:solidFill>
              </a:defRPr>
            </a:lvl6pPr>
            <a:lvl7pPr lvl="6" algn="ctr" rtl="0">
              <a:lnSpc>
                <a:spcPct val="100000"/>
              </a:lnSpc>
              <a:spcBef>
                <a:spcPts val="0"/>
              </a:spcBef>
              <a:spcAft>
                <a:spcPts val="0"/>
              </a:spcAft>
              <a:buClr>
                <a:srgbClr val="005375"/>
              </a:buClr>
              <a:buSzPts val="1000"/>
              <a:buNone/>
              <a:defRPr sz="1333">
                <a:solidFill>
                  <a:srgbClr val="005375"/>
                </a:solidFill>
              </a:defRPr>
            </a:lvl7pPr>
            <a:lvl8pPr lvl="7" algn="ctr" rtl="0">
              <a:lnSpc>
                <a:spcPct val="100000"/>
              </a:lnSpc>
              <a:spcBef>
                <a:spcPts val="0"/>
              </a:spcBef>
              <a:spcAft>
                <a:spcPts val="0"/>
              </a:spcAft>
              <a:buClr>
                <a:srgbClr val="005375"/>
              </a:buClr>
              <a:buSzPts val="1000"/>
              <a:buNone/>
              <a:defRPr sz="1333">
                <a:solidFill>
                  <a:srgbClr val="005375"/>
                </a:solidFill>
              </a:defRPr>
            </a:lvl8pPr>
            <a:lvl9pPr lvl="8" algn="ctr" rtl="0">
              <a:lnSpc>
                <a:spcPct val="100000"/>
              </a:lnSpc>
              <a:spcBef>
                <a:spcPts val="0"/>
              </a:spcBef>
              <a:spcAft>
                <a:spcPts val="0"/>
              </a:spcAft>
              <a:buClr>
                <a:srgbClr val="005375"/>
              </a:buClr>
              <a:buSzPts val="1000"/>
              <a:buNone/>
              <a:defRPr sz="1333">
                <a:solidFill>
                  <a:srgbClr val="005375"/>
                </a:solidFill>
              </a:defRPr>
            </a:lvl9pPr>
          </a:lstStyle>
          <a:p>
            <a:endParaRPr/>
          </a:p>
        </p:txBody>
      </p:sp>
    </p:spTree>
    <p:extLst>
      <p:ext uri="{BB962C8B-B14F-4D97-AF65-F5344CB8AC3E}">
        <p14:creationId xmlns:p14="http://schemas.microsoft.com/office/powerpoint/2010/main" val="3311722585"/>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 BIG TEXT 2">
  <p:cSld name="TITLE + BIG TEXT 2">
    <p:spTree>
      <p:nvGrpSpPr>
        <p:cNvPr id="1" name="Shape 117"/>
        <p:cNvGrpSpPr/>
        <p:nvPr/>
      </p:nvGrpSpPr>
      <p:grpSpPr>
        <a:xfrm>
          <a:off x="0" y="0"/>
          <a:ext cx="0" cy="0"/>
          <a:chOff x="0" y="0"/>
          <a:chExt cx="0" cy="0"/>
        </a:xfrm>
      </p:grpSpPr>
      <p:sp>
        <p:nvSpPr>
          <p:cNvPr id="118" name="Google Shape;118;p20"/>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119" name="Google Shape;119;p20"/>
          <p:cNvSpPr txBox="1">
            <a:spLocks noGrp="1"/>
          </p:cNvSpPr>
          <p:nvPr>
            <p:ph type="ctrTitle" idx="2"/>
          </p:nvPr>
        </p:nvSpPr>
        <p:spPr>
          <a:xfrm>
            <a:off x="2613600" y="3346867"/>
            <a:ext cx="6964800" cy="5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3600"/>
              <a:buNone/>
              <a:defRPr>
                <a:solidFill>
                  <a:srgbClr val="005375"/>
                </a:solidFill>
              </a:defRPr>
            </a:lvl1pPr>
            <a:lvl2pPr lvl="1" algn="ctr" rtl="0">
              <a:spcBef>
                <a:spcPts val="0"/>
              </a:spcBef>
              <a:spcAft>
                <a:spcPts val="0"/>
              </a:spcAft>
              <a:buClr>
                <a:srgbClr val="005375"/>
              </a:buClr>
              <a:buSzPts val="3600"/>
              <a:buNone/>
              <a:defRPr sz="4800">
                <a:solidFill>
                  <a:srgbClr val="005375"/>
                </a:solidFill>
              </a:defRPr>
            </a:lvl2pPr>
            <a:lvl3pPr lvl="2" algn="ctr" rtl="0">
              <a:spcBef>
                <a:spcPts val="0"/>
              </a:spcBef>
              <a:spcAft>
                <a:spcPts val="0"/>
              </a:spcAft>
              <a:buClr>
                <a:srgbClr val="005375"/>
              </a:buClr>
              <a:buSzPts val="3600"/>
              <a:buNone/>
              <a:defRPr sz="4800">
                <a:solidFill>
                  <a:srgbClr val="005375"/>
                </a:solidFill>
              </a:defRPr>
            </a:lvl3pPr>
            <a:lvl4pPr lvl="3" algn="ctr" rtl="0">
              <a:spcBef>
                <a:spcPts val="0"/>
              </a:spcBef>
              <a:spcAft>
                <a:spcPts val="0"/>
              </a:spcAft>
              <a:buClr>
                <a:srgbClr val="005375"/>
              </a:buClr>
              <a:buSzPts val="3600"/>
              <a:buNone/>
              <a:defRPr sz="4800">
                <a:solidFill>
                  <a:srgbClr val="005375"/>
                </a:solidFill>
              </a:defRPr>
            </a:lvl4pPr>
            <a:lvl5pPr lvl="4" algn="ctr" rtl="0">
              <a:spcBef>
                <a:spcPts val="0"/>
              </a:spcBef>
              <a:spcAft>
                <a:spcPts val="0"/>
              </a:spcAft>
              <a:buClr>
                <a:srgbClr val="005375"/>
              </a:buClr>
              <a:buSzPts val="3600"/>
              <a:buNone/>
              <a:defRPr sz="4800">
                <a:solidFill>
                  <a:srgbClr val="005375"/>
                </a:solidFill>
              </a:defRPr>
            </a:lvl5pPr>
            <a:lvl6pPr lvl="5" algn="ctr" rtl="0">
              <a:spcBef>
                <a:spcPts val="0"/>
              </a:spcBef>
              <a:spcAft>
                <a:spcPts val="0"/>
              </a:spcAft>
              <a:buClr>
                <a:srgbClr val="005375"/>
              </a:buClr>
              <a:buSzPts val="3600"/>
              <a:buNone/>
              <a:defRPr sz="4800">
                <a:solidFill>
                  <a:srgbClr val="005375"/>
                </a:solidFill>
              </a:defRPr>
            </a:lvl6pPr>
            <a:lvl7pPr lvl="6" algn="ctr" rtl="0">
              <a:spcBef>
                <a:spcPts val="0"/>
              </a:spcBef>
              <a:spcAft>
                <a:spcPts val="0"/>
              </a:spcAft>
              <a:buClr>
                <a:srgbClr val="005375"/>
              </a:buClr>
              <a:buSzPts val="3600"/>
              <a:buNone/>
              <a:defRPr sz="4800">
                <a:solidFill>
                  <a:srgbClr val="005375"/>
                </a:solidFill>
              </a:defRPr>
            </a:lvl7pPr>
            <a:lvl8pPr lvl="7" algn="ctr" rtl="0">
              <a:spcBef>
                <a:spcPts val="0"/>
              </a:spcBef>
              <a:spcAft>
                <a:spcPts val="0"/>
              </a:spcAft>
              <a:buClr>
                <a:srgbClr val="005375"/>
              </a:buClr>
              <a:buSzPts val="3600"/>
              <a:buNone/>
              <a:defRPr sz="4800">
                <a:solidFill>
                  <a:srgbClr val="005375"/>
                </a:solidFill>
              </a:defRPr>
            </a:lvl8pPr>
            <a:lvl9pPr lvl="8" algn="ctr" rtl="0">
              <a:spcBef>
                <a:spcPts val="0"/>
              </a:spcBef>
              <a:spcAft>
                <a:spcPts val="0"/>
              </a:spcAft>
              <a:buClr>
                <a:srgbClr val="005375"/>
              </a:buClr>
              <a:buSzPts val="3600"/>
              <a:buNone/>
              <a:defRPr sz="4800">
                <a:solidFill>
                  <a:srgbClr val="005375"/>
                </a:solidFill>
              </a:defRPr>
            </a:lvl9pPr>
          </a:lstStyle>
          <a:p>
            <a:endParaRPr/>
          </a:p>
        </p:txBody>
      </p:sp>
      <p:sp>
        <p:nvSpPr>
          <p:cNvPr id="120" name="Google Shape;120;p20"/>
          <p:cNvSpPr txBox="1">
            <a:spLocks noGrp="1"/>
          </p:cNvSpPr>
          <p:nvPr>
            <p:ph type="subTitle" idx="1"/>
          </p:nvPr>
        </p:nvSpPr>
        <p:spPr>
          <a:xfrm>
            <a:off x="3693233" y="4372300"/>
            <a:ext cx="5085600" cy="98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5375"/>
              </a:buClr>
              <a:buSzPts val="1000"/>
              <a:buNone/>
              <a:defRPr sz="1333">
                <a:solidFill>
                  <a:srgbClr val="005375"/>
                </a:solidFill>
              </a:defRPr>
            </a:lvl1pPr>
            <a:lvl2pPr lvl="1" algn="ctr" rtl="0">
              <a:lnSpc>
                <a:spcPct val="100000"/>
              </a:lnSpc>
              <a:spcBef>
                <a:spcPts val="0"/>
              </a:spcBef>
              <a:spcAft>
                <a:spcPts val="0"/>
              </a:spcAft>
              <a:buClr>
                <a:srgbClr val="005375"/>
              </a:buClr>
              <a:buSzPts val="1000"/>
              <a:buNone/>
              <a:defRPr sz="1333">
                <a:solidFill>
                  <a:srgbClr val="005375"/>
                </a:solidFill>
              </a:defRPr>
            </a:lvl2pPr>
            <a:lvl3pPr lvl="2" algn="ctr" rtl="0">
              <a:lnSpc>
                <a:spcPct val="100000"/>
              </a:lnSpc>
              <a:spcBef>
                <a:spcPts val="0"/>
              </a:spcBef>
              <a:spcAft>
                <a:spcPts val="0"/>
              </a:spcAft>
              <a:buClr>
                <a:srgbClr val="005375"/>
              </a:buClr>
              <a:buSzPts val="1000"/>
              <a:buNone/>
              <a:defRPr sz="1333">
                <a:solidFill>
                  <a:srgbClr val="005375"/>
                </a:solidFill>
              </a:defRPr>
            </a:lvl3pPr>
            <a:lvl4pPr lvl="3" algn="ctr" rtl="0">
              <a:lnSpc>
                <a:spcPct val="100000"/>
              </a:lnSpc>
              <a:spcBef>
                <a:spcPts val="0"/>
              </a:spcBef>
              <a:spcAft>
                <a:spcPts val="0"/>
              </a:spcAft>
              <a:buClr>
                <a:srgbClr val="005375"/>
              </a:buClr>
              <a:buSzPts val="1000"/>
              <a:buNone/>
              <a:defRPr sz="1333">
                <a:solidFill>
                  <a:srgbClr val="005375"/>
                </a:solidFill>
              </a:defRPr>
            </a:lvl4pPr>
            <a:lvl5pPr lvl="4" algn="ctr" rtl="0">
              <a:lnSpc>
                <a:spcPct val="100000"/>
              </a:lnSpc>
              <a:spcBef>
                <a:spcPts val="0"/>
              </a:spcBef>
              <a:spcAft>
                <a:spcPts val="0"/>
              </a:spcAft>
              <a:buClr>
                <a:srgbClr val="005375"/>
              </a:buClr>
              <a:buSzPts val="1000"/>
              <a:buNone/>
              <a:defRPr sz="1333">
                <a:solidFill>
                  <a:srgbClr val="005375"/>
                </a:solidFill>
              </a:defRPr>
            </a:lvl5pPr>
            <a:lvl6pPr lvl="5" algn="ctr" rtl="0">
              <a:lnSpc>
                <a:spcPct val="100000"/>
              </a:lnSpc>
              <a:spcBef>
                <a:spcPts val="0"/>
              </a:spcBef>
              <a:spcAft>
                <a:spcPts val="0"/>
              </a:spcAft>
              <a:buClr>
                <a:srgbClr val="005375"/>
              </a:buClr>
              <a:buSzPts val="1000"/>
              <a:buNone/>
              <a:defRPr sz="1333">
                <a:solidFill>
                  <a:srgbClr val="005375"/>
                </a:solidFill>
              </a:defRPr>
            </a:lvl6pPr>
            <a:lvl7pPr lvl="6" algn="ctr" rtl="0">
              <a:lnSpc>
                <a:spcPct val="100000"/>
              </a:lnSpc>
              <a:spcBef>
                <a:spcPts val="0"/>
              </a:spcBef>
              <a:spcAft>
                <a:spcPts val="0"/>
              </a:spcAft>
              <a:buClr>
                <a:srgbClr val="005375"/>
              </a:buClr>
              <a:buSzPts val="1000"/>
              <a:buNone/>
              <a:defRPr sz="1333">
                <a:solidFill>
                  <a:srgbClr val="005375"/>
                </a:solidFill>
              </a:defRPr>
            </a:lvl7pPr>
            <a:lvl8pPr lvl="7" algn="ctr" rtl="0">
              <a:lnSpc>
                <a:spcPct val="100000"/>
              </a:lnSpc>
              <a:spcBef>
                <a:spcPts val="0"/>
              </a:spcBef>
              <a:spcAft>
                <a:spcPts val="0"/>
              </a:spcAft>
              <a:buClr>
                <a:srgbClr val="005375"/>
              </a:buClr>
              <a:buSzPts val="1000"/>
              <a:buNone/>
              <a:defRPr sz="1333">
                <a:solidFill>
                  <a:srgbClr val="005375"/>
                </a:solidFill>
              </a:defRPr>
            </a:lvl8pPr>
            <a:lvl9pPr lvl="8" algn="ctr"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121" name="Google Shape;121;p20"/>
          <p:cNvSpPr/>
          <p:nvPr/>
        </p:nvSpPr>
        <p:spPr>
          <a:xfrm>
            <a:off x="0" y="2897500"/>
            <a:ext cx="2224000" cy="2463600"/>
          </a:xfrm>
          <a:prstGeom prst="rect">
            <a:avLst/>
          </a:prstGeom>
          <a:solidFill>
            <a:srgbClr val="00537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20"/>
          <p:cNvSpPr/>
          <p:nvPr/>
        </p:nvSpPr>
        <p:spPr>
          <a:xfrm>
            <a:off x="9968000" y="2897500"/>
            <a:ext cx="2224000" cy="2463600"/>
          </a:xfrm>
          <a:prstGeom prst="rect">
            <a:avLst/>
          </a:prstGeom>
          <a:solidFill>
            <a:srgbClr val="DC564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86866944"/>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 SIX COLUMNS">
  <p:cSld name="TITLE + SIX COLUMNS">
    <p:spTree>
      <p:nvGrpSpPr>
        <p:cNvPr id="1" name="Shape 123"/>
        <p:cNvGrpSpPr/>
        <p:nvPr/>
      </p:nvGrpSpPr>
      <p:grpSpPr>
        <a:xfrm>
          <a:off x="0" y="0"/>
          <a:ext cx="0" cy="0"/>
          <a:chOff x="0" y="0"/>
          <a:chExt cx="0" cy="0"/>
        </a:xfrm>
      </p:grpSpPr>
      <p:sp>
        <p:nvSpPr>
          <p:cNvPr id="124" name="Google Shape;124;p21"/>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125" name="Google Shape;125;p21"/>
          <p:cNvSpPr txBox="1">
            <a:spLocks noGrp="1"/>
          </p:cNvSpPr>
          <p:nvPr>
            <p:ph type="ctrTitle" idx="2"/>
          </p:nvPr>
        </p:nvSpPr>
        <p:spPr>
          <a:xfrm>
            <a:off x="3406067" y="4813567"/>
            <a:ext cx="2694400" cy="5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2400">
                <a:solidFill>
                  <a:srgbClr val="005375"/>
                </a:solidFill>
              </a:defRPr>
            </a:lvl1pPr>
            <a:lvl2pPr lvl="1" algn="ctr" rtl="0">
              <a:spcBef>
                <a:spcPts val="0"/>
              </a:spcBef>
              <a:spcAft>
                <a:spcPts val="0"/>
              </a:spcAft>
              <a:buClr>
                <a:srgbClr val="005375"/>
              </a:buClr>
              <a:buSzPts val="1800"/>
              <a:buNone/>
              <a:defRPr sz="2400">
                <a:solidFill>
                  <a:srgbClr val="005375"/>
                </a:solidFill>
              </a:defRPr>
            </a:lvl2pPr>
            <a:lvl3pPr lvl="2" algn="ctr" rtl="0">
              <a:spcBef>
                <a:spcPts val="0"/>
              </a:spcBef>
              <a:spcAft>
                <a:spcPts val="0"/>
              </a:spcAft>
              <a:buClr>
                <a:srgbClr val="005375"/>
              </a:buClr>
              <a:buSzPts val="1800"/>
              <a:buNone/>
              <a:defRPr sz="2400">
                <a:solidFill>
                  <a:srgbClr val="005375"/>
                </a:solidFill>
              </a:defRPr>
            </a:lvl3pPr>
            <a:lvl4pPr lvl="3" algn="ctr" rtl="0">
              <a:spcBef>
                <a:spcPts val="0"/>
              </a:spcBef>
              <a:spcAft>
                <a:spcPts val="0"/>
              </a:spcAft>
              <a:buClr>
                <a:srgbClr val="005375"/>
              </a:buClr>
              <a:buSzPts val="1800"/>
              <a:buNone/>
              <a:defRPr sz="2400">
                <a:solidFill>
                  <a:srgbClr val="005375"/>
                </a:solidFill>
              </a:defRPr>
            </a:lvl4pPr>
            <a:lvl5pPr lvl="4" algn="ctr" rtl="0">
              <a:spcBef>
                <a:spcPts val="0"/>
              </a:spcBef>
              <a:spcAft>
                <a:spcPts val="0"/>
              </a:spcAft>
              <a:buClr>
                <a:srgbClr val="005375"/>
              </a:buClr>
              <a:buSzPts val="1800"/>
              <a:buNone/>
              <a:defRPr sz="2400">
                <a:solidFill>
                  <a:srgbClr val="005375"/>
                </a:solidFill>
              </a:defRPr>
            </a:lvl5pPr>
            <a:lvl6pPr lvl="5" algn="ctr" rtl="0">
              <a:spcBef>
                <a:spcPts val="0"/>
              </a:spcBef>
              <a:spcAft>
                <a:spcPts val="0"/>
              </a:spcAft>
              <a:buClr>
                <a:srgbClr val="005375"/>
              </a:buClr>
              <a:buSzPts val="1800"/>
              <a:buNone/>
              <a:defRPr sz="2400">
                <a:solidFill>
                  <a:srgbClr val="005375"/>
                </a:solidFill>
              </a:defRPr>
            </a:lvl6pPr>
            <a:lvl7pPr lvl="6" algn="ctr" rtl="0">
              <a:spcBef>
                <a:spcPts val="0"/>
              </a:spcBef>
              <a:spcAft>
                <a:spcPts val="0"/>
              </a:spcAft>
              <a:buClr>
                <a:srgbClr val="005375"/>
              </a:buClr>
              <a:buSzPts val="1800"/>
              <a:buNone/>
              <a:defRPr sz="2400">
                <a:solidFill>
                  <a:srgbClr val="005375"/>
                </a:solidFill>
              </a:defRPr>
            </a:lvl7pPr>
            <a:lvl8pPr lvl="7" algn="ctr" rtl="0">
              <a:spcBef>
                <a:spcPts val="0"/>
              </a:spcBef>
              <a:spcAft>
                <a:spcPts val="0"/>
              </a:spcAft>
              <a:buClr>
                <a:srgbClr val="005375"/>
              </a:buClr>
              <a:buSzPts val="1800"/>
              <a:buNone/>
              <a:defRPr sz="2400">
                <a:solidFill>
                  <a:srgbClr val="005375"/>
                </a:solidFill>
              </a:defRPr>
            </a:lvl8pPr>
            <a:lvl9pPr lvl="8" algn="ctr" rtl="0">
              <a:spcBef>
                <a:spcPts val="0"/>
              </a:spcBef>
              <a:spcAft>
                <a:spcPts val="0"/>
              </a:spcAft>
              <a:buClr>
                <a:srgbClr val="005375"/>
              </a:buClr>
              <a:buSzPts val="1800"/>
              <a:buNone/>
              <a:defRPr sz="2400">
                <a:solidFill>
                  <a:srgbClr val="005375"/>
                </a:solidFill>
              </a:defRPr>
            </a:lvl9pPr>
          </a:lstStyle>
          <a:p>
            <a:endParaRPr/>
          </a:p>
        </p:txBody>
      </p:sp>
      <p:sp>
        <p:nvSpPr>
          <p:cNvPr id="126" name="Google Shape;126;p21"/>
          <p:cNvSpPr txBox="1">
            <a:spLocks noGrp="1"/>
          </p:cNvSpPr>
          <p:nvPr>
            <p:ph type="subTitle" idx="1"/>
          </p:nvPr>
        </p:nvSpPr>
        <p:spPr>
          <a:xfrm>
            <a:off x="3674348" y="5214700"/>
            <a:ext cx="2158000" cy="52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5375"/>
              </a:buClr>
              <a:buSzPts val="1000"/>
              <a:buNone/>
              <a:defRPr sz="1333">
                <a:solidFill>
                  <a:srgbClr val="005375"/>
                </a:solidFill>
              </a:defRPr>
            </a:lvl1pPr>
            <a:lvl2pPr lvl="1" algn="ctr" rtl="0">
              <a:lnSpc>
                <a:spcPct val="100000"/>
              </a:lnSpc>
              <a:spcBef>
                <a:spcPts val="0"/>
              </a:spcBef>
              <a:spcAft>
                <a:spcPts val="0"/>
              </a:spcAft>
              <a:buClr>
                <a:srgbClr val="005375"/>
              </a:buClr>
              <a:buSzPts val="1000"/>
              <a:buNone/>
              <a:defRPr sz="1333">
                <a:solidFill>
                  <a:srgbClr val="005375"/>
                </a:solidFill>
              </a:defRPr>
            </a:lvl2pPr>
            <a:lvl3pPr lvl="2" algn="ctr" rtl="0">
              <a:lnSpc>
                <a:spcPct val="100000"/>
              </a:lnSpc>
              <a:spcBef>
                <a:spcPts val="0"/>
              </a:spcBef>
              <a:spcAft>
                <a:spcPts val="0"/>
              </a:spcAft>
              <a:buClr>
                <a:srgbClr val="005375"/>
              </a:buClr>
              <a:buSzPts val="1000"/>
              <a:buNone/>
              <a:defRPr sz="1333">
                <a:solidFill>
                  <a:srgbClr val="005375"/>
                </a:solidFill>
              </a:defRPr>
            </a:lvl3pPr>
            <a:lvl4pPr lvl="3" algn="ctr" rtl="0">
              <a:lnSpc>
                <a:spcPct val="100000"/>
              </a:lnSpc>
              <a:spcBef>
                <a:spcPts val="0"/>
              </a:spcBef>
              <a:spcAft>
                <a:spcPts val="0"/>
              </a:spcAft>
              <a:buClr>
                <a:srgbClr val="005375"/>
              </a:buClr>
              <a:buSzPts val="1000"/>
              <a:buNone/>
              <a:defRPr sz="1333">
                <a:solidFill>
                  <a:srgbClr val="005375"/>
                </a:solidFill>
              </a:defRPr>
            </a:lvl4pPr>
            <a:lvl5pPr lvl="4" algn="ctr" rtl="0">
              <a:lnSpc>
                <a:spcPct val="100000"/>
              </a:lnSpc>
              <a:spcBef>
                <a:spcPts val="0"/>
              </a:spcBef>
              <a:spcAft>
                <a:spcPts val="0"/>
              </a:spcAft>
              <a:buClr>
                <a:srgbClr val="005375"/>
              </a:buClr>
              <a:buSzPts val="1000"/>
              <a:buNone/>
              <a:defRPr sz="1333">
                <a:solidFill>
                  <a:srgbClr val="005375"/>
                </a:solidFill>
              </a:defRPr>
            </a:lvl5pPr>
            <a:lvl6pPr lvl="5" algn="ctr" rtl="0">
              <a:lnSpc>
                <a:spcPct val="100000"/>
              </a:lnSpc>
              <a:spcBef>
                <a:spcPts val="0"/>
              </a:spcBef>
              <a:spcAft>
                <a:spcPts val="0"/>
              </a:spcAft>
              <a:buClr>
                <a:srgbClr val="005375"/>
              </a:buClr>
              <a:buSzPts val="1000"/>
              <a:buNone/>
              <a:defRPr sz="1333">
                <a:solidFill>
                  <a:srgbClr val="005375"/>
                </a:solidFill>
              </a:defRPr>
            </a:lvl6pPr>
            <a:lvl7pPr lvl="6" algn="ctr" rtl="0">
              <a:lnSpc>
                <a:spcPct val="100000"/>
              </a:lnSpc>
              <a:spcBef>
                <a:spcPts val="0"/>
              </a:spcBef>
              <a:spcAft>
                <a:spcPts val="0"/>
              </a:spcAft>
              <a:buClr>
                <a:srgbClr val="005375"/>
              </a:buClr>
              <a:buSzPts val="1000"/>
              <a:buNone/>
              <a:defRPr sz="1333">
                <a:solidFill>
                  <a:srgbClr val="005375"/>
                </a:solidFill>
              </a:defRPr>
            </a:lvl7pPr>
            <a:lvl8pPr lvl="7" algn="ctr" rtl="0">
              <a:lnSpc>
                <a:spcPct val="100000"/>
              </a:lnSpc>
              <a:spcBef>
                <a:spcPts val="0"/>
              </a:spcBef>
              <a:spcAft>
                <a:spcPts val="0"/>
              </a:spcAft>
              <a:buClr>
                <a:srgbClr val="005375"/>
              </a:buClr>
              <a:buSzPts val="1000"/>
              <a:buNone/>
              <a:defRPr sz="1333">
                <a:solidFill>
                  <a:srgbClr val="005375"/>
                </a:solidFill>
              </a:defRPr>
            </a:lvl8pPr>
            <a:lvl9pPr lvl="8" algn="ctr"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127" name="Google Shape;127;p21"/>
          <p:cNvSpPr txBox="1">
            <a:spLocks noGrp="1"/>
          </p:cNvSpPr>
          <p:nvPr>
            <p:ph type="ctrTitle" idx="3"/>
          </p:nvPr>
        </p:nvSpPr>
        <p:spPr>
          <a:xfrm>
            <a:off x="5840675" y="4813567"/>
            <a:ext cx="2694400" cy="5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2400">
                <a:solidFill>
                  <a:srgbClr val="005375"/>
                </a:solidFill>
              </a:defRPr>
            </a:lvl1pPr>
            <a:lvl2pPr lvl="1" algn="ctr" rtl="0">
              <a:spcBef>
                <a:spcPts val="0"/>
              </a:spcBef>
              <a:spcAft>
                <a:spcPts val="0"/>
              </a:spcAft>
              <a:buClr>
                <a:srgbClr val="005375"/>
              </a:buClr>
              <a:buSzPts val="1800"/>
              <a:buNone/>
              <a:defRPr sz="2400">
                <a:solidFill>
                  <a:srgbClr val="005375"/>
                </a:solidFill>
              </a:defRPr>
            </a:lvl2pPr>
            <a:lvl3pPr lvl="2" algn="ctr" rtl="0">
              <a:spcBef>
                <a:spcPts val="0"/>
              </a:spcBef>
              <a:spcAft>
                <a:spcPts val="0"/>
              </a:spcAft>
              <a:buClr>
                <a:srgbClr val="005375"/>
              </a:buClr>
              <a:buSzPts val="1800"/>
              <a:buNone/>
              <a:defRPr sz="2400">
                <a:solidFill>
                  <a:srgbClr val="005375"/>
                </a:solidFill>
              </a:defRPr>
            </a:lvl3pPr>
            <a:lvl4pPr lvl="3" algn="ctr" rtl="0">
              <a:spcBef>
                <a:spcPts val="0"/>
              </a:spcBef>
              <a:spcAft>
                <a:spcPts val="0"/>
              </a:spcAft>
              <a:buClr>
                <a:srgbClr val="005375"/>
              </a:buClr>
              <a:buSzPts val="1800"/>
              <a:buNone/>
              <a:defRPr sz="2400">
                <a:solidFill>
                  <a:srgbClr val="005375"/>
                </a:solidFill>
              </a:defRPr>
            </a:lvl4pPr>
            <a:lvl5pPr lvl="4" algn="ctr" rtl="0">
              <a:spcBef>
                <a:spcPts val="0"/>
              </a:spcBef>
              <a:spcAft>
                <a:spcPts val="0"/>
              </a:spcAft>
              <a:buClr>
                <a:srgbClr val="005375"/>
              </a:buClr>
              <a:buSzPts val="1800"/>
              <a:buNone/>
              <a:defRPr sz="2400">
                <a:solidFill>
                  <a:srgbClr val="005375"/>
                </a:solidFill>
              </a:defRPr>
            </a:lvl5pPr>
            <a:lvl6pPr lvl="5" algn="ctr" rtl="0">
              <a:spcBef>
                <a:spcPts val="0"/>
              </a:spcBef>
              <a:spcAft>
                <a:spcPts val="0"/>
              </a:spcAft>
              <a:buClr>
                <a:srgbClr val="005375"/>
              </a:buClr>
              <a:buSzPts val="1800"/>
              <a:buNone/>
              <a:defRPr sz="2400">
                <a:solidFill>
                  <a:srgbClr val="005375"/>
                </a:solidFill>
              </a:defRPr>
            </a:lvl6pPr>
            <a:lvl7pPr lvl="6" algn="ctr" rtl="0">
              <a:spcBef>
                <a:spcPts val="0"/>
              </a:spcBef>
              <a:spcAft>
                <a:spcPts val="0"/>
              </a:spcAft>
              <a:buClr>
                <a:srgbClr val="005375"/>
              </a:buClr>
              <a:buSzPts val="1800"/>
              <a:buNone/>
              <a:defRPr sz="2400">
                <a:solidFill>
                  <a:srgbClr val="005375"/>
                </a:solidFill>
              </a:defRPr>
            </a:lvl7pPr>
            <a:lvl8pPr lvl="7" algn="ctr" rtl="0">
              <a:spcBef>
                <a:spcPts val="0"/>
              </a:spcBef>
              <a:spcAft>
                <a:spcPts val="0"/>
              </a:spcAft>
              <a:buClr>
                <a:srgbClr val="005375"/>
              </a:buClr>
              <a:buSzPts val="1800"/>
              <a:buNone/>
              <a:defRPr sz="2400">
                <a:solidFill>
                  <a:srgbClr val="005375"/>
                </a:solidFill>
              </a:defRPr>
            </a:lvl8pPr>
            <a:lvl9pPr lvl="8" algn="ctr" rtl="0">
              <a:spcBef>
                <a:spcPts val="0"/>
              </a:spcBef>
              <a:spcAft>
                <a:spcPts val="0"/>
              </a:spcAft>
              <a:buClr>
                <a:srgbClr val="005375"/>
              </a:buClr>
              <a:buSzPts val="1800"/>
              <a:buNone/>
              <a:defRPr sz="2400">
                <a:solidFill>
                  <a:srgbClr val="005375"/>
                </a:solidFill>
              </a:defRPr>
            </a:lvl9pPr>
          </a:lstStyle>
          <a:p>
            <a:endParaRPr/>
          </a:p>
        </p:txBody>
      </p:sp>
      <p:sp>
        <p:nvSpPr>
          <p:cNvPr id="128" name="Google Shape;128;p21"/>
          <p:cNvSpPr txBox="1">
            <a:spLocks noGrp="1"/>
          </p:cNvSpPr>
          <p:nvPr>
            <p:ph type="subTitle" idx="4"/>
          </p:nvPr>
        </p:nvSpPr>
        <p:spPr>
          <a:xfrm>
            <a:off x="6108955" y="5214700"/>
            <a:ext cx="2158000" cy="52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5375"/>
              </a:buClr>
              <a:buSzPts val="1000"/>
              <a:buNone/>
              <a:defRPr sz="1333">
                <a:solidFill>
                  <a:srgbClr val="005375"/>
                </a:solidFill>
              </a:defRPr>
            </a:lvl1pPr>
            <a:lvl2pPr lvl="1" algn="ctr" rtl="0">
              <a:lnSpc>
                <a:spcPct val="100000"/>
              </a:lnSpc>
              <a:spcBef>
                <a:spcPts val="0"/>
              </a:spcBef>
              <a:spcAft>
                <a:spcPts val="0"/>
              </a:spcAft>
              <a:buClr>
                <a:srgbClr val="005375"/>
              </a:buClr>
              <a:buSzPts val="1000"/>
              <a:buNone/>
              <a:defRPr sz="1333">
                <a:solidFill>
                  <a:srgbClr val="005375"/>
                </a:solidFill>
              </a:defRPr>
            </a:lvl2pPr>
            <a:lvl3pPr lvl="2" algn="ctr" rtl="0">
              <a:lnSpc>
                <a:spcPct val="100000"/>
              </a:lnSpc>
              <a:spcBef>
                <a:spcPts val="0"/>
              </a:spcBef>
              <a:spcAft>
                <a:spcPts val="0"/>
              </a:spcAft>
              <a:buClr>
                <a:srgbClr val="005375"/>
              </a:buClr>
              <a:buSzPts val="1000"/>
              <a:buNone/>
              <a:defRPr sz="1333">
                <a:solidFill>
                  <a:srgbClr val="005375"/>
                </a:solidFill>
              </a:defRPr>
            </a:lvl3pPr>
            <a:lvl4pPr lvl="3" algn="ctr" rtl="0">
              <a:lnSpc>
                <a:spcPct val="100000"/>
              </a:lnSpc>
              <a:spcBef>
                <a:spcPts val="0"/>
              </a:spcBef>
              <a:spcAft>
                <a:spcPts val="0"/>
              </a:spcAft>
              <a:buClr>
                <a:srgbClr val="005375"/>
              </a:buClr>
              <a:buSzPts val="1000"/>
              <a:buNone/>
              <a:defRPr sz="1333">
                <a:solidFill>
                  <a:srgbClr val="005375"/>
                </a:solidFill>
              </a:defRPr>
            </a:lvl4pPr>
            <a:lvl5pPr lvl="4" algn="ctr" rtl="0">
              <a:lnSpc>
                <a:spcPct val="100000"/>
              </a:lnSpc>
              <a:spcBef>
                <a:spcPts val="0"/>
              </a:spcBef>
              <a:spcAft>
                <a:spcPts val="0"/>
              </a:spcAft>
              <a:buClr>
                <a:srgbClr val="005375"/>
              </a:buClr>
              <a:buSzPts val="1000"/>
              <a:buNone/>
              <a:defRPr sz="1333">
                <a:solidFill>
                  <a:srgbClr val="005375"/>
                </a:solidFill>
              </a:defRPr>
            </a:lvl5pPr>
            <a:lvl6pPr lvl="5" algn="ctr" rtl="0">
              <a:lnSpc>
                <a:spcPct val="100000"/>
              </a:lnSpc>
              <a:spcBef>
                <a:spcPts val="0"/>
              </a:spcBef>
              <a:spcAft>
                <a:spcPts val="0"/>
              </a:spcAft>
              <a:buClr>
                <a:srgbClr val="005375"/>
              </a:buClr>
              <a:buSzPts val="1000"/>
              <a:buNone/>
              <a:defRPr sz="1333">
                <a:solidFill>
                  <a:srgbClr val="005375"/>
                </a:solidFill>
              </a:defRPr>
            </a:lvl6pPr>
            <a:lvl7pPr lvl="6" algn="ctr" rtl="0">
              <a:lnSpc>
                <a:spcPct val="100000"/>
              </a:lnSpc>
              <a:spcBef>
                <a:spcPts val="0"/>
              </a:spcBef>
              <a:spcAft>
                <a:spcPts val="0"/>
              </a:spcAft>
              <a:buClr>
                <a:srgbClr val="005375"/>
              </a:buClr>
              <a:buSzPts val="1000"/>
              <a:buNone/>
              <a:defRPr sz="1333">
                <a:solidFill>
                  <a:srgbClr val="005375"/>
                </a:solidFill>
              </a:defRPr>
            </a:lvl7pPr>
            <a:lvl8pPr lvl="7" algn="ctr" rtl="0">
              <a:lnSpc>
                <a:spcPct val="100000"/>
              </a:lnSpc>
              <a:spcBef>
                <a:spcPts val="0"/>
              </a:spcBef>
              <a:spcAft>
                <a:spcPts val="0"/>
              </a:spcAft>
              <a:buClr>
                <a:srgbClr val="005375"/>
              </a:buClr>
              <a:buSzPts val="1000"/>
              <a:buNone/>
              <a:defRPr sz="1333">
                <a:solidFill>
                  <a:srgbClr val="005375"/>
                </a:solidFill>
              </a:defRPr>
            </a:lvl8pPr>
            <a:lvl9pPr lvl="8" algn="ctr"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129" name="Google Shape;129;p21"/>
          <p:cNvSpPr txBox="1">
            <a:spLocks noGrp="1"/>
          </p:cNvSpPr>
          <p:nvPr>
            <p:ph type="ctrTitle" idx="5"/>
          </p:nvPr>
        </p:nvSpPr>
        <p:spPr>
          <a:xfrm>
            <a:off x="8275283" y="4813567"/>
            <a:ext cx="2694400" cy="5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2400">
                <a:solidFill>
                  <a:srgbClr val="005375"/>
                </a:solidFill>
              </a:defRPr>
            </a:lvl1pPr>
            <a:lvl2pPr lvl="1" algn="ctr" rtl="0">
              <a:spcBef>
                <a:spcPts val="0"/>
              </a:spcBef>
              <a:spcAft>
                <a:spcPts val="0"/>
              </a:spcAft>
              <a:buClr>
                <a:srgbClr val="005375"/>
              </a:buClr>
              <a:buSzPts val="1800"/>
              <a:buNone/>
              <a:defRPr sz="2400">
                <a:solidFill>
                  <a:srgbClr val="005375"/>
                </a:solidFill>
              </a:defRPr>
            </a:lvl2pPr>
            <a:lvl3pPr lvl="2" algn="ctr" rtl="0">
              <a:spcBef>
                <a:spcPts val="0"/>
              </a:spcBef>
              <a:spcAft>
                <a:spcPts val="0"/>
              </a:spcAft>
              <a:buClr>
                <a:srgbClr val="005375"/>
              </a:buClr>
              <a:buSzPts val="1800"/>
              <a:buNone/>
              <a:defRPr sz="2400">
                <a:solidFill>
                  <a:srgbClr val="005375"/>
                </a:solidFill>
              </a:defRPr>
            </a:lvl3pPr>
            <a:lvl4pPr lvl="3" algn="ctr" rtl="0">
              <a:spcBef>
                <a:spcPts val="0"/>
              </a:spcBef>
              <a:spcAft>
                <a:spcPts val="0"/>
              </a:spcAft>
              <a:buClr>
                <a:srgbClr val="005375"/>
              </a:buClr>
              <a:buSzPts val="1800"/>
              <a:buNone/>
              <a:defRPr sz="2400">
                <a:solidFill>
                  <a:srgbClr val="005375"/>
                </a:solidFill>
              </a:defRPr>
            </a:lvl4pPr>
            <a:lvl5pPr lvl="4" algn="ctr" rtl="0">
              <a:spcBef>
                <a:spcPts val="0"/>
              </a:spcBef>
              <a:spcAft>
                <a:spcPts val="0"/>
              </a:spcAft>
              <a:buClr>
                <a:srgbClr val="005375"/>
              </a:buClr>
              <a:buSzPts val="1800"/>
              <a:buNone/>
              <a:defRPr sz="2400">
                <a:solidFill>
                  <a:srgbClr val="005375"/>
                </a:solidFill>
              </a:defRPr>
            </a:lvl5pPr>
            <a:lvl6pPr lvl="5" algn="ctr" rtl="0">
              <a:spcBef>
                <a:spcPts val="0"/>
              </a:spcBef>
              <a:spcAft>
                <a:spcPts val="0"/>
              </a:spcAft>
              <a:buClr>
                <a:srgbClr val="005375"/>
              </a:buClr>
              <a:buSzPts val="1800"/>
              <a:buNone/>
              <a:defRPr sz="2400">
                <a:solidFill>
                  <a:srgbClr val="005375"/>
                </a:solidFill>
              </a:defRPr>
            </a:lvl6pPr>
            <a:lvl7pPr lvl="6" algn="ctr" rtl="0">
              <a:spcBef>
                <a:spcPts val="0"/>
              </a:spcBef>
              <a:spcAft>
                <a:spcPts val="0"/>
              </a:spcAft>
              <a:buClr>
                <a:srgbClr val="005375"/>
              </a:buClr>
              <a:buSzPts val="1800"/>
              <a:buNone/>
              <a:defRPr sz="2400">
                <a:solidFill>
                  <a:srgbClr val="005375"/>
                </a:solidFill>
              </a:defRPr>
            </a:lvl7pPr>
            <a:lvl8pPr lvl="7" algn="ctr" rtl="0">
              <a:spcBef>
                <a:spcPts val="0"/>
              </a:spcBef>
              <a:spcAft>
                <a:spcPts val="0"/>
              </a:spcAft>
              <a:buClr>
                <a:srgbClr val="005375"/>
              </a:buClr>
              <a:buSzPts val="1800"/>
              <a:buNone/>
              <a:defRPr sz="2400">
                <a:solidFill>
                  <a:srgbClr val="005375"/>
                </a:solidFill>
              </a:defRPr>
            </a:lvl8pPr>
            <a:lvl9pPr lvl="8" algn="ctr" rtl="0">
              <a:spcBef>
                <a:spcPts val="0"/>
              </a:spcBef>
              <a:spcAft>
                <a:spcPts val="0"/>
              </a:spcAft>
              <a:buClr>
                <a:srgbClr val="005375"/>
              </a:buClr>
              <a:buSzPts val="1800"/>
              <a:buNone/>
              <a:defRPr sz="2400">
                <a:solidFill>
                  <a:srgbClr val="005375"/>
                </a:solidFill>
              </a:defRPr>
            </a:lvl9pPr>
          </a:lstStyle>
          <a:p>
            <a:endParaRPr/>
          </a:p>
        </p:txBody>
      </p:sp>
      <p:sp>
        <p:nvSpPr>
          <p:cNvPr id="130" name="Google Shape;130;p21"/>
          <p:cNvSpPr txBox="1">
            <a:spLocks noGrp="1"/>
          </p:cNvSpPr>
          <p:nvPr>
            <p:ph type="subTitle" idx="6"/>
          </p:nvPr>
        </p:nvSpPr>
        <p:spPr>
          <a:xfrm>
            <a:off x="8543563" y="5214700"/>
            <a:ext cx="2158000" cy="52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5375"/>
              </a:buClr>
              <a:buSzPts val="1000"/>
              <a:buNone/>
              <a:defRPr sz="1333">
                <a:solidFill>
                  <a:srgbClr val="005375"/>
                </a:solidFill>
              </a:defRPr>
            </a:lvl1pPr>
            <a:lvl2pPr lvl="1" algn="ctr" rtl="0">
              <a:lnSpc>
                <a:spcPct val="100000"/>
              </a:lnSpc>
              <a:spcBef>
                <a:spcPts val="0"/>
              </a:spcBef>
              <a:spcAft>
                <a:spcPts val="0"/>
              </a:spcAft>
              <a:buClr>
                <a:srgbClr val="005375"/>
              </a:buClr>
              <a:buSzPts val="1000"/>
              <a:buNone/>
              <a:defRPr sz="1333">
                <a:solidFill>
                  <a:srgbClr val="005375"/>
                </a:solidFill>
              </a:defRPr>
            </a:lvl2pPr>
            <a:lvl3pPr lvl="2" algn="ctr" rtl="0">
              <a:lnSpc>
                <a:spcPct val="100000"/>
              </a:lnSpc>
              <a:spcBef>
                <a:spcPts val="0"/>
              </a:spcBef>
              <a:spcAft>
                <a:spcPts val="0"/>
              </a:spcAft>
              <a:buClr>
                <a:srgbClr val="005375"/>
              </a:buClr>
              <a:buSzPts val="1000"/>
              <a:buNone/>
              <a:defRPr sz="1333">
                <a:solidFill>
                  <a:srgbClr val="005375"/>
                </a:solidFill>
              </a:defRPr>
            </a:lvl3pPr>
            <a:lvl4pPr lvl="3" algn="ctr" rtl="0">
              <a:lnSpc>
                <a:spcPct val="100000"/>
              </a:lnSpc>
              <a:spcBef>
                <a:spcPts val="0"/>
              </a:spcBef>
              <a:spcAft>
                <a:spcPts val="0"/>
              </a:spcAft>
              <a:buClr>
                <a:srgbClr val="005375"/>
              </a:buClr>
              <a:buSzPts val="1000"/>
              <a:buNone/>
              <a:defRPr sz="1333">
                <a:solidFill>
                  <a:srgbClr val="005375"/>
                </a:solidFill>
              </a:defRPr>
            </a:lvl4pPr>
            <a:lvl5pPr lvl="4" algn="ctr" rtl="0">
              <a:lnSpc>
                <a:spcPct val="100000"/>
              </a:lnSpc>
              <a:spcBef>
                <a:spcPts val="0"/>
              </a:spcBef>
              <a:spcAft>
                <a:spcPts val="0"/>
              </a:spcAft>
              <a:buClr>
                <a:srgbClr val="005375"/>
              </a:buClr>
              <a:buSzPts val="1000"/>
              <a:buNone/>
              <a:defRPr sz="1333">
                <a:solidFill>
                  <a:srgbClr val="005375"/>
                </a:solidFill>
              </a:defRPr>
            </a:lvl5pPr>
            <a:lvl6pPr lvl="5" algn="ctr" rtl="0">
              <a:lnSpc>
                <a:spcPct val="100000"/>
              </a:lnSpc>
              <a:spcBef>
                <a:spcPts val="0"/>
              </a:spcBef>
              <a:spcAft>
                <a:spcPts val="0"/>
              </a:spcAft>
              <a:buClr>
                <a:srgbClr val="005375"/>
              </a:buClr>
              <a:buSzPts val="1000"/>
              <a:buNone/>
              <a:defRPr sz="1333">
                <a:solidFill>
                  <a:srgbClr val="005375"/>
                </a:solidFill>
              </a:defRPr>
            </a:lvl6pPr>
            <a:lvl7pPr lvl="6" algn="ctr" rtl="0">
              <a:lnSpc>
                <a:spcPct val="100000"/>
              </a:lnSpc>
              <a:spcBef>
                <a:spcPts val="0"/>
              </a:spcBef>
              <a:spcAft>
                <a:spcPts val="0"/>
              </a:spcAft>
              <a:buClr>
                <a:srgbClr val="005375"/>
              </a:buClr>
              <a:buSzPts val="1000"/>
              <a:buNone/>
              <a:defRPr sz="1333">
                <a:solidFill>
                  <a:srgbClr val="005375"/>
                </a:solidFill>
              </a:defRPr>
            </a:lvl7pPr>
            <a:lvl8pPr lvl="7" algn="ctr" rtl="0">
              <a:lnSpc>
                <a:spcPct val="100000"/>
              </a:lnSpc>
              <a:spcBef>
                <a:spcPts val="0"/>
              </a:spcBef>
              <a:spcAft>
                <a:spcPts val="0"/>
              </a:spcAft>
              <a:buClr>
                <a:srgbClr val="005375"/>
              </a:buClr>
              <a:buSzPts val="1000"/>
              <a:buNone/>
              <a:defRPr sz="1333">
                <a:solidFill>
                  <a:srgbClr val="005375"/>
                </a:solidFill>
              </a:defRPr>
            </a:lvl8pPr>
            <a:lvl9pPr lvl="8" algn="ctr"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131" name="Google Shape;131;p21"/>
          <p:cNvSpPr txBox="1">
            <a:spLocks noGrp="1"/>
          </p:cNvSpPr>
          <p:nvPr>
            <p:ph type="ctrTitle" idx="7"/>
          </p:nvPr>
        </p:nvSpPr>
        <p:spPr>
          <a:xfrm>
            <a:off x="3406067" y="2714433"/>
            <a:ext cx="2694400" cy="5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2400">
                <a:solidFill>
                  <a:srgbClr val="005375"/>
                </a:solidFill>
              </a:defRPr>
            </a:lvl1pPr>
            <a:lvl2pPr lvl="1" algn="ctr" rtl="0">
              <a:spcBef>
                <a:spcPts val="0"/>
              </a:spcBef>
              <a:spcAft>
                <a:spcPts val="0"/>
              </a:spcAft>
              <a:buClr>
                <a:srgbClr val="005375"/>
              </a:buClr>
              <a:buSzPts val="1800"/>
              <a:buNone/>
              <a:defRPr sz="2400">
                <a:solidFill>
                  <a:srgbClr val="005375"/>
                </a:solidFill>
              </a:defRPr>
            </a:lvl2pPr>
            <a:lvl3pPr lvl="2" algn="ctr" rtl="0">
              <a:spcBef>
                <a:spcPts val="0"/>
              </a:spcBef>
              <a:spcAft>
                <a:spcPts val="0"/>
              </a:spcAft>
              <a:buClr>
                <a:srgbClr val="005375"/>
              </a:buClr>
              <a:buSzPts val="1800"/>
              <a:buNone/>
              <a:defRPr sz="2400">
                <a:solidFill>
                  <a:srgbClr val="005375"/>
                </a:solidFill>
              </a:defRPr>
            </a:lvl3pPr>
            <a:lvl4pPr lvl="3" algn="ctr" rtl="0">
              <a:spcBef>
                <a:spcPts val="0"/>
              </a:spcBef>
              <a:spcAft>
                <a:spcPts val="0"/>
              </a:spcAft>
              <a:buClr>
                <a:srgbClr val="005375"/>
              </a:buClr>
              <a:buSzPts val="1800"/>
              <a:buNone/>
              <a:defRPr sz="2400">
                <a:solidFill>
                  <a:srgbClr val="005375"/>
                </a:solidFill>
              </a:defRPr>
            </a:lvl4pPr>
            <a:lvl5pPr lvl="4" algn="ctr" rtl="0">
              <a:spcBef>
                <a:spcPts val="0"/>
              </a:spcBef>
              <a:spcAft>
                <a:spcPts val="0"/>
              </a:spcAft>
              <a:buClr>
                <a:srgbClr val="005375"/>
              </a:buClr>
              <a:buSzPts val="1800"/>
              <a:buNone/>
              <a:defRPr sz="2400">
                <a:solidFill>
                  <a:srgbClr val="005375"/>
                </a:solidFill>
              </a:defRPr>
            </a:lvl5pPr>
            <a:lvl6pPr lvl="5" algn="ctr" rtl="0">
              <a:spcBef>
                <a:spcPts val="0"/>
              </a:spcBef>
              <a:spcAft>
                <a:spcPts val="0"/>
              </a:spcAft>
              <a:buClr>
                <a:srgbClr val="005375"/>
              </a:buClr>
              <a:buSzPts val="1800"/>
              <a:buNone/>
              <a:defRPr sz="2400">
                <a:solidFill>
                  <a:srgbClr val="005375"/>
                </a:solidFill>
              </a:defRPr>
            </a:lvl6pPr>
            <a:lvl7pPr lvl="6" algn="ctr" rtl="0">
              <a:spcBef>
                <a:spcPts val="0"/>
              </a:spcBef>
              <a:spcAft>
                <a:spcPts val="0"/>
              </a:spcAft>
              <a:buClr>
                <a:srgbClr val="005375"/>
              </a:buClr>
              <a:buSzPts val="1800"/>
              <a:buNone/>
              <a:defRPr sz="2400">
                <a:solidFill>
                  <a:srgbClr val="005375"/>
                </a:solidFill>
              </a:defRPr>
            </a:lvl7pPr>
            <a:lvl8pPr lvl="7" algn="ctr" rtl="0">
              <a:spcBef>
                <a:spcPts val="0"/>
              </a:spcBef>
              <a:spcAft>
                <a:spcPts val="0"/>
              </a:spcAft>
              <a:buClr>
                <a:srgbClr val="005375"/>
              </a:buClr>
              <a:buSzPts val="1800"/>
              <a:buNone/>
              <a:defRPr sz="2400">
                <a:solidFill>
                  <a:srgbClr val="005375"/>
                </a:solidFill>
              </a:defRPr>
            </a:lvl8pPr>
            <a:lvl9pPr lvl="8" algn="ctr" rtl="0">
              <a:spcBef>
                <a:spcPts val="0"/>
              </a:spcBef>
              <a:spcAft>
                <a:spcPts val="0"/>
              </a:spcAft>
              <a:buClr>
                <a:srgbClr val="005375"/>
              </a:buClr>
              <a:buSzPts val="1800"/>
              <a:buNone/>
              <a:defRPr sz="2400">
                <a:solidFill>
                  <a:srgbClr val="005375"/>
                </a:solidFill>
              </a:defRPr>
            </a:lvl9pPr>
          </a:lstStyle>
          <a:p>
            <a:endParaRPr/>
          </a:p>
        </p:txBody>
      </p:sp>
      <p:sp>
        <p:nvSpPr>
          <p:cNvPr id="132" name="Google Shape;132;p21"/>
          <p:cNvSpPr txBox="1">
            <a:spLocks noGrp="1"/>
          </p:cNvSpPr>
          <p:nvPr>
            <p:ph type="subTitle" idx="8"/>
          </p:nvPr>
        </p:nvSpPr>
        <p:spPr>
          <a:xfrm>
            <a:off x="3674348" y="3092213"/>
            <a:ext cx="2158000" cy="5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5375"/>
              </a:buClr>
              <a:buSzPts val="1000"/>
              <a:buNone/>
              <a:defRPr sz="1333">
                <a:solidFill>
                  <a:srgbClr val="005375"/>
                </a:solidFill>
              </a:defRPr>
            </a:lvl1pPr>
            <a:lvl2pPr lvl="1" algn="ctr" rtl="0">
              <a:lnSpc>
                <a:spcPct val="100000"/>
              </a:lnSpc>
              <a:spcBef>
                <a:spcPts val="0"/>
              </a:spcBef>
              <a:spcAft>
                <a:spcPts val="0"/>
              </a:spcAft>
              <a:buClr>
                <a:srgbClr val="005375"/>
              </a:buClr>
              <a:buSzPts val="1000"/>
              <a:buNone/>
              <a:defRPr sz="1333">
                <a:solidFill>
                  <a:srgbClr val="005375"/>
                </a:solidFill>
              </a:defRPr>
            </a:lvl2pPr>
            <a:lvl3pPr lvl="2" algn="ctr" rtl="0">
              <a:lnSpc>
                <a:spcPct val="100000"/>
              </a:lnSpc>
              <a:spcBef>
                <a:spcPts val="0"/>
              </a:spcBef>
              <a:spcAft>
                <a:spcPts val="0"/>
              </a:spcAft>
              <a:buClr>
                <a:srgbClr val="005375"/>
              </a:buClr>
              <a:buSzPts val="1000"/>
              <a:buNone/>
              <a:defRPr sz="1333">
                <a:solidFill>
                  <a:srgbClr val="005375"/>
                </a:solidFill>
              </a:defRPr>
            </a:lvl3pPr>
            <a:lvl4pPr lvl="3" algn="ctr" rtl="0">
              <a:lnSpc>
                <a:spcPct val="100000"/>
              </a:lnSpc>
              <a:spcBef>
                <a:spcPts val="0"/>
              </a:spcBef>
              <a:spcAft>
                <a:spcPts val="0"/>
              </a:spcAft>
              <a:buClr>
                <a:srgbClr val="005375"/>
              </a:buClr>
              <a:buSzPts val="1000"/>
              <a:buNone/>
              <a:defRPr sz="1333">
                <a:solidFill>
                  <a:srgbClr val="005375"/>
                </a:solidFill>
              </a:defRPr>
            </a:lvl4pPr>
            <a:lvl5pPr lvl="4" algn="ctr" rtl="0">
              <a:lnSpc>
                <a:spcPct val="100000"/>
              </a:lnSpc>
              <a:spcBef>
                <a:spcPts val="0"/>
              </a:spcBef>
              <a:spcAft>
                <a:spcPts val="0"/>
              </a:spcAft>
              <a:buClr>
                <a:srgbClr val="005375"/>
              </a:buClr>
              <a:buSzPts val="1000"/>
              <a:buNone/>
              <a:defRPr sz="1333">
                <a:solidFill>
                  <a:srgbClr val="005375"/>
                </a:solidFill>
              </a:defRPr>
            </a:lvl5pPr>
            <a:lvl6pPr lvl="5" algn="ctr" rtl="0">
              <a:lnSpc>
                <a:spcPct val="100000"/>
              </a:lnSpc>
              <a:spcBef>
                <a:spcPts val="0"/>
              </a:spcBef>
              <a:spcAft>
                <a:spcPts val="0"/>
              </a:spcAft>
              <a:buClr>
                <a:srgbClr val="005375"/>
              </a:buClr>
              <a:buSzPts val="1000"/>
              <a:buNone/>
              <a:defRPr sz="1333">
                <a:solidFill>
                  <a:srgbClr val="005375"/>
                </a:solidFill>
              </a:defRPr>
            </a:lvl6pPr>
            <a:lvl7pPr lvl="6" algn="ctr" rtl="0">
              <a:lnSpc>
                <a:spcPct val="100000"/>
              </a:lnSpc>
              <a:spcBef>
                <a:spcPts val="0"/>
              </a:spcBef>
              <a:spcAft>
                <a:spcPts val="0"/>
              </a:spcAft>
              <a:buClr>
                <a:srgbClr val="005375"/>
              </a:buClr>
              <a:buSzPts val="1000"/>
              <a:buNone/>
              <a:defRPr sz="1333">
                <a:solidFill>
                  <a:srgbClr val="005375"/>
                </a:solidFill>
              </a:defRPr>
            </a:lvl7pPr>
            <a:lvl8pPr lvl="7" algn="ctr" rtl="0">
              <a:lnSpc>
                <a:spcPct val="100000"/>
              </a:lnSpc>
              <a:spcBef>
                <a:spcPts val="0"/>
              </a:spcBef>
              <a:spcAft>
                <a:spcPts val="0"/>
              </a:spcAft>
              <a:buClr>
                <a:srgbClr val="005375"/>
              </a:buClr>
              <a:buSzPts val="1000"/>
              <a:buNone/>
              <a:defRPr sz="1333">
                <a:solidFill>
                  <a:srgbClr val="005375"/>
                </a:solidFill>
              </a:defRPr>
            </a:lvl8pPr>
            <a:lvl9pPr lvl="8" algn="ctr"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133" name="Google Shape;133;p21"/>
          <p:cNvSpPr txBox="1">
            <a:spLocks noGrp="1"/>
          </p:cNvSpPr>
          <p:nvPr>
            <p:ph type="ctrTitle" idx="9"/>
          </p:nvPr>
        </p:nvSpPr>
        <p:spPr>
          <a:xfrm>
            <a:off x="5840675" y="2714433"/>
            <a:ext cx="2694400" cy="5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2400">
                <a:solidFill>
                  <a:srgbClr val="005375"/>
                </a:solidFill>
              </a:defRPr>
            </a:lvl1pPr>
            <a:lvl2pPr lvl="1" algn="ctr" rtl="0">
              <a:spcBef>
                <a:spcPts val="0"/>
              </a:spcBef>
              <a:spcAft>
                <a:spcPts val="0"/>
              </a:spcAft>
              <a:buClr>
                <a:srgbClr val="005375"/>
              </a:buClr>
              <a:buSzPts val="1800"/>
              <a:buNone/>
              <a:defRPr sz="2400">
                <a:solidFill>
                  <a:srgbClr val="005375"/>
                </a:solidFill>
              </a:defRPr>
            </a:lvl2pPr>
            <a:lvl3pPr lvl="2" algn="ctr" rtl="0">
              <a:spcBef>
                <a:spcPts val="0"/>
              </a:spcBef>
              <a:spcAft>
                <a:spcPts val="0"/>
              </a:spcAft>
              <a:buClr>
                <a:srgbClr val="005375"/>
              </a:buClr>
              <a:buSzPts val="1800"/>
              <a:buNone/>
              <a:defRPr sz="2400">
                <a:solidFill>
                  <a:srgbClr val="005375"/>
                </a:solidFill>
              </a:defRPr>
            </a:lvl3pPr>
            <a:lvl4pPr lvl="3" algn="ctr" rtl="0">
              <a:spcBef>
                <a:spcPts val="0"/>
              </a:spcBef>
              <a:spcAft>
                <a:spcPts val="0"/>
              </a:spcAft>
              <a:buClr>
                <a:srgbClr val="005375"/>
              </a:buClr>
              <a:buSzPts val="1800"/>
              <a:buNone/>
              <a:defRPr sz="2400">
                <a:solidFill>
                  <a:srgbClr val="005375"/>
                </a:solidFill>
              </a:defRPr>
            </a:lvl4pPr>
            <a:lvl5pPr lvl="4" algn="ctr" rtl="0">
              <a:spcBef>
                <a:spcPts val="0"/>
              </a:spcBef>
              <a:spcAft>
                <a:spcPts val="0"/>
              </a:spcAft>
              <a:buClr>
                <a:srgbClr val="005375"/>
              </a:buClr>
              <a:buSzPts val="1800"/>
              <a:buNone/>
              <a:defRPr sz="2400">
                <a:solidFill>
                  <a:srgbClr val="005375"/>
                </a:solidFill>
              </a:defRPr>
            </a:lvl5pPr>
            <a:lvl6pPr lvl="5" algn="ctr" rtl="0">
              <a:spcBef>
                <a:spcPts val="0"/>
              </a:spcBef>
              <a:spcAft>
                <a:spcPts val="0"/>
              </a:spcAft>
              <a:buClr>
                <a:srgbClr val="005375"/>
              </a:buClr>
              <a:buSzPts val="1800"/>
              <a:buNone/>
              <a:defRPr sz="2400">
                <a:solidFill>
                  <a:srgbClr val="005375"/>
                </a:solidFill>
              </a:defRPr>
            </a:lvl6pPr>
            <a:lvl7pPr lvl="6" algn="ctr" rtl="0">
              <a:spcBef>
                <a:spcPts val="0"/>
              </a:spcBef>
              <a:spcAft>
                <a:spcPts val="0"/>
              </a:spcAft>
              <a:buClr>
                <a:srgbClr val="005375"/>
              </a:buClr>
              <a:buSzPts val="1800"/>
              <a:buNone/>
              <a:defRPr sz="2400">
                <a:solidFill>
                  <a:srgbClr val="005375"/>
                </a:solidFill>
              </a:defRPr>
            </a:lvl7pPr>
            <a:lvl8pPr lvl="7" algn="ctr" rtl="0">
              <a:spcBef>
                <a:spcPts val="0"/>
              </a:spcBef>
              <a:spcAft>
                <a:spcPts val="0"/>
              </a:spcAft>
              <a:buClr>
                <a:srgbClr val="005375"/>
              </a:buClr>
              <a:buSzPts val="1800"/>
              <a:buNone/>
              <a:defRPr sz="2400">
                <a:solidFill>
                  <a:srgbClr val="005375"/>
                </a:solidFill>
              </a:defRPr>
            </a:lvl8pPr>
            <a:lvl9pPr lvl="8" algn="ctr" rtl="0">
              <a:spcBef>
                <a:spcPts val="0"/>
              </a:spcBef>
              <a:spcAft>
                <a:spcPts val="0"/>
              </a:spcAft>
              <a:buClr>
                <a:srgbClr val="005375"/>
              </a:buClr>
              <a:buSzPts val="1800"/>
              <a:buNone/>
              <a:defRPr sz="2400">
                <a:solidFill>
                  <a:srgbClr val="005375"/>
                </a:solidFill>
              </a:defRPr>
            </a:lvl9pPr>
          </a:lstStyle>
          <a:p>
            <a:endParaRPr/>
          </a:p>
        </p:txBody>
      </p:sp>
      <p:sp>
        <p:nvSpPr>
          <p:cNvPr id="134" name="Google Shape;134;p21"/>
          <p:cNvSpPr txBox="1">
            <a:spLocks noGrp="1"/>
          </p:cNvSpPr>
          <p:nvPr>
            <p:ph type="subTitle" idx="13"/>
          </p:nvPr>
        </p:nvSpPr>
        <p:spPr>
          <a:xfrm>
            <a:off x="6108955" y="3092213"/>
            <a:ext cx="2158000" cy="5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5375"/>
              </a:buClr>
              <a:buSzPts val="1000"/>
              <a:buNone/>
              <a:defRPr sz="1333">
                <a:solidFill>
                  <a:srgbClr val="005375"/>
                </a:solidFill>
              </a:defRPr>
            </a:lvl1pPr>
            <a:lvl2pPr lvl="1" algn="ctr" rtl="0">
              <a:lnSpc>
                <a:spcPct val="100000"/>
              </a:lnSpc>
              <a:spcBef>
                <a:spcPts val="0"/>
              </a:spcBef>
              <a:spcAft>
                <a:spcPts val="0"/>
              </a:spcAft>
              <a:buClr>
                <a:srgbClr val="005375"/>
              </a:buClr>
              <a:buSzPts val="1000"/>
              <a:buNone/>
              <a:defRPr sz="1333">
                <a:solidFill>
                  <a:srgbClr val="005375"/>
                </a:solidFill>
              </a:defRPr>
            </a:lvl2pPr>
            <a:lvl3pPr lvl="2" algn="ctr" rtl="0">
              <a:lnSpc>
                <a:spcPct val="100000"/>
              </a:lnSpc>
              <a:spcBef>
                <a:spcPts val="0"/>
              </a:spcBef>
              <a:spcAft>
                <a:spcPts val="0"/>
              </a:spcAft>
              <a:buClr>
                <a:srgbClr val="005375"/>
              </a:buClr>
              <a:buSzPts val="1000"/>
              <a:buNone/>
              <a:defRPr sz="1333">
                <a:solidFill>
                  <a:srgbClr val="005375"/>
                </a:solidFill>
              </a:defRPr>
            </a:lvl3pPr>
            <a:lvl4pPr lvl="3" algn="ctr" rtl="0">
              <a:lnSpc>
                <a:spcPct val="100000"/>
              </a:lnSpc>
              <a:spcBef>
                <a:spcPts val="0"/>
              </a:spcBef>
              <a:spcAft>
                <a:spcPts val="0"/>
              </a:spcAft>
              <a:buClr>
                <a:srgbClr val="005375"/>
              </a:buClr>
              <a:buSzPts val="1000"/>
              <a:buNone/>
              <a:defRPr sz="1333">
                <a:solidFill>
                  <a:srgbClr val="005375"/>
                </a:solidFill>
              </a:defRPr>
            </a:lvl4pPr>
            <a:lvl5pPr lvl="4" algn="ctr" rtl="0">
              <a:lnSpc>
                <a:spcPct val="100000"/>
              </a:lnSpc>
              <a:spcBef>
                <a:spcPts val="0"/>
              </a:spcBef>
              <a:spcAft>
                <a:spcPts val="0"/>
              </a:spcAft>
              <a:buClr>
                <a:srgbClr val="005375"/>
              </a:buClr>
              <a:buSzPts val="1000"/>
              <a:buNone/>
              <a:defRPr sz="1333">
                <a:solidFill>
                  <a:srgbClr val="005375"/>
                </a:solidFill>
              </a:defRPr>
            </a:lvl5pPr>
            <a:lvl6pPr lvl="5" algn="ctr" rtl="0">
              <a:lnSpc>
                <a:spcPct val="100000"/>
              </a:lnSpc>
              <a:spcBef>
                <a:spcPts val="0"/>
              </a:spcBef>
              <a:spcAft>
                <a:spcPts val="0"/>
              </a:spcAft>
              <a:buClr>
                <a:srgbClr val="005375"/>
              </a:buClr>
              <a:buSzPts val="1000"/>
              <a:buNone/>
              <a:defRPr sz="1333">
                <a:solidFill>
                  <a:srgbClr val="005375"/>
                </a:solidFill>
              </a:defRPr>
            </a:lvl6pPr>
            <a:lvl7pPr lvl="6" algn="ctr" rtl="0">
              <a:lnSpc>
                <a:spcPct val="100000"/>
              </a:lnSpc>
              <a:spcBef>
                <a:spcPts val="0"/>
              </a:spcBef>
              <a:spcAft>
                <a:spcPts val="0"/>
              </a:spcAft>
              <a:buClr>
                <a:srgbClr val="005375"/>
              </a:buClr>
              <a:buSzPts val="1000"/>
              <a:buNone/>
              <a:defRPr sz="1333">
                <a:solidFill>
                  <a:srgbClr val="005375"/>
                </a:solidFill>
              </a:defRPr>
            </a:lvl7pPr>
            <a:lvl8pPr lvl="7" algn="ctr" rtl="0">
              <a:lnSpc>
                <a:spcPct val="100000"/>
              </a:lnSpc>
              <a:spcBef>
                <a:spcPts val="0"/>
              </a:spcBef>
              <a:spcAft>
                <a:spcPts val="0"/>
              </a:spcAft>
              <a:buClr>
                <a:srgbClr val="005375"/>
              </a:buClr>
              <a:buSzPts val="1000"/>
              <a:buNone/>
              <a:defRPr sz="1333">
                <a:solidFill>
                  <a:srgbClr val="005375"/>
                </a:solidFill>
              </a:defRPr>
            </a:lvl8pPr>
            <a:lvl9pPr lvl="8" algn="ctr" rtl="0">
              <a:lnSpc>
                <a:spcPct val="100000"/>
              </a:lnSpc>
              <a:spcBef>
                <a:spcPts val="0"/>
              </a:spcBef>
              <a:spcAft>
                <a:spcPts val="0"/>
              </a:spcAft>
              <a:buClr>
                <a:srgbClr val="005375"/>
              </a:buClr>
              <a:buSzPts val="1000"/>
              <a:buNone/>
              <a:defRPr sz="1333">
                <a:solidFill>
                  <a:srgbClr val="005375"/>
                </a:solidFill>
              </a:defRPr>
            </a:lvl9pPr>
          </a:lstStyle>
          <a:p>
            <a:endParaRPr/>
          </a:p>
        </p:txBody>
      </p:sp>
      <p:sp>
        <p:nvSpPr>
          <p:cNvPr id="135" name="Google Shape;135;p21"/>
          <p:cNvSpPr txBox="1">
            <a:spLocks noGrp="1"/>
          </p:cNvSpPr>
          <p:nvPr>
            <p:ph type="ctrTitle" idx="14"/>
          </p:nvPr>
        </p:nvSpPr>
        <p:spPr>
          <a:xfrm>
            <a:off x="8275283" y="2714433"/>
            <a:ext cx="2694400" cy="5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2400">
                <a:solidFill>
                  <a:srgbClr val="005375"/>
                </a:solidFill>
              </a:defRPr>
            </a:lvl1pPr>
            <a:lvl2pPr lvl="1" algn="ctr" rtl="0">
              <a:spcBef>
                <a:spcPts val="0"/>
              </a:spcBef>
              <a:spcAft>
                <a:spcPts val="0"/>
              </a:spcAft>
              <a:buClr>
                <a:srgbClr val="005375"/>
              </a:buClr>
              <a:buSzPts val="1800"/>
              <a:buNone/>
              <a:defRPr sz="2400">
                <a:solidFill>
                  <a:srgbClr val="005375"/>
                </a:solidFill>
              </a:defRPr>
            </a:lvl2pPr>
            <a:lvl3pPr lvl="2" algn="ctr" rtl="0">
              <a:spcBef>
                <a:spcPts val="0"/>
              </a:spcBef>
              <a:spcAft>
                <a:spcPts val="0"/>
              </a:spcAft>
              <a:buClr>
                <a:srgbClr val="005375"/>
              </a:buClr>
              <a:buSzPts val="1800"/>
              <a:buNone/>
              <a:defRPr sz="2400">
                <a:solidFill>
                  <a:srgbClr val="005375"/>
                </a:solidFill>
              </a:defRPr>
            </a:lvl3pPr>
            <a:lvl4pPr lvl="3" algn="ctr" rtl="0">
              <a:spcBef>
                <a:spcPts val="0"/>
              </a:spcBef>
              <a:spcAft>
                <a:spcPts val="0"/>
              </a:spcAft>
              <a:buClr>
                <a:srgbClr val="005375"/>
              </a:buClr>
              <a:buSzPts val="1800"/>
              <a:buNone/>
              <a:defRPr sz="2400">
                <a:solidFill>
                  <a:srgbClr val="005375"/>
                </a:solidFill>
              </a:defRPr>
            </a:lvl4pPr>
            <a:lvl5pPr lvl="4" algn="ctr" rtl="0">
              <a:spcBef>
                <a:spcPts val="0"/>
              </a:spcBef>
              <a:spcAft>
                <a:spcPts val="0"/>
              </a:spcAft>
              <a:buClr>
                <a:srgbClr val="005375"/>
              </a:buClr>
              <a:buSzPts val="1800"/>
              <a:buNone/>
              <a:defRPr sz="2400">
                <a:solidFill>
                  <a:srgbClr val="005375"/>
                </a:solidFill>
              </a:defRPr>
            </a:lvl5pPr>
            <a:lvl6pPr lvl="5" algn="ctr" rtl="0">
              <a:spcBef>
                <a:spcPts val="0"/>
              </a:spcBef>
              <a:spcAft>
                <a:spcPts val="0"/>
              </a:spcAft>
              <a:buClr>
                <a:srgbClr val="005375"/>
              </a:buClr>
              <a:buSzPts val="1800"/>
              <a:buNone/>
              <a:defRPr sz="2400">
                <a:solidFill>
                  <a:srgbClr val="005375"/>
                </a:solidFill>
              </a:defRPr>
            </a:lvl6pPr>
            <a:lvl7pPr lvl="6" algn="ctr" rtl="0">
              <a:spcBef>
                <a:spcPts val="0"/>
              </a:spcBef>
              <a:spcAft>
                <a:spcPts val="0"/>
              </a:spcAft>
              <a:buClr>
                <a:srgbClr val="005375"/>
              </a:buClr>
              <a:buSzPts val="1800"/>
              <a:buNone/>
              <a:defRPr sz="2400">
                <a:solidFill>
                  <a:srgbClr val="005375"/>
                </a:solidFill>
              </a:defRPr>
            </a:lvl7pPr>
            <a:lvl8pPr lvl="7" algn="ctr" rtl="0">
              <a:spcBef>
                <a:spcPts val="0"/>
              </a:spcBef>
              <a:spcAft>
                <a:spcPts val="0"/>
              </a:spcAft>
              <a:buClr>
                <a:srgbClr val="005375"/>
              </a:buClr>
              <a:buSzPts val="1800"/>
              <a:buNone/>
              <a:defRPr sz="2400">
                <a:solidFill>
                  <a:srgbClr val="005375"/>
                </a:solidFill>
              </a:defRPr>
            </a:lvl8pPr>
            <a:lvl9pPr lvl="8" algn="ctr" rtl="0">
              <a:spcBef>
                <a:spcPts val="0"/>
              </a:spcBef>
              <a:spcAft>
                <a:spcPts val="0"/>
              </a:spcAft>
              <a:buClr>
                <a:srgbClr val="005375"/>
              </a:buClr>
              <a:buSzPts val="1800"/>
              <a:buNone/>
              <a:defRPr sz="2400">
                <a:solidFill>
                  <a:srgbClr val="005375"/>
                </a:solidFill>
              </a:defRPr>
            </a:lvl9pPr>
          </a:lstStyle>
          <a:p>
            <a:endParaRPr/>
          </a:p>
        </p:txBody>
      </p:sp>
      <p:sp>
        <p:nvSpPr>
          <p:cNvPr id="136" name="Google Shape;136;p21"/>
          <p:cNvSpPr txBox="1">
            <a:spLocks noGrp="1"/>
          </p:cNvSpPr>
          <p:nvPr>
            <p:ph type="subTitle" idx="15"/>
          </p:nvPr>
        </p:nvSpPr>
        <p:spPr>
          <a:xfrm>
            <a:off x="8543563" y="3092213"/>
            <a:ext cx="2158000" cy="5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5375"/>
              </a:buClr>
              <a:buSzPts val="1000"/>
              <a:buNone/>
              <a:defRPr sz="1333">
                <a:solidFill>
                  <a:srgbClr val="005375"/>
                </a:solidFill>
              </a:defRPr>
            </a:lvl1pPr>
            <a:lvl2pPr lvl="1" algn="ctr" rtl="0">
              <a:lnSpc>
                <a:spcPct val="100000"/>
              </a:lnSpc>
              <a:spcBef>
                <a:spcPts val="0"/>
              </a:spcBef>
              <a:spcAft>
                <a:spcPts val="0"/>
              </a:spcAft>
              <a:buClr>
                <a:srgbClr val="005375"/>
              </a:buClr>
              <a:buSzPts val="1000"/>
              <a:buNone/>
              <a:defRPr sz="1333">
                <a:solidFill>
                  <a:srgbClr val="005375"/>
                </a:solidFill>
              </a:defRPr>
            </a:lvl2pPr>
            <a:lvl3pPr lvl="2" algn="ctr" rtl="0">
              <a:lnSpc>
                <a:spcPct val="100000"/>
              </a:lnSpc>
              <a:spcBef>
                <a:spcPts val="0"/>
              </a:spcBef>
              <a:spcAft>
                <a:spcPts val="0"/>
              </a:spcAft>
              <a:buClr>
                <a:srgbClr val="005375"/>
              </a:buClr>
              <a:buSzPts val="1000"/>
              <a:buNone/>
              <a:defRPr sz="1333">
                <a:solidFill>
                  <a:srgbClr val="005375"/>
                </a:solidFill>
              </a:defRPr>
            </a:lvl3pPr>
            <a:lvl4pPr lvl="3" algn="ctr" rtl="0">
              <a:lnSpc>
                <a:spcPct val="100000"/>
              </a:lnSpc>
              <a:spcBef>
                <a:spcPts val="0"/>
              </a:spcBef>
              <a:spcAft>
                <a:spcPts val="0"/>
              </a:spcAft>
              <a:buClr>
                <a:srgbClr val="005375"/>
              </a:buClr>
              <a:buSzPts val="1000"/>
              <a:buNone/>
              <a:defRPr sz="1333">
                <a:solidFill>
                  <a:srgbClr val="005375"/>
                </a:solidFill>
              </a:defRPr>
            </a:lvl4pPr>
            <a:lvl5pPr lvl="4" algn="ctr" rtl="0">
              <a:lnSpc>
                <a:spcPct val="100000"/>
              </a:lnSpc>
              <a:spcBef>
                <a:spcPts val="0"/>
              </a:spcBef>
              <a:spcAft>
                <a:spcPts val="0"/>
              </a:spcAft>
              <a:buClr>
                <a:srgbClr val="005375"/>
              </a:buClr>
              <a:buSzPts val="1000"/>
              <a:buNone/>
              <a:defRPr sz="1333">
                <a:solidFill>
                  <a:srgbClr val="005375"/>
                </a:solidFill>
              </a:defRPr>
            </a:lvl5pPr>
            <a:lvl6pPr lvl="5" algn="ctr" rtl="0">
              <a:lnSpc>
                <a:spcPct val="100000"/>
              </a:lnSpc>
              <a:spcBef>
                <a:spcPts val="0"/>
              </a:spcBef>
              <a:spcAft>
                <a:spcPts val="0"/>
              </a:spcAft>
              <a:buClr>
                <a:srgbClr val="005375"/>
              </a:buClr>
              <a:buSzPts val="1000"/>
              <a:buNone/>
              <a:defRPr sz="1333">
                <a:solidFill>
                  <a:srgbClr val="005375"/>
                </a:solidFill>
              </a:defRPr>
            </a:lvl6pPr>
            <a:lvl7pPr lvl="6" algn="ctr" rtl="0">
              <a:lnSpc>
                <a:spcPct val="100000"/>
              </a:lnSpc>
              <a:spcBef>
                <a:spcPts val="0"/>
              </a:spcBef>
              <a:spcAft>
                <a:spcPts val="0"/>
              </a:spcAft>
              <a:buClr>
                <a:srgbClr val="005375"/>
              </a:buClr>
              <a:buSzPts val="1000"/>
              <a:buNone/>
              <a:defRPr sz="1333">
                <a:solidFill>
                  <a:srgbClr val="005375"/>
                </a:solidFill>
              </a:defRPr>
            </a:lvl7pPr>
            <a:lvl8pPr lvl="7" algn="ctr" rtl="0">
              <a:lnSpc>
                <a:spcPct val="100000"/>
              </a:lnSpc>
              <a:spcBef>
                <a:spcPts val="0"/>
              </a:spcBef>
              <a:spcAft>
                <a:spcPts val="0"/>
              </a:spcAft>
              <a:buClr>
                <a:srgbClr val="005375"/>
              </a:buClr>
              <a:buSzPts val="1000"/>
              <a:buNone/>
              <a:defRPr sz="1333">
                <a:solidFill>
                  <a:srgbClr val="005375"/>
                </a:solidFill>
              </a:defRPr>
            </a:lvl8pPr>
            <a:lvl9pPr lvl="8" algn="ctr" rtl="0">
              <a:lnSpc>
                <a:spcPct val="100000"/>
              </a:lnSpc>
              <a:spcBef>
                <a:spcPts val="0"/>
              </a:spcBef>
              <a:spcAft>
                <a:spcPts val="0"/>
              </a:spcAft>
              <a:buClr>
                <a:srgbClr val="005375"/>
              </a:buClr>
              <a:buSzPts val="1000"/>
              <a:buNone/>
              <a:defRPr sz="1333">
                <a:solidFill>
                  <a:srgbClr val="005375"/>
                </a:solidFill>
              </a:defRPr>
            </a:lvl9pPr>
          </a:lstStyle>
          <a:p>
            <a:endParaRPr/>
          </a:p>
        </p:txBody>
      </p:sp>
    </p:spTree>
    <p:extLst>
      <p:ext uri="{BB962C8B-B14F-4D97-AF65-F5344CB8AC3E}">
        <p14:creationId xmlns:p14="http://schemas.microsoft.com/office/powerpoint/2010/main" val="46437776"/>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13A460-683D-A277-5548-8A1C59807896}"/>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FA0DAAB7-DA59-6144-8DFC-AED466C49E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678ACD3-4FCB-7AA4-05D4-43EE8C5E5E99}"/>
              </a:ext>
            </a:extLst>
          </p:cNvPr>
          <p:cNvSpPr>
            <a:spLocks noGrp="1"/>
          </p:cNvSpPr>
          <p:nvPr>
            <p:ph type="dt" sz="half" idx="10"/>
          </p:nvPr>
        </p:nvSpPr>
        <p:spPr/>
        <p:txBody>
          <a:bodyPr/>
          <a:lstStyle/>
          <a:p>
            <a:fld id="{AF8D8DF4-F38A-43A3-8F85-863F9EBA421A}" type="datetimeFigureOut">
              <a:rPr lang="en-US" smtClean="0"/>
              <a:t>1/25/2023</a:t>
            </a:fld>
            <a:endParaRPr lang="en-US"/>
          </a:p>
        </p:txBody>
      </p:sp>
      <p:sp>
        <p:nvSpPr>
          <p:cNvPr id="5" name="Segnaposto piè di pagina 4">
            <a:extLst>
              <a:ext uri="{FF2B5EF4-FFF2-40B4-BE49-F238E27FC236}">
                <a16:creationId xmlns:a16="http://schemas.microsoft.com/office/drawing/2014/main" id="{9B1A88B1-AC27-6E8C-581B-334B72AA7CEA}"/>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837105C5-3453-0015-D188-76842AB78037}"/>
              </a:ext>
            </a:extLst>
          </p:cNvPr>
          <p:cNvSpPr>
            <a:spLocks noGrp="1"/>
          </p:cNvSpPr>
          <p:nvPr>
            <p:ph type="sldNum" sz="quarter" idx="12"/>
          </p:nvPr>
        </p:nvSpPr>
        <p:spPr/>
        <p:txBody>
          <a:bodyPr/>
          <a:lstStyle/>
          <a:p>
            <a:fld id="{D8FDA56E-9987-4F5F-920C-3A2390B754EC}" type="slidenum">
              <a:rPr lang="en-US" smtClean="0"/>
              <a:t>‹N›</a:t>
            </a:fld>
            <a:endParaRPr lang="en-US"/>
          </a:p>
        </p:txBody>
      </p:sp>
    </p:spTree>
    <p:extLst>
      <p:ext uri="{BB962C8B-B14F-4D97-AF65-F5344CB8AC3E}">
        <p14:creationId xmlns:p14="http://schemas.microsoft.com/office/powerpoint/2010/main" val="19187485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S&amp;CREDITS">
  <p:cSld name="THANKS&amp;CREDITS">
    <p:spTree>
      <p:nvGrpSpPr>
        <p:cNvPr id="1" name="Shape 137"/>
        <p:cNvGrpSpPr/>
        <p:nvPr/>
      </p:nvGrpSpPr>
      <p:grpSpPr>
        <a:xfrm>
          <a:off x="0" y="0"/>
          <a:ext cx="0" cy="0"/>
          <a:chOff x="0" y="0"/>
          <a:chExt cx="0" cy="0"/>
        </a:xfrm>
      </p:grpSpPr>
      <p:sp>
        <p:nvSpPr>
          <p:cNvPr id="138" name="Google Shape;138;p22"/>
          <p:cNvSpPr txBox="1">
            <a:spLocks noGrp="1"/>
          </p:cNvSpPr>
          <p:nvPr>
            <p:ph type="ctrTitle"/>
          </p:nvPr>
        </p:nvSpPr>
        <p:spPr>
          <a:xfrm>
            <a:off x="1630400" y="2416533"/>
            <a:ext cx="8931200" cy="520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139" name="Google Shape;139;p22"/>
          <p:cNvSpPr txBox="1">
            <a:spLocks noGrp="1"/>
          </p:cNvSpPr>
          <p:nvPr>
            <p:ph type="subTitle" idx="1"/>
          </p:nvPr>
        </p:nvSpPr>
        <p:spPr>
          <a:xfrm>
            <a:off x="1630400" y="3046267"/>
            <a:ext cx="5085600" cy="98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140" name="Google Shape;140;p22"/>
          <p:cNvSpPr txBox="1"/>
          <p:nvPr/>
        </p:nvSpPr>
        <p:spPr>
          <a:xfrm>
            <a:off x="1630400" y="4954700"/>
            <a:ext cx="3670800" cy="854800"/>
          </a:xfrm>
          <a:prstGeom prst="rect">
            <a:avLst/>
          </a:prstGeom>
          <a:noFill/>
          <a:ln>
            <a:noFill/>
          </a:ln>
        </p:spPr>
        <p:txBody>
          <a:bodyPr spcFirstLastPara="1" wrap="square" lIns="121900" tIns="121900" rIns="121900" bIns="121900" anchor="t" anchorCtr="0">
            <a:noAutofit/>
          </a:bodyPr>
          <a:lstStyle/>
          <a:p>
            <a:pPr marL="0" lvl="0" indent="0" algn="l" rtl="0">
              <a:spcBef>
                <a:spcPts val="400"/>
              </a:spcBef>
              <a:spcAft>
                <a:spcPts val="0"/>
              </a:spcAft>
              <a:buNone/>
            </a:pPr>
            <a:r>
              <a:rPr lang="en" sz="1200">
                <a:solidFill>
                  <a:srgbClr val="DC5641"/>
                </a:solidFill>
                <a:latin typeface="Questrial"/>
                <a:ea typeface="Questrial"/>
                <a:cs typeface="Questrial"/>
                <a:sym typeface="Questrial"/>
              </a:rPr>
              <a:t>CREDITS: This presentation template was created by </a:t>
            </a:r>
            <a:r>
              <a:rPr lang="en" sz="1200" b="1">
                <a:solidFill>
                  <a:srgbClr val="DC5641"/>
                </a:solidFill>
                <a:uFill>
                  <a:noFill/>
                </a:uFill>
                <a:latin typeface="Questrial"/>
                <a:ea typeface="Questrial"/>
                <a:cs typeface="Questrial"/>
                <a:sym typeface="Questrial"/>
                <a:hlinkClick r:id="rId2">
                  <a:extLst>
                    <a:ext uri="{A12FA001-AC4F-418D-AE19-62706E023703}">
                      <ahyp:hlinkClr xmlns:ahyp="http://schemas.microsoft.com/office/drawing/2018/hyperlinkcolor" val="tx"/>
                    </a:ext>
                  </a:extLst>
                </a:hlinkClick>
              </a:rPr>
              <a:t>Slidesgo</a:t>
            </a:r>
            <a:r>
              <a:rPr lang="en" sz="1200">
                <a:solidFill>
                  <a:srgbClr val="DC5641"/>
                </a:solidFill>
                <a:latin typeface="Questrial"/>
                <a:ea typeface="Questrial"/>
                <a:cs typeface="Questrial"/>
                <a:sym typeface="Questrial"/>
              </a:rPr>
              <a:t>, including icons by </a:t>
            </a:r>
            <a:r>
              <a:rPr lang="en" sz="1200" b="1">
                <a:solidFill>
                  <a:srgbClr val="DC5641"/>
                </a:solidFill>
                <a:uFill>
                  <a:noFill/>
                </a:uFill>
                <a:latin typeface="Questrial"/>
                <a:ea typeface="Questrial"/>
                <a:cs typeface="Questrial"/>
                <a:sym typeface="Questrial"/>
                <a:hlinkClick r:id="rId3">
                  <a:extLst>
                    <a:ext uri="{A12FA001-AC4F-418D-AE19-62706E023703}">
                      <ahyp:hlinkClr xmlns:ahyp="http://schemas.microsoft.com/office/drawing/2018/hyperlinkcolor" val="tx"/>
                    </a:ext>
                  </a:extLst>
                </a:hlinkClick>
              </a:rPr>
              <a:t>Flaticon</a:t>
            </a:r>
            <a:r>
              <a:rPr lang="en" sz="1200">
                <a:solidFill>
                  <a:srgbClr val="DC5641"/>
                </a:solidFill>
                <a:latin typeface="Questrial"/>
                <a:ea typeface="Questrial"/>
                <a:cs typeface="Questrial"/>
                <a:sym typeface="Questrial"/>
              </a:rPr>
              <a:t>, and infographics &amp; images by </a:t>
            </a:r>
            <a:r>
              <a:rPr lang="en" sz="1200">
                <a:solidFill>
                  <a:srgbClr val="DC5641"/>
                </a:solidFill>
                <a:uFill>
                  <a:noFill/>
                </a:uFill>
                <a:latin typeface="Questrial"/>
                <a:ea typeface="Questrial"/>
                <a:cs typeface="Questrial"/>
                <a:sym typeface="Questrial"/>
                <a:hlinkClick r:id="rId4">
                  <a:extLst>
                    <a:ext uri="{A12FA001-AC4F-418D-AE19-62706E023703}">
                      <ahyp:hlinkClr xmlns:ahyp="http://schemas.microsoft.com/office/drawing/2018/hyperlinkcolor" val="tx"/>
                    </a:ext>
                  </a:extLst>
                </a:hlinkClick>
              </a:rPr>
              <a:t>Freepik</a:t>
            </a:r>
            <a:r>
              <a:rPr lang="en" sz="1200">
                <a:solidFill>
                  <a:srgbClr val="DC5641"/>
                </a:solidFill>
                <a:latin typeface="Questrial"/>
                <a:ea typeface="Questrial"/>
                <a:cs typeface="Questrial"/>
                <a:sym typeface="Questrial"/>
              </a:rPr>
              <a:t>. </a:t>
            </a:r>
            <a:endParaRPr sz="1200">
              <a:solidFill>
                <a:srgbClr val="DC5641"/>
              </a:solidFill>
              <a:latin typeface="Questrial"/>
              <a:ea typeface="Questrial"/>
              <a:cs typeface="Questrial"/>
              <a:sym typeface="Questrial"/>
            </a:endParaRPr>
          </a:p>
          <a:p>
            <a:pPr marL="0" lvl="0" indent="0" algn="l" rtl="0">
              <a:spcBef>
                <a:spcPts val="400"/>
              </a:spcBef>
              <a:spcAft>
                <a:spcPts val="0"/>
              </a:spcAft>
              <a:buNone/>
            </a:pPr>
            <a:r>
              <a:rPr lang="en" sz="1200" b="1">
                <a:solidFill>
                  <a:srgbClr val="DC5641"/>
                </a:solidFill>
                <a:latin typeface="Questrial"/>
                <a:ea typeface="Questrial"/>
                <a:cs typeface="Questrial"/>
                <a:sym typeface="Questrial"/>
              </a:rPr>
              <a:t>Please keep this slide for attribution.</a:t>
            </a:r>
            <a:endParaRPr sz="1200" b="1">
              <a:solidFill>
                <a:srgbClr val="DC5641"/>
              </a:solidFill>
              <a:latin typeface="Questrial"/>
              <a:ea typeface="Questrial"/>
              <a:cs typeface="Questrial"/>
              <a:sym typeface="Questrial"/>
            </a:endParaRPr>
          </a:p>
          <a:p>
            <a:pPr marL="0" lvl="0" indent="0" algn="l" rtl="0">
              <a:lnSpc>
                <a:spcPct val="115000"/>
              </a:lnSpc>
              <a:spcBef>
                <a:spcPts val="400"/>
              </a:spcBef>
              <a:spcAft>
                <a:spcPts val="0"/>
              </a:spcAft>
              <a:buNone/>
            </a:pPr>
            <a:endParaRPr sz="1200">
              <a:solidFill>
                <a:srgbClr val="DC5641"/>
              </a:solidFill>
              <a:latin typeface="Questrial"/>
              <a:ea typeface="Questrial"/>
              <a:cs typeface="Questrial"/>
              <a:sym typeface="Questrial"/>
            </a:endParaRPr>
          </a:p>
        </p:txBody>
      </p:sp>
    </p:spTree>
    <p:extLst>
      <p:ext uri="{BB962C8B-B14F-4D97-AF65-F5344CB8AC3E}">
        <p14:creationId xmlns:p14="http://schemas.microsoft.com/office/powerpoint/2010/main" val="2650843659"/>
      </p:ext>
    </p:extLst>
  </p:cSld>
  <p:clrMapOvr>
    <a:masterClrMapping/>
  </p:clrMapOvr>
  <p:extLst>
    <p:ext uri="{DCECCB84-F9BA-43D5-87BE-67443E8EF086}">
      <p15:sldGuideLst xmlns:p15="http://schemas.microsoft.com/office/powerpoint/2012/main">
        <p15:guide id="1" pos="454">
          <p15:clr>
            <a:srgbClr val="FA7B17"/>
          </p15:clr>
        </p15:guide>
        <p15:guide id="2" orient="horz" pos="2721">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 BULLET POINTS 3">
  <p:cSld name="TITLE + BULLET POINTS 3">
    <p:spTree>
      <p:nvGrpSpPr>
        <p:cNvPr id="1" name="Shape 141"/>
        <p:cNvGrpSpPr/>
        <p:nvPr/>
      </p:nvGrpSpPr>
      <p:grpSpPr>
        <a:xfrm>
          <a:off x="0" y="0"/>
          <a:ext cx="0" cy="0"/>
          <a:chOff x="0" y="0"/>
          <a:chExt cx="0" cy="0"/>
        </a:xfrm>
      </p:grpSpPr>
      <p:sp>
        <p:nvSpPr>
          <p:cNvPr id="142" name="Google Shape;142;p23"/>
          <p:cNvSpPr txBox="1">
            <a:spLocks noGrp="1"/>
          </p:cNvSpPr>
          <p:nvPr>
            <p:ph type="ctrTitle"/>
          </p:nvPr>
        </p:nvSpPr>
        <p:spPr>
          <a:xfrm>
            <a:off x="858833" y="826067"/>
            <a:ext cx="10754400" cy="52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3200">
                <a:solidFill>
                  <a:srgbClr val="DC5641"/>
                </a:solidFill>
              </a:defRPr>
            </a:lvl1pPr>
            <a:lvl2pPr lvl="1" rtl="0">
              <a:spcBef>
                <a:spcPts val="0"/>
              </a:spcBef>
              <a:spcAft>
                <a:spcPts val="0"/>
              </a:spcAft>
              <a:buClr>
                <a:srgbClr val="005375"/>
              </a:buClr>
              <a:buSzPts val="2400"/>
              <a:buNone/>
              <a:defRPr sz="3200">
                <a:solidFill>
                  <a:srgbClr val="005375"/>
                </a:solidFill>
              </a:defRPr>
            </a:lvl2pPr>
            <a:lvl3pPr lvl="2" rtl="0">
              <a:spcBef>
                <a:spcPts val="0"/>
              </a:spcBef>
              <a:spcAft>
                <a:spcPts val="0"/>
              </a:spcAft>
              <a:buClr>
                <a:srgbClr val="005375"/>
              </a:buClr>
              <a:buSzPts val="2400"/>
              <a:buNone/>
              <a:defRPr sz="3200">
                <a:solidFill>
                  <a:srgbClr val="005375"/>
                </a:solidFill>
              </a:defRPr>
            </a:lvl3pPr>
            <a:lvl4pPr lvl="3" rtl="0">
              <a:spcBef>
                <a:spcPts val="0"/>
              </a:spcBef>
              <a:spcAft>
                <a:spcPts val="0"/>
              </a:spcAft>
              <a:buClr>
                <a:srgbClr val="005375"/>
              </a:buClr>
              <a:buSzPts val="2400"/>
              <a:buNone/>
              <a:defRPr sz="3200">
                <a:solidFill>
                  <a:srgbClr val="005375"/>
                </a:solidFill>
              </a:defRPr>
            </a:lvl4pPr>
            <a:lvl5pPr lvl="4" rtl="0">
              <a:spcBef>
                <a:spcPts val="0"/>
              </a:spcBef>
              <a:spcAft>
                <a:spcPts val="0"/>
              </a:spcAft>
              <a:buClr>
                <a:srgbClr val="005375"/>
              </a:buClr>
              <a:buSzPts val="2400"/>
              <a:buNone/>
              <a:defRPr sz="3200">
                <a:solidFill>
                  <a:srgbClr val="005375"/>
                </a:solidFill>
              </a:defRPr>
            </a:lvl5pPr>
            <a:lvl6pPr lvl="5" rtl="0">
              <a:spcBef>
                <a:spcPts val="0"/>
              </a:spcBef>
              <a:spcAft>
                <a:spcPts val="0"/>
              </a:spcAft>
              <a:buClr>
                <a:srgbClr val="005375"/>
              </a:buClr>
              <a:buSzPts val="2400"/>
              <a:buNone/>
              <a:defRPr sz="3200">
                <a:solidFill>
                  <a:srgbClr val="005375"/>
                </a:solidFill>
              </a:defRPr>
            </a:lvl6pPr>
            <a:lvl7pPr lvl="6" rtl="0">
              <a:spcBef>
                <a:spcPts val="0"/>
              </a:spcBef>
              <a:spcAft>
                <a:spcPts val="0"/>
              </a:spcAft>
              <a:buClr>
                <a:srgbClr val="005375"/>
              </a:buClr>
              <a:buSzPts val="2400"/>
              <a:buNone/>
              <a:defRPr sz="3200">
                <a:solidFill>
                  <a:srgbClr val="005375"/>
                </a:solidFill>
              </a:defRPr>
            </a:lvl7pPr>
            <a:lvl8pPr lvl="7" rtl="0">
              <a:spcBef>
                <a:spcPts val="0"/>
              </a:spcBef>
              <a:spcAft>
                <a:spcPts val="0"/>
              </a:spcAft>
              <a:buClr>
                <a:srgbClr val="005375"/>
              </a:buClr>
              <a:buSzPts val="2400"/>
              <a:buNone/>
              <a:defRPr sz="3200">
                <a:solidFill>
                  <a:srgbClr val="005375"/>
                </a:solidFill>
              </a:defRPr>
            </a:lvl8pPr>
            <a:lvl9pPr lvl="8" rtl="0">
              <a:spcBef>
                <a:spcPts val="0"/>
              </a:spcBef>
              <a:spcAft>
                <a:spcPts val="0"/>
              </a:spcAft>
              <a:buClr>
                <a:srgbClr val="005375"/>
              </a:buClr>
              <a:buSzPts val="2400"/>
              <a:buNone/>
              <a:defRPr sz="3200">
                <a:solidFill>
                  <a:srgbClr val="005375"/>
                </a:solidFill>
              </a:defRPr>
            </a:lvl9pPr>
          </a:lstStyle>
          <a:p>
            <a:endParaRPr/>
          </a:p>
        </p:txBody>
      </p:sp>
      <p:sp>
        <p:nvSpPr>
          <p:cNvPr id="143" name="Google Shape;143;p23"/>
          <p:cNvSpPr txBox="1">
            <a:spLocks noGrp="1"/>
          </p:cNvSpPr>
          <p:nvPr>
            <p:ph type="body" idx="1"/>
          </p:nvPr>
        </p:nvSpPr>
        <p:spPr>
          <a:xfrm>
            <a:off x="926717" y="1710200"/>
            <a:ext cx="4974000" cy="33332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1pPr>
            <a:lvl2pPr marL="1219170" lvl="1" indent="-389457" rtl="0">
              <a:lnSpc>
                <a:spcPct val="115000"/>
              </a:lnSpc>
              <a:spcBef>
                <a:spcPts val="2133"/>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2pPr>
            <a:lvl3pPr marL="1828754" lvl="2" indent="-389457" rtl="0">
              <a:lnSpc>
                <a:spcPct val="115000"/>
              </a:lnSpc>
              <a:spcBef>
                <a:spcPts val="2133"/>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3pPr>
            <a:lvl4pPr marL="2438339" lvl="3" indent="-389457" rtl="0">
              <a:lnSpc>
                <a:spcPct val="115000"/>
              </a:lnSpc>
              <a:spcBef>
                <a:spcPts val="2133"/>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4pPr>
            <a:lvl5pPr marL="3047924" lvl="4" indent="-389457" rtl="0">
              <a:lnSpc>
                <a:spcPct val="115000"/>
              </a:lnSpc>
              <a:spcBef>
                <a:spcPts val="2133"/>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5pPr>
            <a:lvl6pPr marL="3657509" lvl="5" indent="-389457" rtl="0">
              <a:lnSpc>
                <a:spcPct val="115000"/>
              </a:lnSpc>
              <a:spcBef>
                <a:spcPts val="2133"/>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6pPr>
            <a:lvl7pPr marL="4267093" lvl="6" indent="-389457" rtl="0">
              <a:lnSpc>
                <a:spcPct val="115000"/>
              </a:lnSpc>
              <a:spcBef>
                <a:spcPts val="2133"/>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7pPr>
            <a:lvl8pPr marL="4876678" lvl="7" indent="-389457" rtl="0">
              <a:lnSpc>
                <a:spcPct val="115000"/>
              </a:lnSpc>
              <a:spcBef>
                <a:spcPts val="2133"/>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8pPr>
            <a:lvl9pPr marL="5486263" lvl="8" indent="-389457" rtl="0">
              <a:lnSpc>
                <a:spcPct val="115000"/>
              </a:lnSpc>
              <a:spcBef>
                <a:spcPts val="2133"/>
              </a:spcBef>
              <a:spcAft>
                <a:spcPts val="2133"/>
              </a:spcAft>
              <a:buClr>
                <a:srgbClr val="005375"/>
              </a:buClr>
              <a:buSzPts val="1000"/>
              <a:buFont typeface="Questrial"/>
              <a:buChar char="■"/>
              <a:defRPr sz="1333">
                <a:solidFill>
                  <a:srgbClr val="005375"/>
                </a:solidFill>
                <a:latin typeface="Questrial"/>
                <a:ea typeface="Questrial"/>
                <a:cs typeface="Questrial"/>
                <a:sym typeface="Questrial"/>
              </a:defRPr>
            </a:lvl9pPr>
          </a:lstStyle>
          <a:p>
            <a:endParaRPr/>
          </a:p>
        </p:txBody>
      </p:sp>
      <p:sp>
        <p:nvSpPr>
          <p:cNvPr id="144" name="Google Shape;144;p23"/>
          <p:cNvSpPr txBox="1">
            <a:spLocks noGrp="1"/>
          </p:cNvSpPr>
          <p:nvPr>
            <p:ph type="body" idx="2"/>
          </p:nvPr>
        </p:nvSpPr>
        <p:spPr>
          <a:xfrm>
            <a:off x="6291268" y="1710200"/>
            <a:ext cx="4974000" cy="33332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1pPr>
            <a:lvl2pPr marL="1219170" lvl="1" indent="-389457" rtl="0">
              <a:lnSpc>
                <a:spcPct val="115000"/>
              </a:lnSpc>
              <a:spcBef>
                <a:spcPts val="2133"/>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2pPr>
            <a:lvl3pPr marL="1828754" lvl="2" indent="-389457" rtl="0">
              <a:lnSpc>
                <a:spcPct val="115000"/>
              </a:lnSpc>
              <a:spcBef>
                <a:spcPts val="2133"/>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3pPr>
            <a:lvl4pPr marL="2438339" lvl="3" indent="-389457" rtl="0">
              <a:lnSpc>
                <a:spcPct val="115000"/>
              </a:lnSpc>
              <a:spcBef>
                <a:spcPts val="2133"/>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4pPr>
            <a:lvl5pPr marL="3047924" lvl="4" indent="-389457" rtl="0">
              <a:lnSpc>
                <a:spcPct val="115000"/>
              </a:lnSpc>
              <a:spcBef>
                <a:spcPts val="2133"/>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5pPr>
            <a:lvl6pPr marL="3657509" lvl="5" indent="-389457" rtl="0">
              <a:lnSpc>
                <a:spcPct val="115000"/>
              </a:lnSpc>
              <a:spcBef>
                <a:spcPts val="2133"/>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6pPr>
            <a:lvl7pPr marL="4267093" lvl="6" indent="-389457" rtl="0">
              <a:lnSpc>
                <a:spcPct val="115000"/>
              </a:lnSpc>
              <a:spcBef>
                <a:spcPts val="2133"/>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7pPr>
            <a:lvl8pPr marL="4876678" lvl="7" indent="-389457" rtl="0">
              <a:lnSpc>
                <a:spcPct val="115000"/>
              </a:lnSpc>
              <a:spcBef>
                <a:spcPts val="2133"/>
              </a:spcBef>
              <a:spcAft>
                <a:spcPts val="0"/>
              </a:spcAft>
              <a:buClr>
                <a:srgbClr val="005375"/>
              </a:buClr>
              <a:buSzPts val="1000"/>
              <a:buFont typeface="Questrial"/>
              <a:buChar char="○"/>
              <a:defRPr sz="1333">
                <a:solidFill>
                  <a:srgbClr val="005375"/>
                </a:solidFill>
                <a:latin typeface="Questrial"/>
                <a:ea typeface="Questrial"/>
                <a:cs typeface="Questrial"/>
                <a:sym typeface="Questrial"/>
              </a:defRPr>
            </a:lvl8pPr>
            <a:lvl9pPr marL="5486263" lvl="8" indent="-389457" rtl="0">
              <a:lnSpc>
                <a:spcPct val="115000"/>
              </a:lnSpc>
              <a:spcBef>
                <a:spcPts val="2133"/>
              </a:spcBef>
              <a:spcAft>
                <a:spcPts val="2133"/>
              </a:spcAft>
              <a:buClr>
                <a:srgbClr val="005375"/>
              </a:buClr>
              <a:buSzPts val="1000"/>
              <a:buFont typeface="Questrial"/>
              <a:buChar char="■"/>
              <a:defRPr sz="1333">
                <a:solidFill>
                  <a:srgbClr val="005375"/>
                </a:solidFill>
                <a:latin typeface="Questrial"/>
                <a:ea typeface="Questrial"/>
                <a:cs typeface="Questrial"/>
                <a:sym typeface="Questrial"/>
              </a:defRPr>
            </a:lvl9pPr>
          </a:lstStyle>
          <a:p>
            <a:endParaRPr/>
          </a:p>
        </p:txBody>
      </p:sp>
      <p:sp>
        <p:nvSpPr>
          <p:cNvPr id="145" name="Google Shape;145;p23"/>
          <p:cNvSpPr/>
          <p:nvPr/>
        </p:nvSpPr>
        <p:spPr>
          <a:xfrm>
            <a:off x="11878000" y="0"/>
            <a:ext cx="314000" cy="3960400"/>
          </a:xfrm>
          <a:prstGeom prst="rect">
            <a:avLst/>
          </a:prstGeom>
          <a:solidFill>
            <a:srgbClr val="DC564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 name="Google Shape;146;p23"/>
          <p:cNvSpPr/>
          <p:nvPr/>
        </p:nvSpPr>
        <p:spPr>
          <a:xfrm>
            <a:off x="11878000" y="4367300"/>
            <a:ext cx="314000" cy="419200"/>
          </a:xfrm>
          <a:prstGeom prst="rect">
            <a:avLst/>
          </a:prstGeom>
          <a:solidFill>
            <a:srgbClr val="00537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988665538"/>
      </p:ext>
    </p:extLst>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SLIDE" type="blank">
  <p:cSld name="BLANK SLIDE">
    <p:spTree>
      <p:nvGrpSpPr>
        <p:cNvPr id="1" name="Shape 147"/>
        <p:cNvGrpSpPr/>
        <p:nvPr/>
      </p:nvGrpSpPr>
      <p:grpSpPr>
        <a:xfrm>
          <a:off x="0" y="0"/>
          <a:ext cx="0" cy="0"/>
          <a:chOff x="0" y="0"/>
          <a:chExt cx="0" cy="0"/>
        </a:xfrm>
      </p:grpSpPr>
    </p:spTree>
    <p:extLst>
      <p:ext uri="{BB962C8B-B14F-4D97-AF65-F5344CB8AC3E}">
        <p14:creationId xmlns:p14="http://schemas.microsoft.com/office/powerpoint/2010/main" val="483787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2A95B4-EE95-3718-12FD-62D0AE943F97}"/>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C7F3D163-6B94-ADBC-A6C6-4345EEF16901}"/>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A378207D-A978-3D00-76E8-C56F1151DD0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3B46E9FE-13D4-022F-5F0A-865097B1D5FC}"/>
              </a:ext>
            </a:extLst>
          </p:cNvPr>
          <p:cNvSpPr>
            <a:spLocks noGrp="1"/>
          </p:cNvSpPr>
          <p:nvPr>
            <p:ph type="dt" sz="half" idx="10"/>
          </p:nvPr>
        </p:nvSpPr>
        <p:spPr/>
        <p:txBody>
          <a:bodyPr/>
          <a:lstStyle/>
          <a:p>
            <a:fld id="{AF8D8DF4-F38A-43A3-8F85-863F9EBA421A}" type="datetimeFigureOut">
              <a:rPr lang="en-US" smtClean="0"/>
              <a:t>1/25/2023</a:t>
            </a:fld>
            <a:endParaRPr lang="en-US"/>
          </a:p>
        </p:txBody>
      </p:sp>
      <p:sp>
        <p:nvSpPr>
          <p:cNvPr id="6" name="Segnaposto piè di pagina 5">
            <a:extLst>
              <a:ext uri="{FF2B5EF4-FFF2-40B4-BE49-F238E27FC236}">
                <a16:creationId xmlns:a16="http://schemas.microsoft.com/office/drawing/2014/main" id="{8E71A7F2-BFBD-97F0-3B32-6A59672E09DB}"/>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F0755C2F-FDD9-A5E6-9739-251B055BC2EC}"/>
              </a:ext>
            </a:extLst>
          </p:cNvPr>
          <p:cNvSpPr>
            <a:spLocks noGrp="1"/>
          </p:cNvSpPr>
          <p:nvPr>
            <p:ph type="sldNum" sz="quarter" idx="12"/>
          </p:nvPr>
        </p:nvSpPr>
        <p:spPr/>
        <p:txBody>
          <a:bodyPr/>
          <a:lstStyle/>
          <a:p>
            <a:fld id="{D8FDA56E-9987-4F5F-920C-3A2390B754EC}" type="slidenum">
              <a:rPr lang="en-US" smtClean="0"/>
              <a:t>‹N›</a:t>
            </a:fld>
            <a:endParaRPr lang="en-US"/>
          </a:p>
        </p:txBody>
      </p:sp>
    </p:spTree>
    <p:extLst>
      <p:ext uri="{BB962C8B-B14F-4D97-AF65-F5344CB8AC3E}">
        <p14:creationId xmlns:p14="http://schemas.microsoft.com/office/powerpoint/2010/main" val="721980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AEBF2D-B7CF-A29B-D637-02680D6CCB11}"/>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47997F30-079B-076D-3727-54E01FA517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BA3E0E2-9FFD-4F06-1E23-A4A782B0BF5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788EB9AD-F6FE-0B36-DE5E-F3C2134AA3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2273016E-C30D-0738-8869-1461AD48D99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F61D96EA-BB14-C846-3A70-05340AD69D6F}"/>
              </a:ext>
            </a:extLst>
          </p:cNvPr>
          <p:cNvSpPr>
            <a:spLocks noGrp="1"/>
          </p:cNvSpPr>
          <p:nvPr>
            <p:ph type="dt" sz="half" idx="10"/>
          </p:nvPr>
        </p:nvSpPr>
        <p:spPr/>
        <p:txBody>
          <a:bodyPr/>
          <a:lstStyle/>
          <a:p>
            <a:fld id="{AF8D8DF4-F38A-43A3-8F85-863F9EBA421A}" type="datetimeFigureOut">
              <a:rPr lang="en-US" smtClean="0"/>
              <a:t>1/25/2023</a:t>
            </a:fld>
            <a:endParaRPr lang="en-US"/>
          </a:p>
        </p:txBody>
      </p:sp>
      <p:sp>
        <p:nvSpPr>
          <p:cNvPr id="8" name="Segnaposto piè di pagina 7">
            <a:extLst>
              <a:ext uri="{FF2B5EF4-FFF2-40B4-BE49-F238E27FC236}">
                <a16:creationId xmlns:a16="http://schemas.microsoft.com/office/drawing/2014/main" id="{95DE8326-2B98-BD88-E634-D49D955CE8B4}"/>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0678C71E-F5F2-6540-1136-251EFE7B151F}"/>
              </a:ext>
            </a:extLst>
          </p:cNvPr>
          <p:cNvSpPr>
            <a:spLocks noGrp="1"/>
          </p:cNvSpPr>
          <p:nvPr>
            <p:ph type="sldNum" sz="quarter" idx="12"/>
          </p:nvPr>
        </p:nvSpPr>
        <p:spPr/>
        <p:txBody>
          <a:bodyPr/>
          <a:lstStyle/>
          <a:p>
            <a:fld id="{D8FDA56E-9987-4F5F-920C-3A2390B754EC}" type="slidenum">
              <a:rPr lang="en-US" smtClean="0"/>
              <a:t>‹N›</a:t>
            </a:fld>
            <a:endParaRPr lang="en-US"/>
          </a:p>
        </p:txBody>
      </p:sp>
    </p:spTree>
    <p:extLst>
      <p:ext uri="{BB962C8B-B14F-4D97-AF65-F5344CB8AC3E}">
        <p14:creationId xmlns:p14="http://schemas.microsoft.com/office/powerpoint/2010/main" val="27842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42F505-B27E-58DE-F231-B9F6F1013089}"/>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03D75370-7C1E-B569-6DAE-FC61B03CBB7E}"/>
              </a:ext>
            </a:extLst>
          </p:cNvPr>
          <p:cNvSpPr>
            <a:spLocks noGrp="1"/>
          </p:cNvSpPr>
          <p:nvPr>
            <p:ph type="dt" sz="half" idx="10"/>
          </p:nvPr>
        </p:nvSpPr>
        <p:spPr/>
        <p:txBody>
          <a:bodyPr/>
          <a:lstStyle/>
          <a:p>
            <a:fld id="{AF8D8DF4-F38A-43A3-8F85-863F9EBA421A}" type="datetimeFigureOut">
              <a:rPr lang="en-US" smtClean="0"/>
              <a:t>1/25/2023</a:t>
            </a:fld>
            <a:endParaRPr lang="en-US"/>
          </a:p>
        </p:txBody>
      </p:sp>
      <p:sp>
        <p:nvSpPr>
          <p:cNvPr id="4" name="Segnaposto piè di pagina 3">
            <a:extLst>
              <a:ext uri="{FF2B5EF4-FFF2-40B4-BE49-F238E27FC236}">
                <a16:creationId xmlns:a16="http://schemas.microsoft.com/office/drawing/2014/main" id="{F9A8BCF2-B316-08D3-5295-F68965D6A540}"/>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2A7126CE-1EC6-60F8-B299-0E3FA738B1CD}"/>
              </a:ext>
            </a:extLst>
          </p:cNvPr>
          <p:cNvSpPr>
            <a:spLocks noGrp="1"/>
          </p:cNvSpPr>
          <p:nvPr>
            <p:ph type="sldNum" sz="quarter" idx="12"/>
          </p:nvPr>
        </p:nvSpPr>
        <p:spPr/>
        <p:txBody>
          <a:bodyPr/>
          <a:lstStyle/>
          <a:p>
            <a:fld id="{D8FDA56E-9987-4F5F-920C-3A2390B754EC}" type="slidenum">
              <a:rPr lang="en-US" smtClean="0"/>
              <a:t>‹N›</a:t>
            </a:fld>
            <a:endParaRPr lang="en-US"/>
          </a:p>
        </p:txBody>
      </p:sp>
    </p:spTree>
    <p:extLst>
      <p:ext uri="{BB962C8B-B14F-4D97-AF65-F5344CB8AC3E}">
        <p14:creationId xmlns:p14="http://schemas.microsoft.com/office/powerpoint/2010/main" val="1180435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533FE03C-67CD-AD7E-0E78-43AEE8F8769D}"/>
              </a:ext>
            </a:extLst>
          </p:cNvPr>
          <p:cNvSpPr>
            <a:spLocks noGrp="1"/>
          </p:cNvSpPr>
          <p:nvPr>
            <p:ph type="dt" sz="half" idx="10"/>
          </p:nvPr>
        </p:nvSpPr>
        <p:spPr/>
        <p:txBody>
          <a:bodyPr/>
          <a:lstStyle/>
          <a:p>
            <a:fld id="{AF8D8DF4-F38A-43A3-8F85-863F9EBA421A}" type="datetimeFigureOut">
              <a:rPr lang="en-US" smtClean="0"/>
              <a:t>1/25/2023</a:t>
            </a:fld>
            <a:endParaRPr lang="en-US"/>
          </a:p>
        </p:txBody>
      </p:sp>
      <p:sp>
        <p:nvSpPr>
          <p:cNvPr id="3" name="Segnaposto piè di pagina 2">
            <a:extLst>
              <a:ext uri="{FF2B5EF4-FFF2-40B4-BE49-F238E27FC236}">
                <a16:creationId xmlns:a16="http://schemas.microsoft.com/office/drawing/2014/main" id="{6BA90513-D61A-4092-24A6-9F4E2FAAABA6}"/>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35BF6D1E-96A9-7D81-2787-2073E4C292CF}"/>
              </a:ext>
            </a:extLst>
          </p:cNvPr>
          <p:cNvSpPr>
            <a:spLocks noGrp="1"/>
          </p:cNvSpPr>
          <p:nvPr>
            <p:ph type="sldNum" sz="quarter" idx="12"/>
          </p:nvPr>
        </p:nvSpPr>
        <p:spPr/>
        <p:txBody>
          <a:bodyPr/>
          <a:lstStyle/>
          <a:p>
            <a:fld id="{D8FDA56E-9987-4F5F-920C-3A2390B754EC}" type="slidenum">
              <a:rPr lang="en-US" smtClean="0"/>
              <a:t>‹N›</a:t>
            </a:fld>
            <a:endParaRPr lang="en-US"/>
          </a:p>
        </p:txBody>
      </p:sp>
    </p:spTree>
    <p:extLst>
      <p:ext uri="{BB962C8B-B14F-4D97-AF65-F5344CB8AC3E}">
        <p14:creationId xmlns:p14="http://schemas.microsoft.com/office/powerpoint/2010/main" val="3343093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D38600-A182-5A47-3791-AB3ECDF4C5E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C30ACDFD-CB4F-174B-D294-E950640AA6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2FA9433A-FE22-421F-1543-2EAA3E0ECE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DBE81A2-95B6-592E-6E94-A786676E4E60}"/>
              </a:ext>
            </a:extLst>
          </p:cNvPr>
          <p:cNvSpPr>
            <a:spLocks noGrp="1"/>
          </p:cNvSpPr>
          <p:nvPr>
            <p:ph type="dt" sz="half" idx="10"/>
          </p:nvPr>
        </p:nvSpPr>
        <p:spPr/>
        <p:txBody>
          <a:bodyPr/>
          <a:lstStyle/>
          <a:p>
            <a:fld id="{AF8D8DF4-F38A-43A3-8F85-863F9EBA421A}" type="datetimeFigureOut">
              <a:rPr lang="en-US" smtClean="0"/>
              <a:t>1/25/2023</a:t>
            </a:fld>
            <a:endParaRPr lang="en-US"/>
          </a:p>
        </p:txBody>
      </p:sp>
      <p:sp>
        <p:nvSpPr>
          <p:cNvPr id="6" name="Segnaposto piè di pagina 5">
            <a:extLst>
              <a:ext uri="{FF2B5EF4-FFF2-40B4-BE49-F238E27FC236}">
                <a16:creationId xmlns:a16="http://schemas.microsoft.com/office/drawing/2014/main" id="{4816390B-CEB3-E7E1-C7A9-253C91A8364C}"/>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D510C399-5ACC-1EA5-76F4-1FED61CB3965}"/>
              </a:ext>
            </a:extLst>
          </p:cNvPr>
          <p:cNvSpPr>
            <a:spLocks noGrp="1"/>
          </p:cNvSpPr>
          <p:nvPr>
            <p:ph type="sldNum" sz="quarter" idx="12"/>
          </p:nvPr>
        </p:nvSpPr>
        <p:spPr/>
        <p:txBody>
          <a:bodyPr/>
          <a:lstStyle/>
          <a:p>
            <a:fld id="{D8FDA56E-9987-4F5F-920C-3A2390B754EC}" type="slidenum">
              <a:rPr lang="en-US" smtClean="0"/>
              <a:t>‹N›</a:t>
            </a:fld>
            <a:endParaRPr lang="en-US"/>
          </a:p>
        </p:txBody>
      </p:sp>
    </p:spTree>
    <p:extLst>
      <p:ext uri="{BB962C8B-B14F-4D97-AF65-F5344CB8AC3E}">
        <p14:creationId xmlns:p14="http://schemas.microsoft.com/office/powerpoint/2010/main" val="470918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D7652F-1B75-5742-609D-F80C7AB136E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9321C0BC-B6AF-B5AC-902C-1F0B39F680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7CD5D6C7-BB19-F133-2179-FC6D34FD9F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710F318-D9A8-4128-3FC6-E5E52C552A2F}"/>
              </a:ext>
            </a:extLst>
          </p:cNvPr>
          <p:cNvSpPr>
            <a:spLocks noGrp="1"/>
          </p:cNvSpPr>
          <p:nvPr>
            <p:ph type="dt" sz="half" idx="10"/>
          </p:nvPr>
        </p:nvSpPr>
        <p:spPr/>
        <p:txBody>
          <a:bodyPr/>
          <a:lstStyle/>
          <a:p>
            <a:fld id="{AF8D8DF4-F38A-43A3-8F85-863F9EBA421A}" type="datetimeFigureOut">
              <a:rPr lang="en-US" smtClean="0"/>
              <a:t>1/25/2023</a:t>
            </a:fld>
            <a:endParaRPr lang="en-US"/>
          </a:p>
        </p:txBody>
      </p:sp>
      <p:sp>
        <p:nvSpPr>
          <p:cNvPr id="6" name="Segnaposto piè di pagina 5">
            <a:extLst>
              <a:ext uri="{FF2B5EF4-FFF2-40B4-BE49-F238E27FC236}">
                <a16:creationId xmlns:a16="http://schemas.microsoft.com/office/drawing/2014/main" id="{27FBD596-8EE9-6F57-89B6-8095A38A383C}"/>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C1B95215-458F-D148-4676-3379F6A32E48}"/>
              </a:ext>
            </a:extLst>
          </p:cNvPr>
          <p:cNvSpPr>
            <a:spLocks noGrp="1"/>
          </p:cNvSpPr>
          <p:nvPr>
            <p:ph type="sldNum" sz="quarter" idx="12"/>
          </p:nvPr>
        </p:nvSpPr>
        <p:spPr/>
        <p:txBody>
          <a:bodyPr/>
          <a:lstStyle/>
          <a:p>
            <a:fld id="{D8FDA56E-9987-4F5F-920C-3A2390B754EC}" type="slidenum">
              <a:rPr lang="en-US" smtClean="0"/>
              <a:t>‹N›</a:t>
            </a:fld>
            <a:endParaRPr lang="en-US"/>
          </a:p>
        </p:txBody>
      </p:sp>
    </p:spTree>
    <p:extLst>
      <p:ext uri="{BB962C8B-B14F-4D97-AF65-F5344CB8AC3E}">
        <p14:creationId xmlns:p14="http://schemas.microsoft.com/office/powerpoint/2010/main" val="3727419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CB94890A-C0A0-3183-CE1F-B66DAE1301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7C2C6DE7-271C-8F96-CF6F-16197E412B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6B53B3A5-4753-704D-2309-13533F9E85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8D8DF4-F38A-43A3-8F85-863F9EBA421A}" type="datetimeFigureOut">
              <a:rPr lang="en-US" smtClean="0"/>
              <a:t>1/25/2023</a:t>
            </a:fld>
            <a:endParaRPr lang="en-US"/>
          </a:p>
        </p:txBody>
      </p:sp>
      <p:sp>
        <p:nvSpPr>
          <p:cNvPr id="5" name="Segnaposto piè di pagina 4">
            <a:extLst>
              <a:ext uri="{FF2B5EF4-FFF2-40B4-BE49-F238E27FC236}">
                <a16:creationId xmlns:a16="http://schemas.microsoft.com/office/drawing/2014/main" id="{60444BD1-95A4-A762-B14A-0918D23DD4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B653D139-242E-2960-7832-EFEC115C4D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DA56E-9987-4F5F-920C-3A2390B754EC}" type="slidenum">
              <a:rPr lang="en-US" smtClean="0"/>
              <a:t>‹N›</a:t>
            </a:fld>
            <a:endParaRPr lang="en-US"/>
          </a:p>
        </p:txBody>
      </p:sp>
    </p:spTree>
    <p:extLst>
      <p:ext uri="{BB962C8B-B14F-4D97-AF65-F5344CB8AC3E}">
        <p14:creationId xmlns:p14="http://schemas.microsoft.com/office/powerpoint/2010/main" val="1514176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005375"/>
              </a:buClr>
              <a:buSzPts val="3600"/>
              <a:buFont typeface="Squada One"/>
              <a:buNone/>
              <a:defRPr sz="3600">
                <a:solidFill>
                  <a:srgbClr val="005375"/>
                </a:solidFill>
                <a:latin typeface="Squada One"/>
                <a:ea typeface="Squada One"/>
                <a:cs typeface="Squada One"/>
                <a:sym typeface="Squada One"/>
              </a:defRPr>
            </a:lvl1pPr>
            <a:lvl2pPr lvl="1">
              <a:spcBef>
                <a:spcPts val="0"/>
              </a:spcBef>
              <a:spcAft>
                <a:spcPts val="0"/>
              </a:spcAft>
              <a:buClr>
                <a:srgbClr val="005375"/>
              </a:buClr>
              <a:buSzPts val="3000"/>
              <a:buNone/>
              <a:defRPr sz="3000">
                <a:solidFill>
                  <a:srgbClr val="005375"/>
                </a:solidFill>
              </a:defRPr>
            </a:lvl2pPr>
            <a:lvl3pPr lvl="2">
              <a:spcBef>
                <a:spcPts val="0"/>
              </a:spcBef>
              <a:spcAft>
                <a:spcPts val="0"/>
              </a:spcAft>
              <a:buClr>
                <a:srgbClr val="005375"/>
              </a:buClr>
              <a:buSzPts val="3000"/>
              <a:buNone/>
              <a:defRPr sz="3000">
                <a:solidFill>
                  <a:srgbClr val="005375"/>
                </a:solidFill>
              </a:defRPr>
            </a:lvl3pPr>
            <a:lvl4pPr lvl="3">
              <a:spcBef>
                <a:spcPts val="0"/>
              </a:spcBef>
              <a:spcAft>
                <a:spcPts val="0"/>
              </a:spcAft>
              <a:buClr>
                <a:srgbClr val="005375"/>
              </a:buClr>
              <a:buSzPts val="3000"/>
              <a:buNone/>
              <a:defRPr sz="3000">
                <a:solidFill>
                  <a:srgbClr val="005375"/>
                </a:solidFill>
              </a:defRPr>
            </a:lvl4pPr>
            <a:lvl5pPr lvl="4">
              <a:spcBef>
                <a:spcPts val="0"/>
              </a:spcBef>
              <a:spcAft>
                <a:spcPts val="0"/>
              </a:spcAft>
              <a:buClr>
                <a:srgbClr val="005375"/>
              </a:buClr>
              <a:buSzPts val="3000"/>
              <a:buNone/>
              <a:defRPr sz="3000">
                <a:solidFill>
                  <a:srgbClr val="005375"/>
                </a:solidFill>
              </a:defRPr>
            </a:lvl5pPr>
            <a:lvl6pPr lvl="5">
              <a:spcBef>
                <a:spcPts val="0"/>
              </a:spcBef>
              <a:spcAft>
                <a:spcPts val="0"/>
              </a:spcAft>
              <a:buClr>
                <a:srgbClr val="005375"/>
              </a:buClr>
              <a:buSzPts val="3000"/>
              <a:buNone/>
              <a:defRPr sz="3000">
                <a:solidFill>
                  <a:srgbClr val="005375"/>
                </a:solidFill>
              </a:defRPr>
            </a:lvl6pPr>
            <a:lvl7pPr lvl="6">
              <a:spcBef>
                <a:spcPts val="0"/>
              </a:spcBef>
              <a:spcAft>
                <a:spcPts val="0"/>
              </a:spcAft>
              <a:buClr>
                <a:srgbClr val="005375"/>
              </a:buClr>
              <a:buSzPts val="3000"/>
              <a:buNone/>
              <a:defRPr sz="3000">
                <a:solidFill>
                  <a:srgbClr val="005375"/>
                </a:solidFill>
              </a:defRPr>
            </a:lvl7pPr>
            <a:lvl8pPr lvl="7">
              <a:spcBef>
                <a:spcPts val="0"/>
              </a:spcBef>
              <a:spcAft>
                <a:spcPts val="0"/>
              </a:spcAft>
              <a:buClr>
                <a:srgbClr val="005375"/>
              </a:buClr>
              <a:buSzPts val="3000"/>
              <a:buNone/>
              <a:defRPr sz="3000">
                <a:solidFill>
                  <a:srgbClr val="005375"/>
                </a:solidFill>
              </a:defRPr>
            </a:lvl8pPr>
            <a:lvl9pPr lvl="8">
              <a:spcBef>
                <a:spcPts val="0"/>
              </a:spcBef>
              <a:spcAft>
                <a:spcPts val="0"/>
              </a:spcAft>
              <a:buClr>
                <a:srgbClr val="005375"/>
              </a:buClr>
              <a:buSzPts val="3000"/>
              <a:buNone/>
              <a:defRPr sz="3000">
                <a:solidFill>
                  <a:srgbClr val="005375"/>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1pPr>
            <a:lvl2pPr marL="914400" lvl="1"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2pPr>
            <a:lvl3pPr marL="1371600" lvl="2"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3pPr>
            <a:lvl4pPr marL="1828800" lvl="3"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4pPr>
            <a:lvl5pPr marL="2286000" lvl="4"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5pPr>
            <a:lvl6pPr marL="2743200" lvl="5"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6pPr>
            <a:lvl7pPr marL="3200400" lvl="6"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7pPr>
            <a:lvl8pPr marL="3657600" lvl="7"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8pPr>
            <a:lvl9pPr marL="4114800" lvl="8" indent="-304800" rtl="0">
              <a:lnSpc>
                <a:spcPct val="115000"/>
              </a:lnSpc>
              <a:spcBef>
                <a:spcPts val="1600"/>
              </a:spcBef>
              <a:spcAft>
                <a:spcPts val="1600"/>
              </a:spcAft>
              <a:buClr>
                <a:srgbClr val="005375"/>
              </a:buClr>
              <a:buSzPts val="1200"/>
              <a:buFont typeface="Questrial"/>
              <a:buChar char="■"/>
              <a:defRPr sz="1200">
                <a:solidFill>
                  <a:srgbClr val="005375"/>
                </a:solidFill>
                <a:latin typeface="Questrial"/>
                <a:ea typeface="Questrial"/>
                <a:cs typeface="Questrial"/>
                <a:sym typeface="Questrial"/>
              </a:defRPr>
            </a:lvl9pPr>
          </a:lstStyle>
          <a:p>
            <a:endParaRPr/>
          </a:p>
        </p:txBody>
      </p:sp>
    </p:spTree>
    <p:extLst>
      <p:ext uri="{BB962C8B-B14F-4D97-AF65-F5344CB8AC3E}">
        <p14:creationId xmlns:p14="http://schemas.microsoft.com/office/powerpoint/2010/main" val="2078071250"/>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8" r:id="rId16"/>
    <p:sldLayoutId id="2147483679" r:id="rId17"/>
    <p:sldLayoutId id="2147483680" r:id="rId18"/>
    <p:sldLayoutId id="2147483681" r:id="rId19"/>
    <p:sldLayoutId id="2147483682" r:id="rId20"/>
    <p:sldLayoutId id="2147483683"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6.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5"/>
        <p:cNvGrpSpPr/>
        <p:nvPr/>
      </p:nvGrpSpPr>
      <p:grpSpPr>
        <a:xfrm>
          <a:off x="0" y="0"/>
          <a:ext cx="0" cy="0"/>
          <a:chOff x="0" y="0"/>
          <a:chExt cx="0" cy="0"/>
        </a:xfrm>
      </p:grpSpPr>
      <p:sp>
        <p:nvSpPr>
          <p:cNvPr id="156" name="Google Shape;156;p27"/>
          <p:cNvSpPr txBox="1">
            <a:spLocks noGrp="1"/>
          </p:cNvSpPr>
          <p:nvPr>
            <p:ph type="ctrTitle"/>
          </p:nvPr>
        </p:nvSpPr>
        <p:spPr>
          <a:xfrm>
            <a:off x="2674000" y="4223288"/>
            <a:ext cx="6844000" cy="758968"/>
          </a:xfrm>
          <a:prstGeom prst="rect">
            <a:avLst/>
          </a:prstGeom>
        </p:spPr>
        <p:txBody>
          <a:bodyPr spcFirstLastPara="1" wrap="square" lIns="121900" tIns="121900" rIns="121900" bIns="121900" anchor="b" anchorCtr="0">
            <a:noAutofit/>
          </a:bodyPr>
          <a:lstStyle/>
          <a:p>
            <a:r>
              <a:rPr lang="en" sz="4800" b="1" dirty="0">
                <a:solidFill>
                  <a:schemeClr val="bg1"/>
                </a:solidFill>
              </a:rPr>
              <a:t>FantaManager</a:t>
            </a:r>
            <a:endParaRPr sz="4800" b="1" dirty="0">
              <a:solidFill>
                <a:schemeClr val="bg1"/>
              </a:solidFill>
            </a:endParaRPr>
          </a:p>
        </p:txBody>
      </p:sp>
      <p:sp>
        <p:nvSpPr>
          <p:cNvPr id="157" name="Google Shape;157;p27"/>
          <p:cNvSpPr txBox="1">
            <a:spLocks noGrp="1"/>
          </p:cNvSpPr>
          <p:nvPr>
            <p:ph type="subTitle" idx="1"/>
          </p:nvPr>
        </p:nvSpPr>
        <p:spPr>
          <a:xfrm>
            <a:off x="2594279" y="5082667"/>
            <a:ext cx="7304192" cy="1056800"/>
          </a:xfrm>
          <a:prstGeom prst="rect">
            <a:avLst/>
          </a:prstGeom>
        </p:spPr>
        <p:txBody>
          <a:bodyPr spcFirstLastPara="1" wrap="square" lIns="121900" tIns="121900" rIns="121900" bIns="121900" anchor="t" anchorCtr="0">
            <a:noAutofit/>
          </a:bodyPr>
          <a:lstStyle/>
          <a:p>
            <a:pPr marL="0" indent="0"/>
            <a:r>
              <a:rPr lang="en-US" sz="2400" dirty="0">
                <a:solidFill>
                  <a:schemeClr val="bg1"/>
                </a:solidFill>
              </a:rPr>
              <a:t>Large-Scale and Multi-Structured Databases</a:t>
            </a:r>
          </a:p>
          <a:p>
            <a:pPr marL="0" indent="0"/>
            <a:r>
              <a:rPr lang="en-US" sz="2400" i="1" dirty="0">
                <a:solidFill>
                  <a:schemeClr val="bg1"/>
                </a:solidFill>
              </a:rPr>
              <a:t>Emmanuel Piazza, </a:t>
            </a:r>
            <a:r>
              <a:rPr lang="en-US" sz="2400" i="1" dirty="0" err="1">
                <a:solidFill>
                  <a:schemeClr val="bg1"/>
                </a:solidFill>
              </a:rPr>
              <a:t>Edoardo</a:t>
            </a:r>
            <a:r>
              <a:rPr lang="en-US" sz="2400" i="1" dirty="0">
                <a:solidFill>
                  <a:schemeClr val="bg1"/>
                </a:solidFill>
              </a:rPr>
              <a:t> </a:t>
            </a:r>
            <a:r>
              <a:rPr lang="en-US" sz="2400" i="1" dirty="0" err="1">
                <a:solidFill>
                  <a:schemeClr val="bg1"/>
                </a:solidFill>
              </a:rPr>
              <a:t>Focacci</a:t>
            </a:r>
            <a:r>
              <a:rPr lang="en-US" sz="2400" i="1" dirty="0">
                <a:solidFill>
                  <a:schemeClr val="bg1"/>
                </a:solidFill>
              </a:rPr>
              <a:t>, Matteo </a:t>
            </a:r>
            <a:r>
              <a:rPr lang="en-US" sz="2400" i="1" dirty="0" err="1">
                <a:solidFill>
                  <a:schemeClr val="bg1"/>
                </a:solidFill>
              </a:rPr>
              <a:t>Razzai</a:t>
            </a:r>
            <a:endParaRPr sz="2400" i="1" dirty="0">
              <a:solidFill>
                <a:schemeClr val="bg1"/>
              </a:solidFill>
            </a:endParaRPr>
          </a:p>
        </p:txBody>
      </p:sp>
      <p:pic>
        <p:nvPicPr>
          <p:cNvPr id="2" name="Immagine 1">
            <a:extLst>
              <a:ext uri="{FF2B5EF4-FFF2-40B4-BE49-F238E27FC236}">
                <a16:creationId xmlns:a16="http://schemas.microsoft.com/office/drawing/2014/main" id="{E56E6820-AB1D-742D-5699-F1BE18EEC238}"/>
              </a:ext>
            </a:extLst>
          </p:cNvPr>
          <p:cNvPicPr>
            <a:picLocks noChangeAspect="1"/>
          </p:cNvPicPr>
          <p:nvPr/>
        </p:nvPicPr>
        <p:blipFill>
          <a:blip r:embed="rId4"/>
          <a:stretch>
            <a:fillRect/>
          </a:stretch>
        </p:blipFill>
        <p:spPr>
          <a:xfrm>
            <a:off x="4733253" y="1246933"/>
            <a:ext cx="2725488" cy="25288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54B1E9-F6A2-BC74-1D2A-400A3FF4FDC4}"/>
              </a:ext>
            </a:extLst>
          </p:cNvPr>
          <p:cNvSpPr>
            <a:spLocks noGrp="1"/>
          </p:cNvSpPr>
          <p:nvPr>
            <p:ph type="ctrTitle"/>
          </p:nvPr>
        </p:nvSpPr>
        <p:spPr>
          <a:xfrm>
            <a:off x="870150" y="678833"/>
            <a:ext cx="2678962" cy="520000"/>
          </a:xfrm>
        </p:spPr>
        <p:txBody>
          <a:bodyPr/>
          <a:lstStyle/>
          <a:p>
            <a:r>
              <a:rPr lang="it-IT" b="1" dirty="0"/>
              <a:t>Consistency</a:t>
            </a:r>
            <a:endParaRPr lang="en-US" b="1" dirty="0"/>
          </a:p>
        </p:txBody>
      </p:sp>
      <p:pic>
        <p:nvPicPr>
          <p:cNvPr id="5" name="Immagine 4">
            <a:extLst>
              <a:ext uri="{FF2B5EF4-FFF2-40B4-BE49-F238E27FC236}">
                <a16:creationId xmlns:a16="http://schemas.microsoft.com/office/drawing/2014/main" id="{4EB88071-5A29-4DA2-A492-A77303F45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435" y="4091158"/>
            <a:ext cx="7962900" cy="2181225"/>
          </a:xfrm>
          <a:prstGeom prst="rect">
            <a:avLst/>
          </a:prstGeom>
        </p:spPr>
      </p:pic>
      <p:sp>
        <p:nvSpPr>
          <p:cNvPr id="7" name="CasellaDiTesto 6">
            <a:extLst>
              <a:ext uri="{FF2B5EF4-FFF2-40B4-BE49-F238E27FC236}">
                <a16:creationId xmlns:a16="http://schemas.microsoft.com/office/drawing/2014/main" id="{AB6B8ADE-4AB7-3843-E768-88EF6239EEBA}"/>
              </a:ext>
            </a:extLst>
          </p:cNvPr>
          <p:cNvSpPr txBox="1"/>
          <p:nvPr/>
        </p:nvSpPr>
        <p:spPr>
          <a:xfrm>
            <a:off x="858834" y="1397781"/>
            <a:ext cx="10296102" cy="2738122"/>
          </a:xfrm>
          <a:prstGeom prst="rect">
            <a:avLst/>
          </a:prstGeom>
          <a:noFill/>
        </p:spPr>
        <p:txBody>
          <a:bodyPr wrap="square">
            <a:spAutoFit/>
          </a:bodyPr>
          <a:lstStyle/>
          <a:p>
            <a:pPr marR="0" lvl="0" algn="l" defTabSz="914400" rtl="0" eaLnBrk="1" fontAlgn="auto" latinLnBrk="0" hangingPunct="1">
              <a:lnSpc>
                <a:spcPct val="107000"/>
              </a:lnSpc>
              <a:spcBef>
                <a:spcPts val="0"/>
              </a:spcBef>
              <a:spcAft>
                <a:spcPts val="0"/>
              </a:spcAft>
              <a:buClrTx/>
              <a:buSzTx/>
              <a:tabLst/>
              <a:defRPr/>
            </a:pPr>
            <a:r>
              <a:rPr kumimoji="0" lang="it-IT" sz="1800" b="0" i="0" u="none" strike="noStrike" kern="1200" cap="none" spc="0" normalizeH="0" baseline="0" noProof="0" dirty="0" err="1">
                <a:ln>
                  <a:noFill/>
                </a:ln>
                <a:solidFill>
                  <a:srgbClr val="005375"/>
                </a:solidFill>
                <a:effectLst/>
                <a:uLnTx/>
                <a:uFillTx/>
                <a:latin typeface="Arial"/>
                <a:ea typeface="Calibri" panose="020F0502020204030204" pitchFamily="34" charset="0"/>
                <a:cs typeface="+mn-cs"/>
              </a:rPr>
              <a:t>We</a:t>
            </a:r>
            <a:r>
              <a:rPr kumimoji="0" lang="it-IT" sz="1800" b="0" i="0"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 must </a:t>
            </a:r>
            <a:r>
              <a:rPr kumimoji="0" lang="it-IT" sz="1800" b="0" i="0" u="none" strike="noStrike" kern="1200" cap="none" spc="0" normalizeH="0" baseline="0" noProof="0" dirty="0" err="1">
                <a:ln>
                  <a:noFill/>
                </a:ln>
                <a:solidFill>
                  <a:srgbClr val="005375"/>
                </a:solidFill>
                <a:effectLst/>
                <a:uLnTx/>
                <a:uFillTx/>
                <a:latin typeface="Arial"/>
                <a:ea typeface="Calibri" panose="020F0502020204030204" pitchFamily="34" charset="0"/>
                <a:cs typeface="+mn-cs"/>
              </a:rPr>
              <a:t>consider</a:t>
            </a:r>
            <a:r>
              <a:rPr kumimoji="0" lang="it-IT" sz="1800" b="0" i="0"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 the </a:t>
            </a:r>
            <a:r>
              <a:rPr kumimoji="0" lang="it-IT" sz="1800" b="0" i="0" u="none" strike="noStrike" kern="1200" cap="none" spc="0" normalizeH="0" baseline="0" noProof="0" dirty="0" err="1">
                <a:ln>
                  <a:noFill/>
                </a:ln>
                <a:solidFill>
                  <a:srgbClr val="005375"/>
                </a:solidFill>
                <a:effectLst/>
                <a:uLnTx/>
                <a:uFillTx/>
                <a:latin typeface="Arial"/>
                <a:ea typeface="Calibri" panose="020F0502020204030204" pitchFamily="34" charset="0"/>
                <a:cs typeface="+mn-cs"/>
              </a:rPr>
              <a:t>problem</a:t>
            </a:r>
            <a:r>
              <a:rPr kumimoji="0" lang="it-IT" sz="1800" b="0" i="0"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 of </a:t>
            </a:r>
            <a:r>
              <a:rPr kumimoji="0" lang="it-IT" sz="1800" b="0" i="0" u="none" strike="noStrike" kern="1200" cap="none" spc="0" normalizeH="0" baseline="0" noProof="0" dirty="0" err="1">
                <a:ln>
                  <a:noFill/>
                </a:ln>
                <a:solidFill>
                  <a:srgbClr val="005375"/>
                </a:solidFill>
                <a:effectLst/>
                <a:uLnTx/>
                <a:uFillTx/>
                <a:latin typeface="Arial"/>
                <a:ea typeface="Calibri" panose="020F0502020204030204" pitchFamily="34" charset="0"/>
                <a:cs typeface="+mn-cs"/>
              </a:rPr>
              <a:t>consistency</a:t>
            </a:r>
            <a:r>
              <a:rPr kumimoji="0" lang="it-IT" sz="1800" b="0" i="0"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 </a:t>
            </a:r>
            <a:r>
              <a:rPr kumimoji="0" lang="it-IT" sz="1800" b="0" i="0" u="none" strike="noStrike" kern="1200" cap="none" spc="0" normalizeH="0" baseline="0" noProof="0" dirty="0" err="1">
                <a:ln>
                  <a:noFill/>
                </a:ln>
                <a:solidFill>
                  <a:srgbClr val="005375"/>
                </a:solidFill>
                <a:effectLst/>
                <a:uLnTx/>
                <a:uFillTx/>
                <a:latin typeface="Arial"/>
                <a:ea typeface="Calibri" panose="020F0502020204030204" pitchFamily="34" charset="0"/>
                <a:cs typeface="+mn-cs"/>
              </a:rPr>
              <a:t>between</a:t>
            </a:r>
            <a:r>
              <a:rPr kumimoji="0" lang="it-IT" sz="1800" b="0" i="0"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 the </a:t>
            </a:r>
            <a:r>
              <a:rPr kumimoji="0" lang="it-IT" sz="1800" b="0" i="0" u="none" strike="noStrike" kern="1200" cap="none" spc="0" normalizeH="0" baseline="0" noProof="0" dirty="0" err="1">
                <a:ln>
                  <a:noFill/>
                </a:ln>
                <a:solidFill>
                  <a:srgbClr val="005375"/>
                </a:solidFill>
                <a:effectLst/>
                <a:uLnTx/>
                <a:uFillTx/>
                <a:latin typeface="Arial"/>
                <a:ea typeface="Calibri" panose="020F0502020204030204" pitchFamily="34" charset="0"/>
                <a:cs typeface="+mn-cs"/>
              </a:rPr>
              <a:t>two</a:t>
            </a:r>
            <a:r>
              <a:rPr kumimoji="0" lang="it-IT" sz="1800" b="0" i="0"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 databases in the following </a:t>
            </a:r>
            <a:r>
              <a:rPr kumimoji="0" lang="it-IT" sz="1800" b="0" i="0" u="none" strike="noStrike" kern="1200" cap="none" spc="0" normalizeH="0" baseline="0" noProof="0" dirty="0" err="1">
                <a:ln>
                  <a:noFill/>
                </a:ln>
                <a:solidFill>
                  <a:srgbClr val="005375"/>
                </a:solidFill>
                <a:effectLst/>
                <a:uLnTx/>
                <a:uFillTx/>
                <a:latin typeface="Arial"/>
                <a:ea typeface="Calibri" panose="020F0502020204030204" pitchFamily="34" charset="0"/>
                <a:cs typeface="+mn-cs"/>
              </a:rPr>
              <a:t>cases</a:t>
            </a:r>
            <a:r>
              <a:rPr kumimoji="0" lang="it-IT" sz="1800" b="0" i="0"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a:t>
            </a:r>
          </a:p>
          <a:p>
            <a:pPr marR="0" lvl="0" algn="l" defTabSz="914400" rtl="0" eaLnBrk="1" fontAlgn="auto" latinLnBrk="0" hangingPunct="1">
              <a:lnSpc>
                <a:spcPct val="107000"/>
              </a:lnSpc>
              <a:spcBef>
                <a:spcPts val="0"/>
              </a:spcBef>
              <a:spcAft>
                <a:spcPts val="0"/>
              </a:spcAft>
              <a:buClrTx/>
              <a:buSzTx/>
              <a:tabLst/>
              <a:defRPr/>
            </a:pPr>
            <a:endParaRPr kumimoji="0" lang="it-IT" sz="1800" b="0" i="0" u="none" strike="noStrike" kern="1200" cap="none" spc="0" normalizeH="0" baseline="0" noProof="0" dirty="0">
              <a:ln>
                <a:noFill/>
              </a:ln>
              <a:solidFill>
                <a:srgbClr val="005375"/>
              </a:solidFill>
              <a:effectLst/>
              <a:uLnTx/>
              <a:uFillTx/>
              <a:latin typeface="Arial"/>
              <a:ea typeface="Calibri" panose="020F0502020204030204" pitchFamily="34" charset="0"/>
              <a:cs typeface="+mn-cs"/>
            </a:endParaRPr>
          </a:p>
          <a:p>
            <a:pPr marL="285750" marR="0" lvl="0" indent="-2857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it-IT" b="1" dirty="0">
                <a:solidFill>
                  <a:srgbClr val="DC5641"/>
                </a:solidFill>
                <a:latin typeface="Arial"/>
                <a:ea typeface="Calibri" panose="020F0502020204030204" pitchFamily="34" charset="0"/>
              </a:rPr>
              <a:t>Create, </a:t>
            </a:r>
            <a:r>
              <a:rPr lang="it-IT" b="1" dirty="0" err="1">
                <a:solidFill>
                  <a:srgbClr val="DC5641"/>
                </a:solidFill>
                <a:latin typeface="Arial"/>
                <a:ea typeface="Calibri" panose="020F0502020204030204" pitchFamily="34" charset="0"/>
              </a:rPr>
              <a:t>accept</a:t>
            </a:r>
            <a:r>
              <a:rPr lang="it-IT" b="1" dirty="0">
                <a:solidFill>
                  <a:srgbClr val="DC5641"/>
                </a:solidFill>
                <a:latin typeface="Arial"/>
                <a:ea typeface="Calibri" panose="020F0502020204030204" pitchFamily="34" charset="0"/>
              </a:rPr>
              <a:t>, delete a Trade</a:t>
            </a:r>
            <a:r>
              <a:rPr lang="it-IT" dirty="0">
                <a:solidFill>
                  <a:srgbClr val="DC5641"/>
                </a:solidFill>
                <a:latin typeface="Arial"/>
                <a:ea typeface="Calibri" panose="020F0502020204030204" pitchFamily="34" charset="0"/>
              </a:rPr>
              <a:t> </a:t>
            </a:r>
            <a:r>
              <a:rPr lang="it-IT" dirty="0">
                <a:solidFill>
                  <a:srgbClr val="DC5641"/>
                </a:solidFill>
                <a:latin typeface="Arial"/>
                <a:ea typeface="Calibri" panose="020F0502020204030204" pitchFamily="34" charset="0"/>
                <a:sym typeface="Wingdings" panose="05000000000000000000" pitchFamily="2" charset="2"/>
              </a:rPr>
              <a:t> </a:t>
            </a:r>
            <a:r>
              <a:rPr lang="it-IT" dirty="0">
                <a:solidFill>
                  <a:srgbClr val="005375"/>
                </a:solidFill>
                <a:latin typeface="Arial"/>
                <a:ea typeface="Calibri" panose="020F0502020204030204" pitchFamily="34" charset="0"/>
                <a:sym typeface="Wingdings" panose="05000000000000000000" pitchFamily="2" charset="2"/>
              </a:rPr>
              <a:t>Mongo </a:t>
            </a:r>
            <a:r>
              <a:rPr lang="it-IT" dirty="0" err="1">
                <a:solidFill>
                  <a:srgbClr val="005375"/>
                </a:solidFill>
                <a:latin typeface="Arial"/>
                <a:ea typeface="Calibri" panose="020F0502020204030204" pitchFamily="34" charset="0"/>
                <a:sym typeface="Wingdings" panose="05000000000000000000" pitchFamily="2" charset="2"/>
              </a:rPr>
              <a:t>operations</a:t>
            </a:r>
            <a:r>
              <a:rPr lang="it-IT" dirty="0">
                <a:solidFill>
                  <a:srgbClr val="005375"/>
                </a:solidFill>
                <a:latin typeface="Arial"/>
                <a:ea typeface="Calibri" panose="020F0502020204030204" pitchFamily="34" charset="0"/>
                <a:sym typeface="Wingdings" panose="05000000000000000000" pitchFamily="2" charset="2"/>
              </a:rPr>
              <a:t> are made first; </a:t>
            </a:r>
            <a:r>
              <a:rPr lang="it-IT" dirty="0" err="1">
                <a:solidFill>
                  <a:srgbClr val="005375"/>
                </a:solidFill>
                <a:latin typeface="Arial"/>
                <a:ea typeface="Calibri" panose="020F0502020204030204" pitchFamily="34" charset="0"/>
                <a:sym typeface="Wingdings" panose="05000000000000000000" pitchFamily="2" charset="2"/>
              </a:rPr>
              <a:t>if</a:t>
            </a:r>
            <a:r>
              <a:rPr lang="it-IT" dirty="0">
                <a:solidFill>
                  <a:srgbClr val="005375"/>
                </a:solidFill>
                <a:latin typeface="Arial"/>
                <a:ea typeface="Calibri" panose="020F0502020204030204" pitchFamily="34" charset="0"/>
                <a:sym typeface="Wingdings" panose="05000000000000000000" pitchFamily="2" charset="2"/>
              </a:rPr>
              <a:t> </a:t>
            </a:r>
            <a:r>
              <a:rPr lang="it-IT" dirty="0" err="1">
                <a:solidFill>
                  <a:srgbClr val="005375"/>
                </a:solidFill>
                <a:latin typeface="Arial"/>
                <a:ea typeface="Calibri" panose="020F0502020204030204" pitchFamily="34" charset="0"/>
                <a:sym typeface="Wingdings" panose="05000000000000000000" pitchFamily="2" charset="2"/>
              </a:rPr>
              <a:t>successful</a:t>
            </a:r>
            <a:r>
              <a:rPr lang="it-IT" dirty="0">
                <a:solidFill>
                  <a:srgbClr val="005375"/>
                </a:solidFill>
                <a:latin typeface="Arial"/>
                <a:ea typeface="Calibri" panose="020F0502020204030204" pitchFamily="34" charset="0"/>
                <a:sym typeface="Wingdings" panose="05000000000000000000" pitchFamily="2" charset="2"/>
              </a:rPr>
              <a:t>, </a:t>
            </a:r>
            <a:r>
              <a:rPr lang="it-IT" dirty="0" err="1">
                <a:solidFill>
                  <a:srgbClr val="005375"/>
                </a:solidFill>
                <a:latin typeface="Arial"/>
                <a:ea typeface="Calibri" panose="020F0502020204030204" pitchFamily="34" charset="0"/>
                <a:sym typeface="Wingdings" panose="05000000000000000000" pitchFamily="2" charset="2"/>
              </a:rPr>
              <a:t>Redis</a:t>
            </a:r>
            <a:r>
              <a:rPr lang="it-IT" dirty="0">
                <a:solidFill>
                  <a:srgbClr val="005375"/>
                </a:solidFill>
                <a:latin typeface="Arial"/>
                <a:ea typeface="Calibri" panose="020F0502020204030204" pitchFamily="34" charset="0"/>
                <a:sym typeface="Wingdings" panose="05000000000000000000" pitchFamily="2" charset="2"/>
              </a:rPr>
              <a:t> </a:t>
            </a:r>
            <a:r>
              <a:rPr lang="it-IT" dirty="0" err="1">
                <a:solidFill>
                  <a:srgbClr val="005375"/>
                </a:solidFill>
                <a:latin typeface="Arial"/>
                <a:ea typeface="Calibri" panose="020F0502020204030204" pitchFamily="34" charset="0"/>
                <a:sym typeface="Wingdings" panose="05000000000000000000" pitchFamily="2" charset="2"/>
              </a:rPr>
              <a:t>operations</a:t>
            </a:r>
            <a:r>
              <a:rPr lang="it-IT" dirty="0">
                <a:solidFill>
                  <a:srgbClr val="005375"/>
                </a:solidFill>
                <a:latin typeface="Arial"/>
                <a:ea typeface="Calibri" panose="020F0502020204030204" pitchFamily="34" charset="0"/>
                <a:sym typeface="Wingdings" panose="05000000000000000000" pitchFamily="2" charset="2"/>
              </a:rPr>
              <a:t> are </a:t>
            </a:r>
            <a:r>
              <a:rPr lang="it-IT" dirty="0" err="1">
                <a:solidFill>
                  <a:srgbClr val="005375"/>
                </a:solidFill>
                <a:latin typeface="Arial"/>
                <a:ea typeface="Calibri" panose="020F0502020204030204" pitchFamily="34" charset="0"/>
                <a:sym typeface="Wingdings" panose="05000000000000000000" pitchFamily="2" charset="2"/>
              </a:rPr>
              <a:t>done</a:t>
            </a:r>
            <a:r>
              <a:rPr lang="it-IT" dirty="0">
                <a:solidFill>
                  <a:srgbClr val="005375"/>
                </a:solidFill>
                <a:latin typeface="Arial"/>
                <a:ea typeface="Calibri" panose="020F0502020204030204" pitchFamily="34" charset="0"/>
                <a:sym typeface="Wingdings" panose="05000000000000000000" pitchFamily="2" charset="2"/>
              </a:rPr>
              <a:t> </a:t>
            </a:r>
            <a:r>
              <a:rPr lang="it-IT" dirty="0" err="1">
                <a:solidFill>
                  <a:srgbClr val="005375"/>
                </a:solidFill>
                <a:latin typeface="Arial"/>
                <a:ea typeface="Calibri" panose="020F0502020204030204" pitchFamily="34" charset="0"/>
                <a:sym typeface="Wingdings" panose="05000000000000000000" pitchFamily="2" charset="2"/>
              </a:rPr>
              <a:t>next</a:t>
            </a:r>
            <a:r>
              <a:rPr lang="it-IT" dirty="0">
                <a:solidFill>
                  <a:srgbClr val="005375"/>
                </a:solidFill>
                <a:latin typeface="Arial"/>
                <a:ea typeface="Calibri" panose="020F0502020204030204" pitchFamily="34" charset="0"/>
                <a:sym typeface="Wingdings" panose="05000000000000000000" pitchFamily="2" charset="2"/>
              </a:rPr>
              <a:t>, </a:t>
            </a:r>
            <a:r>
              <a:rPr lang="it-IT" dirty="0" err="1">
                <a:solidFill>
                  <a:srgbClr val="005375"/>
                </a:solidFill>
                <a:latin typeface="Arial"/>
                <a:ea typeface="Calibri" panose="020F0502020204030204" pitchFamily="34" charset="0"/>
                <a:sym typeface="Wingdings" panose="05000000000000000000" pitchFamily="2" charset="2"/>
              </a:rPr>
              <a:t>if</a:t>
            </a:r>
            <a:r>
              <a:rPr lang="it-IT" dirty="0">
                <a:solidFill>
                  <a:srgbClr val="005375"/>
                </a:solidFill>
                <a:latin typeface="Arial"/>
                <a:ea typeface="Calibri" panose="020F0502020204030204" pitchFamily="34" charset="0"/>
                <a:sym typeface="Wingdings" panose="05000000000000000000" pitchFamily="2" charset="2"/>
              </a:rPr>
              <a:t> </a:t>
            </a:r>
            <a:r>
              <a:rPr lang="it-IT" dirty="0" err="1">
                <a:solidFill>
                  <a:srgbClr val="005375"/>
                </a:solidFill>
                <a:latin typeface="Arial"/>
                <a:ea typeface="Calibri" panose="020F0502020204030204" pitchFamily="34" charset="0"/>
                <a:sym typeface="Wingdings" panose="05000000000000000000" pitchFamily="2" charset="2"/>
              </a:rPr>
              <a:t>fails</a:t>
            </a:r>
            <a:r>
              <a:rPr lang="it-IT" dirty="0">
                <a:solidFill>
                  <a:srgbClr val="005375"/>
                </a:solidFill>
                <a:latin typeface="Arial"/>
                <a:ea typeface="Calibri" panose="020F0502020204030204" pitchFamily="34" charset="0"/>
                <a:sym typeface="Wingdings" panose="05000000000000000000" pitchFamily="2" charset="2"/>
              </a:rPr>
              <a:t>, </a:t>
            </a:r>
            <a:r>
              <a:rPr lang="it-IT" dirty="0" err="1">
                <a:solidFill>
                  <a:srgbClr val="005375"/>
                </a:solidFill>
                <a:latin typeface="Arial"/>
                <a:ea typeface="Calibri" panose="020F0502020204030204" pitchFamily="34" charset="0"/>
                <a:sym typeface="Wingdings" panose="05000000000000000000" pitchFamily="2" charset="2"/>
              </a:rPr>
              <a:t>all</a:t>
            </a:r>
            <a:r>
              <a:rPr lang="it-IT" dirty="0">
                <a:solidFill>
                  <a:srgbClr val="005375"/>
                </a:solidFill>
                <a:latin typeface="Arial"/>
                <a:ea typeface="Calibri" panose="020F0502020204030204" pitchFamily="34" charset="0"/>
                <a:sym typeface="Wingdings" panose="05000000000000000000" pitchFamily="2" charset="2"/>
              </a:rPr>
              <a:t> </a:t>
            </a:r>
            <a:r>
              <a:rPr lang="it-IT" dirty="0" err="1">
                <a:solidFill>
                  <a:srgbClr val="005375"/>
                </a:solidFill>
                <a:latin typeface="Arial"/>
                <a:ea typeface="Calibri" panose="020F0502020204030204" pitchFamily="34" charset="0"/>
                <a:sym typeface="Wingdings" panose="05000000000000000000" pitchFamily="2" charset="2"/>
              </a:rPr>
              <a:t>documents</a:t>
            </a:r>
            <a:r>
              <a:rPr lang="it-IT" dirty="0">
                <a:solidFill>
                  <a:srgbClr val="005375"/>
                </a:solidFill>
                <a:latin typeface="Arial"/>
                <a:ea typeface="Calibri" panose="020F0502020204030204" pitchFamily="34" charset="0"/>
                <a:sym typeface="Wingdings" panose="05000000000000000000" pitchFamily="2" charset="2"/>
              </a:rPr>
              <a:t> are </a:t>
            </a:r>
            <a:r>
              <a:rPr lang="it-IT" dirty="0" err="1">
                <a:solidFill>
                  <a:srgbClr val="005375"/>
                </a:solidFill>
                <a:latin typeface="Arial"/>
                <a:ea typeface="Calibri" panose="020F0502020204030204" pitchFamily="34" charset="0"/>
                <a:sym typeface="Wingdings" panose="05000000000000000000" pitchFamily="2" charset="2"/>
              </a:rPr>
              <a:t>restored</a:t>
            </a:r>
            <a:r>
              <a:rPr lang="it-IT" dirty="0">
                <a:solidFill>
                  <a:srgbClr val="005375"/>
                </a:solidFill>
                <a:latin typeface="Arial"/>
                <a:ea typeface="Calibri" panose="020F0502020204030204" pitchFamily="34" charset="0"/>
                <a:sym typeface="Wingdings" panose="05000000000000000000" pitchFamily="2" charset="2"/>
              </a:rPr>
              <a:t> to </a:t>
            </a:r>
            <a:r>
              <a:rPr lang="it-IT" dirty="0" err="1">
                <a:solidFill>
                  <a:srgbClr val="005375"/>
                </a:solidFill>
                <a:latin typeface="Arial"/>
                <a:ea typeface="Calibri" panose="020F0502020204030204" pitchFamily="34" charset="0"/>
                <a:sym typeface="Wingdings" panose="05000000000000000000" pitchFamily="2" charset="2"/>
              </a:rPr>
              <a:t>their</a:t>
            </a:r>
            <a:r>
              <a:rPr lang="it-IT" dirty="0">
                <a:solidFill>
                  <a:srgbClr val="005375"/>
                </a:solidFill>
                <a:latin typeface="Arial"/>
                <a:ea typeface="Calibri" panose="020F0502020204030204" pitchFamily="34" charset="0"/>
                <a:sym typeface="Wingdings" panose="05000000000000000000" pitchFamily="2" charset="2"/>
              </a:rPr>
              <a:t> </a:t>
            </a:r>
            <a:r>
              <a:rPr lang="it-IT" dirty="0" err="1">
                <a:solidFill>
                  <a:srgbClr val="005375"/>
                </a:solidFill>
                <a:latin typeface="Arial"/>
                <a:ea typeface="Calibri" panose="020F0502020204030204" pitchFamily="34" charset="0"/>
                <a:sym typeface="Wingdings" panose="05000000000000000000" pitchFamily="2" charset="2"/>
              </a:rPr>
              <a:t>previous</a:t>
            </a:r>
            <a:r>
              <a:rPr lang="it-IT" dirty="0">
                <a:solidFill>
                  <a:srgbClr val="005375"/>
                </a:solidFill>
                <a:latin typeface="Arial"/>
                <a:ea typeface="Calibri" panose="020F0502020204030204" pitchFamily="34" charset="0"/>
                <a:sym typeface="Wingdings" panose="05000000000000000000" pitchFamily="2" charset="2"/>
              </a:rPr>
              <a:t> state. </a:t>
            </a:r>
            <a:r>
              <a:rPr lang="it-IT" dirty="0">
                <a:solidFill>
                  <a:srgbClr val="005375"/>
                </a:solidFill>
                <a:latin typeface="Arial"/>
                <a:ea typeface="Calibri" panose="020F0502020204030204" pitchFamily="34" charset="0"/>
              </a:rPr>
              <a:t> </a:t>
            </a:r>
          </a:p>
          <a:p>
            <a:pPr marL="285750" marR="0" lvl="0" indent="-2857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srgbClr val="DC5641"/>
              </a:solidFill>
              <a:effectLst/>
              <a:uLnTx/>
              <a:uFillTx/>
              <a:latin typeface="Arial"/>
              <a:ea typeface="Calibri" panose="020F0502020204030204" pitchFamily="34" charset="0"/>
              <a:cs typeface="+mn-cs"/>
            </a:endParaRPr>
          </a:p>
          <a:p>
            <a:pPr marL="285750" marR="0" lvl="0" indent="-2857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it-IT" sz="1800" b="1" i="0" u="none" strike="noStrike" kern="1200" cap="none" spc="0" normalizeH="0" baseline="0" noProof="0" dirty="0">
                <a:ln>
                  <a:noFill/>
                </a:ln>
                <a:solidFill>
                  <a:srgbClr val="DC5641"/>
                </a:solidFill>
                <a:effectLst/>
                <a:uLnTx/>
                <a:uFillTx/>
                <a:latin typeface="Arial"/>
                <a:ea typeface="Calibri" panose="020F0502020204030204" pitchFamily="34" charset="0"/>
                <a:cs typeface="+mn-cs"/>
              </a:rPr>
              <a:t>Delete a user </a:t>
            </a:r>
            <a:r>
              <a:rPr kumimoji="0" lang="it-IT" sz="1800" b="0" i="0" u="none" strike="noStrike" kern="1200" cap="none" spc="0" normalizeH="0" baseline="0" noProof="0" dirty="0">
                <a:ln>
                  <a:noFill/>
                </a:ln>
                <a:solidFill>
                  <a:srgbClr val="DC5641"/>
                </a:solidFill>
                <a:effectLst/>
                <a:uLnTx/>
                <a:uFillTx/>
                <a:latin typeface="Arial"/>
                <a:ea typeface="Calibri" panose="020F0502020204030204" pitchFamily="34" charset="0"/>
                <a:cs typeface="+mn-cs"/>
                <a:sym typeface="Wingdings" panose="05000000000000000000" pitchFamily="2" charset="2"/>
              </a:rPr>
              <a:t> </a:t>
            </a:r>
            <a:r>
              <a:rPr kumimoji="0" lang="it-IT" sz="1800" b="0" i="0" u="none" strike="noStrike" kern="1200" cap="none" spc="0" normalizeH="0" baseline="0" noProof="0" dirty="0" err="1">
                <a:ln>
                  <a:noFill/>
                </a:ln>
                <a:solidFill>
                  <a:srgbClr val="005375"/>
                </a:solidFill>
                <a:effectLst/>
                <a:uLnTx/>
                <a:uFillTx/>
                <a:latin typeface="Arial"/>
                <a:ea typeface="Calibri" panose="020F0502020204030204" pitchFamily="34" charset="0"/>
                <a:cs typeface="+mn-cs"/>
                <a:sym typeface="Wingdings" panose="05000000000000000000" pitchFamily="2" charset="2"/>
              </a:rPr>
              <a:t>Redis</a:t>
            </a:r>
            <a:r>
              <a:rPr kumimoji="0" lang="it-IT" sz="1800" b="0" i="0" u="none" strike="noStrike" kern="1200" cap="none" spc="0" normalizeH="0" baseline="0" noProof="0" dirty="0">
                <a:ln>
                  <a:noFill/>
                </a:ln>
                <a:solidFill>
                  <a:srgbClr val="005375"/>
                </a:solidFill>
                <a:effectLst/>
                <a:uLnTx/>
                <a:uFillTx/>
                <a:latin typeface="Arial"/>
                <a:ea typeface="Calibri" panose="020F0502020204030204" pitchFamily="34" charset="0"/>
                <a:cs typeface="+mn-cs"/>
                <a:sym typeface="Wingdings" panose="05000000000000000000" pitchFamily="2" charset="2"/>
              </a:rPr>
              <a:t> </a:t>
            </a:r>
            <a:r>
              <a:rPr kumimoji="0" lang="it-IT" sz="1800" b="0" i="0" u="none" strike="noStrike" kern="1200" cap="none" spc="0" normalizeH="0" baseline="0" noProof="0" dirty="0" err="1">
                <a:ln>
                  <a:noFill/>
                </a:ln>
                <a:solidFill>
                  <a:srgbClr val="005375"/>
                </a:solidFill>
                <a:effectLst/>
                <a:uLnTx/>
                <a:uFillTx/>
                <a:latin typeface="Arial"/>
                <a:ea typeface="Calibri" panose="020F0502020204030204" pitchFamily="34" charset="0"/>
                <a:cs typeface="+mn-cs"/>
                <a:sym typeface="Wingdings" panose="05000000000000000000" pitchFamily="2" charset="2"/>
              </a:rPr>
              <a:t>operation</a:t>
            </a:r>
            <a:r>
              <a:rPr kumimoji="0" lang="it-IT" sz="1800" b="0" i="0" u="none" strike="noStrike" kern="1200" cap="none" spc="0" normalizeH="0" baseline="0" noProof="0" dirty="0">
                <a:ln>
                  <a:noFill/>
                </a:ln>
                <a:solidFill>
                  <a:srgbClr val="005375"/>
                </a:solidFill>
                <a:effectLst/>
                <a:uLnTx/>
                <a:uFillTx/>
                <a:latin typeface="Arial"/>
                <a:ea typeface="Calibri" panose="020F0502020204030204" pitchFamily="34" charset="0"/>
                <a:cs typeface="+mn-cs"/>
                <a:sym typeface="Wingdings" panose="05000000000000000000" pitchFamily="2" charset="2"/>
              </a:rPr>
              <a:t> are made first; </a:t>
            </a:r>
            <a:r>
              <a:rPr lang="it-IT" dirty="0" err="1">
                <a:solidFill>
                  <a:srgbClr val="005375"/>
                </a:solidFill>
                <a:latin typeface="Arial"/>
                <a:ea typeface="Calibri" panose="020F0502020204030204" pitchFamily="34" charset="0"/>
                <a:sym typeface="Wingdings" panose="05000000000000000000" pitchFamily="2" charset="2"/>
              </a:rPr>
              <a:t>if</a:t>
            </a:r>
            <a:r>
              <a:rPr lang="it-IT" dirty="0">
                <a:solidFill>
                  <a:srgbClr val="005375"/>
                </a:solidFill>
                <a:latin typeface="Arial"/>
                <a:ea typeface="Calibri" panose="020F0502020204030204" pitchFamily="34" charset="0"/>
                <a:sym typeface="Wingdings" panose="05000000000000000000" pitchFamily="2" charset="2"/>
              </a:rPr>
              <a:t> </a:t>
            </a:r>
            <a:r>
              <a:rPr lang="it-IT" dirty="0" err="1">
                <a:solidFill>
                  <a:srgbClr val="005375"/>
                </a:solidFill>
                <a:latin typeface="Arial"/>
                <a:ea typeface="Calibri" panose="020F0502020204030204" pitchFamily="34" charset="0"/>
                <a:sym typeface="Wingdings" panose="05000000000000000000" pitchFamily="2" charset="2"/>
              </a:rPr>
              <a:t>successful</a:t>
            </a:r>
            <a:r>
              <a:rPr lang="it-IT" dirty="0">
                <a:solidFill>
                  <a:srgbClr val="005375"/>
                </a:solidFill>
                <a:latin typeface="Arial"/>
                <a:ea typeface="Calibri" panose="020F0502020204030204" pitchFamily="34" charset="0"/>
                <a:sym typeface="Wingdings" panose="05000000000000000000" pitchFamily="2" charset="2"/>
              </a:rPr>
              <a:t>, Mongo </a:t>
            </a:r>
            <a:r>
              <a:rPr lang="it-IT" dirty="0" err="1">
                <a:solidFill>
                  <a:srgbClr val="005375"/>
                </a:solidFill>
                <a:latin typeface="Arial"/>
                <a:ea typeface="Calibri" panose="020F0502020204030204" pitchFamily="34" charset="0"/>
                <a:sym typeface="Wingdings" panose="05000000000000000000" pitchFamily="2" charset="2"/>
              </a:rPr>
              <a:t>operations</a:t>
            </a:r>
            <a:r>
              <a:rPr lang="it-IT" dirty="0">
                <a:solidFill>
                  <a:srgbClr val="005375"/>
                </a:solidFill>
                <a:latin typeface="Arial"/>
                <a:ea typeface="Calibri" panose="020F0502020204030204" pitchFamily="34" charset="0"/>
                <a:sym typeface="Wingdings" panose="05000000000000000000" pitchFamily="2" charset="2"/>
              </a:rPr>
              <a:t> are </a:t>
            </a:r>
            <a:r>
              <a:rPr lang="it-IT" dirty="0" err="1">
                <a:solidFill>
                  <a:srgbClr val="005375"/>
                </a:solidFill>
                <a:latin typeface="Arial"/>
                <a:ea typeface="Calibri" panose="020F0502020204030204" pitchFamily="34" charset="0"/>
                <a:sym typeface="Wingdings" panose="05000000000000000000" pitchFamily="2" charset="2"/>
              </a:rPr>
              <a:t>done</a:t>
            </a:r>
            <a:r>
              <a:rPr lang="it-IT" dirty="0">
                <a:solidFill>
                  <a:srgbClr val="005375"/>
                </a:solidFill>
                <a:latin typeface="Arial"/>
                <a:ea typeface="Calibri" panose="020F0502020204030204" pitchFamily="34" charset="0"/>
                <a:sym typeface="Wingdings" panose="05000000000000000000" pitchFamily="2" charset="2"/>
              </a:rPr>
              <a:t> </a:t>
            </a:r>
            <a:r>
              <a:rPr lang="it-IT" dirty="0" err="1">
                <a:solidFill>
                  <a:srgbClr val="005375"/>
                </a:solidFill>
                <a:latin typeface="Arial"/>
                <a:ea typeface="Calibri" panose="020F0502020204030204" pitchFamily="34" charset="0"/>
                <a:sym typeface="Wingdings" panose="05000000000000000000" pitchFamily="2" charset="2"/>
              </a:rPr>
              <a:t>next</a:t>
            </a:r>
            <a:r>
              <a:rPr lang="it-IT" dirty="0">
                <a:solidFill>
                  <a:srgbClr val="005375"/>
                </a:solidFill>
                <a:latin typeface="Arial"/>
                <a:ea typeface="Calibri" panose="020F0502020204030204" pitchFamily="34" charset="0"/>
                <a:sym typeface="Wingdings" panose="05000000000000000000" pitchFamily="2" charset="2"/>
              </a:rPr>
              <a:t>, </a:t>
            </a:r>
            <a:r>
              <a:rPr lang="it-IT" dirty="0" err="1">
                <a:solidFill>
                  <a:srgbClr val="005375"/>
                </a:solidFill>
                <a:latin typeface="Arial"/>
                <a:ea typeface="Calibri" panose="020F0502020204030204" pitchFamily="34" charset="0"/>
                <a:sym typeface="Wingdings" panose="05000000000000000000" pitchFamily="2" charset="2"/>
              </a:rPr>
              <a:t>if</a:t>
            </a:r>
            <a:r>
              <a:rPr lang="it-IT" dirty="0">
                <a:solidFill>
                  <a:srgbClr val="005375"/>
                </a:solidFill>
                <a:latin typeface="Arial"/>
                <a:ea typeface="Calibri" panose="020F0502020204030204" pitchFamily="34" charset="0"/>
                <a:sym typeface="Wingdings" panose="05000000000000000000" pitchFamily="2" charset="2"/>
              </a:rPr>
              <a:t> </a:t>
            </a:r>
            <a:r>
              <a:rPr lang="it-IT" dirty="0" err="1">
                <a:solidFill>
                  <a:srgbClr val="005375"/>
                </a:solidFill>
                <a:latin typeface="Arial"/>
                <a:ea typeface="Calibri" panose="020F0502020204030204" pitchFamily="34" charset="0"/>
                <a:sym typeface="Wingdings" panose="05000000000000000000" pitchFamily="2" charset="2"/>
              </a:rPr>
              <a:t>fails</a:t>
            </a:r>
            <a:r>
              <a:rPr lang="it-IT" dirty="0">
                <a:solidFill>
                  <a:srgbClr val="005375"/>
                </a:solidFill>
                <a:latin typeface="Arial"/>
                <a:ea typeface="Calibri" panose="020F0502020204030204" pitchFamily="34" charset="0"/>
                <a:sym typeface="Wingdings" panose="05000000000000000000" pitchFamily="2" charset="2"/>
              </a:rPr>
              <a:t>, </a:t>
            </a:r>
            <a:r>
              <a:rPr lang="it-IT" dirty="0" err="1">
                <a:solidFill>
                  <a:srgbClr val="005375"/>
                </a:solidFill>
                <a:latin typeface="Arial"/>
                <a:ea typeface="Calibri" panose="020F0502020204030204" pitchFamily="34" charset="0"/>
                <a:sym typeface="Wingdings" panose="05000000000000000000" pitchFamily="2" charset="2"/>
              </a:rPr>
              <a:t>all</a:t>
            </a:r>
            <a:r>
              <a:rPr lang="it-IT" dirty="0">
                <a:solidFill>
                  <a:srgbClr val="005375"/>
                </a:solidFill>
                <a:latin typeface="Arial"/>
                <a:ea typeface="Calibri" panose="020F0502020204030204" pitchFamily="34" charset="0"/>
                <a:sym typeface="Wingdings" panose="05000000000000000000" pitchFamily="2" charset="2"/>
              </a:rPr>
              <a:t> </a:t>
            </a:r>
            <a:r>
              <a:rPr lang="it-IT" dirty="0" err="1">
                <a:solidFill>
                  <a:srgbClr val="005375"/>
                </a:solidFill>
                <a:latin typeface="Arial"/>
                <a:ea typeface="Calibri" panose="020F0502020204030204" pitchFamily="34" charset="0"/>
                <a:sym typeface="Wingdings" panose="05000000000000000000" pitchFamily="2" charset="2"/>
              </a:rPr>
              <a:t>values</a:t>
            </a:r>
            <a:r>
              <a:rPr lang="it-IT" dirty="0">
                <a:solidFill>
                  <a:srgbClr val="005375"/>
                </a:solidFill>
                <a:latin typeface="Arial"/>
                <a:ea typeface="Calibri" panose="020F0502020204030204" pitchFamily="34" charset="0"/>
                <a:sym typeface="Wingdings" panose="05000000000000000000" pitchFamily="2" charset="2"/>
              </a:rPr>
              <a:t> are </a:t>
            </a:r>
            <a:r>
              <a:rPr lang="it-IT" dirty="0" err="1">
                <a:solidFill>
                  <a:srgbClr val="005375"/>
                </a:solidFill>
                <a:latin typeface="Arial"/>
                <a:ea typeface="Calibri" panose="020F0502020204030204" pitchFamily="34" charset="0"/>
                <a:sym typeface="Wingdings" panose="05000000000000000000" pitchFamily="2" charset="2"/>
              </a:rPr>
              <a:t>restored</a:t>
            </a:r>
            <a:r>
              <a:rPr lang="it-IT" dirty="0">
                <a:solidFill>
                  <a:srgbClr val="005375"/>
                </a:solidFill>
                <a:latin typeface="Arial"/>
                <a:ea typeface="Calibri" panose="020F0502020204030204" pitchFamily="34" charset="0"/>
                <a:sym typeface="Wingdings" panose="05000000000000000000" pitchFamily="2" charset="2"/>
              </a:rPr>
              <a:t>. In </a:t>
            </a:r>
            <a:r>
              <a:rPr lang="it-IT" dirty="0" err="1">
                <a:solidFill>
                  <a:srgbClr val="005375"/>
                </a:solidFill>
                <a:latin typeface="Arial"/>
                <a:ea typeface="Calibri" panose="020F0502020204030204" pitchFamily="34" charset="0"/>
                <a:sym typeface="Wingdings" panose="05000000000000000000" pitchFamily="2" charset="2"/>
              </a:rPr>
              <a:t>this</a:t>
            </a:r>
            <a:r>
              <a:rPr lang="it-IT" dirty="0">
                <a:solidFill>
                  <a:srgbClr val="005375"/>
                </a:solidFill>
                <a:latin typeface="Arial"/>
                <a:ea typeface="Calibri" panose="020F0502020204030204" pitchFamily="34" charset="0"/>
                <a:sym typeface="Wingdings" panose="05000000000000000000" pitchFamily="2" charset="2"/>
              </a:rPr>
              <a:t> case, </a:t>
            </a:r>
            <a:r>
              <a:rPr lang="it-IT" dirty="0" err="1">
                <a:solidFill>
                  <a:srgbClr val="005375"/>
                </a:solidFill>
                <a:latin typeface="Arial"/>
                <a:ea typeface="Calibri" panose="020F0502020204030204" pitchFamily="34" charset="0"/>
                <a:sym typeface="Wingdings" panose="05000000000000000000" pitchFamily="2" charset="2"/>
              </a:rPr>
              <a:t>is</a:t>
            </a:r>
            <a:r>
              <a:rPr lang="it-IT" dirty="0">
                <a:solidFill>
                  <a:srgbClr val="005375"/>
                </a:solidFill>
                <a:latin typeface="Arial"/>
                <a:ea typeface="Calibri" panose="020F0502020204030204" pitchFamily="34" charset="0"/>
                <a:sym typeface="Wingdings" panose="05000000000000000000" pitchFamily="2" charset="2"/>
              </a:rPr>
              <a:t> </a:t>
            </a:r>
            <a:r>
              <a:rPr lang="it-IT" dirty="0" err="1">
                <a:solidFill>
                  <a:srgbClr val="005375"/>
                </a:solidFill>
                <a:latin typeface="Arial"/>
                <a:ea typeface="Calibri" panose="020F0502020204030204" pitchFamily="34" charset="0"/>
                <a:sym typeface="Wingdings" panose="05000000000000000000" pitchFamily="2" charset="2"/>
              </a:rPr>
              <a:t>simplier</a:t>
            </a:r>
            <a:r>
              <a:rPr lang="it-IT" dirty="0">
                <a:solidFill>
                  <a:srgbClr val="005375"/>
                </a:solidFill>
                <a:latin typeface="Arial"/>
                <a:ea typeface="Calibri" panose="020F0502020204030204" pitchFamily="34" charset="0"/>
                <a:sym typeface="Wingdings" panose="05000000000000000000" pitchFamily="2" charset="2"/>
              </a:rPr>
              <a:t> </a:t>
            </a:r>
            <a:r>
              <a:rPr lang="it-IT" dirty="0" err="1">
                <a:solidFill>
                  <a:srgbClr val="005375"/>
                </a:solidFill>
                <a:latin typeface="Arial"/>
                <a:ea typeface="Calibri" panose="020F0502020204030204" pitchFamily="34" charset="0"/>
                <a:sym typeface="Wingdings" panose="05000000000000000000" pitchFamily="2" charset="2"/>
              </a:rPr>
              <a:t>reinsert</a:t>
            </a:r>
            <a:r>
              <a:rPr lang="it-IT" dirty="0">
                <a:solidFill>
                  <a:srgbClr val="005375"/>
                </a:solidFill>
                <a:latin typeface="Arial"/>
                <a:ea typeface="Calibri" panose="020F0502020204030204" pitchFamily="34" charset="0"/>
                <a:sym typeface="Wingdings" panose="05000000000000000000" pitchFamily="2" charset="2"/>
              </a:rPr>
              <a:t> the </a:t>
            </a:r>
            <a:r>
              <a:rPr lang="it-IT" dirty="0" err="1">
                <a:solidFill>
                  <a:srgbClr val="005375"/>
                </a:solidFill>
                <a:latin typeface="Arial"/>
                <a:ea typeface="Calibri" panose="020F0502020204030204" pitchFamily="34" charset="0"/>
                <a:sym typeface="Wingdings" panose="05000000000000000000" pitchFamily="2" charset="2"/>
              </a:rPr>
              <a:t>user’s</a:t>
            </a:r>
            <a:r>
              <a:rPr lang="it-IT" dirty="0">
                <a:solidFill>
                  <a:srgbClr val="005375"/>
                </a:solidFill>
                <a:latin typeface="Arial"/>
                <a:ea typeface="Calibri" panose="020F0502020204030204" pitchFamily="34" charset="0"/>
                <a:sym typeface="Wingdings" panose="05000000000000000000" pitchFamily="2" charset="2"/>
              </a:rPr>
              <a:t> card </a:t>
            </a:r>
            <a:r>
              <a:rPr lang="it-IT" dirty="0" err="1">
                <a:solidFill>
                  <a:srgbClr val="005375"/>
                </a:solidFill>
                <a:latin typeface="Arial"/>
                <a:ea typeface="Calibri" panose="020F0502020204030204" pitchFamily="34" charset="0"/>
                <a:sym typeface="Wingdings" panose="05000000000000000000" pitchFamily="2" charset="2"/>
              </a:rPr>
              <a:t>collection</a:t>
            </a:r>
            <a:r>
              <a:rPr lang="it-IT" dirty="0">
                <a:solidFill>
                  <a:srgbClr val="005375"/>
                </a:solidFill>
                <a:latin typeface="Arial"/>
                <a:ea typeface="Calibri" panose="020F0502020204030204" pitchFamily="34" charset="0"/>
                <a:sym typeface="Wingdings" panose="05000000000000000000" pitchFamily="2" charset="2"/>
              </a:rPr>
              <a:t> </a:t>
            </a:r>
            <a:r>
              <a:rPr lang="it-IT" dirty="0" err="1">
                <a:solidFill>
                  <a:srgbClr val="005375"/>
                </a:solidFill>
                <a:latin typeface="Arial"/>
                <a:ea typeface="Calibri" panose="020F0502020204030204" pitchFamily="34" charset="0"/>
                <a:sym typeface="Wingdings" panose="05000000000000000000" pitchFamily="2" charset="2"/>
              </a:rPr>
              <a:t>into</a:t>
            </a:r>
            <a:r>
              <a:rPr lang="it-IT" dirty="0">
                <a:solidFill>
                  <a:srgbClr val="005375"/>
                </a:solidFill>
                <a:latin typeface="Arial"/>
                <a:ea typeface="Calibri" panose="020F0502020204030204" pitchFamily="34" charset="0"/>
                <a:sym typeface="Wingdings" panose="05000000000000000000" pitchFamily="2" charset="2"/>
              </a:rPr>
              <a:t> </a:t>
            </a:r>
            <a:r>
              <a:rPr lang="it-IT" dirty="0" err="1">
                <a:solidFill>
                  <a:srgbClr val="005375"/>
                </a:solidFill>
                <a:latin typeface="Arial"/>
                <a:ea typeface="Calibri" panose="020F0502020204030204" pitchFamily="34" charset="0"/>
                <a:sym typeface="Wingdings" panose="05000000000000000000" pitchFamily="2" charset="2"/>
              </a:rPr>
              <a:t>Redis</a:t>
            </a:r>
            <a:r>
              <a:rPr lang="it-IT" dirty="0">
                <a:solidFill>
                  <a:srgbClr val="005375"/>
                </a:solidFill>
                <a:latin typeface="Arial"/>
                <a:ea typeface="Calibri" panose="020F0502020204030204" pitchFamily="34" charset="0"/>
                <a:sym typeface="Wingdings" panose="05000000000000000000" pitchFamily="2" charset="2"/>
              </a:rPr>
              <a:t> </a:t>
            </a:r>
            <a:r>
              <a:rPr lang="it-IT" dirty="0" err="1">
                <a:solidFill>
                  <a:srgbClr val="005375"/>
                </a:solidFill>
                <a:latin typeface="Arial"/>
                <a:ea typeface="Calibri" panose="020F0502020204030204" pitchFamily="34" charset="0"/>
                <a:sym typeface="Wingdings" panose="05000000000000000000" pitchFamily="2" charset="2"/>
              </a:rPr>
              <a:t>instead</a:t>
            </a:r>
            <a:r>
              <a:rPr lang="it-IT" dirty="0">
                <a:solidFill>
                  <a:srgbClr val="005375"/>
                </a:solidFill>
                <a:latin typeface="Arial"/>
                <a:ea typeface="Calibri" panose="020F0502020204030204" pitchFamily="34" charset="0"/>
                <a:sym typeface="Wingdings" panose="05000000000000000000" pitchFamily="2" charset="2"/>
              </a:rPr>
              <a:t> of </a:t>
            </a:r>
            <a:r>
              <a:rPr lang="it-IT" dirty="0" err="1">
                <a:solidFill>
                  <a:srgbClr val="005375"/>
                </a:solidFill>
                <a:latin typeface="Arial"/>
                <a:ea typeface="Calibri" panose="020F0502020204030204" pitchFamily="34" charset="0"/>
                <a:sym typeface="Wingdings" panose="05000000000000000000" pitchFamily="2" charset="2"/>
              </a:rPr>
              <a:t>restore</a:t>
            </a:r>
            <a:r>
              <a:rPr lang="it-IT" dirty="0">
                <a:solidFill>
                  <a:srgbClr val="005375"/>
                </a:solidFill>
                <a:latin typeface="Arial"/>
                <a:ea typeface="Calibri" panose="020F0502020204030204" pitchFamily="34" charset="0"/>
                <a:sym typeface="Wingdings" panose="05000000000000000000" pitchFamily="2" charset="2"/>
              </a:rPr>
              <a:t> the </a:t>
            </a:r>
            <a:r>
              <a:rPr lang="it-IT" dirty="0" err="1">
                <a:solidFill>
                  <a:srgbClr val="005375"/>
                </a:solidFill>
                <a:latin typeface="Arial"/>
                <a:ea typeface="Calibri" panose="020F0502020204030204" pitchFamily="34" charset="0"/>
                <a:sym typeface="Wingdings" panose="05000000000000000000" pitchFamily="2" charset="2"/>
              </a:rPr>
              <a:t>deleted</a:t>
            </a:r>
            <a:r>
              <a:rPr lang="it-IT" dirty="0">
                <a:solidFill>
                  <a:srgbClr val="005375"/>
                </a:solidFill>
                <a:latin typeface="Arial"/>
                <a:ea typeface="Calibri" panose="020F0502020204030204" pitchFamily="34" charset="0"/>
                <a:sym typeface="Wingdings" panose="05000000000000000000" pitchFamily="2" charset="2"/>
              </a:rPr>
              <a:t> trades.</a:t>
            </a:r>
            <a:endParaRPr kumimoji="0" lang="it-IT" sz="1800" b="0" i="0" u="none" strike="noStrike" kern="1200" cap="none" spc="0" normalizeH="0" baseline="0" noProof="0" dirty="0">
              <a:ln>
                <a:noFill/>
              </a:ln>
              <a:solidFill>
                <a:srgbClr val="005375"/>
              </a:solidFill>
              <a:effectLst/>
              <a:uLnTx/>
              <a:uFillTx/>
              <a:latin typeface="Arial"/>
              <a:ea typeface="Calibri" panose="020F0502020204030204" pitchFamily="34" charset="0"/>
              <a:cs typeface="+mn-cs"/>
            </a:endParaRPr>
          </a:p>
          <a:p>
            <a:pPr marR="0" lvl="0" algn="l" defTabSz="914400" rtl="0" eaLnBrk="1" fontAlgn="auto" latinLnBrk="0" hangingPunct="1">
              <a:lnSpc>
                <a:spcPct val="107000"/>
              </a:lnSpc>
              <a:spcBef>
                <a:spcPts val="0"/>
              </a:spcBef>
              <a:spcAft>
                <a:spcPts val="0"/>
              </a:spcAft>
              <a:buClrTx/>
              <a:buSzTx/>
              <a:tabLst/>
              <a:defRPr/>
            </a:pPr>
            <a:endParaRPr lang="it-IT" sz="1800" b="1" dirty="0">
              <a:solidFill>
                <a:srgbClr val="005375"/>
              </a:solidFill>
              <a:latin typeface="Arial"/>
              <a:ea typeface="Calibri" panose="020F0502020204030204" pitchFamily="34" charset="0"/>
            </a:endParaRPr>
          </a:p>
        </p:txBody>
      </p:sp>
    </p:spTree>
    <p:extLst>
      <p:ext uri="{BB962C8B-B14F-4D97-AF65-F5344CB8AC3E}">
        <p14:creationId xmlns:p14="http://schemas.microsoft.com/office/powerpoint/2010/main" val="2738208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42"/>
          <p:cNvSpPr/>
          <p:nvPr/>
        </p:nvSpPr>
        <p:spPr>
          <a:xfrm>
            <a:off x="0" y="1968500"/>
            <a:ext cx="6070400" cy="3898800"/>
          </a:xfrm>
          <a:prstGeom prst="rect">
            <a:avLst/>
          </a:prstGeom>
          <a:solidFill>
            <a:srgbClr val="DC564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0" name="Google Shape;1020;p42"/>
          <p:cNvSpPr txBox="1">
            <a:spLocks noGrp="1"/>
          </p:cNvSpPr>
          <p:nvPr>
            <p:ph type="ctrTitle"/>
          </p:nvPr>
        </p:nvSpPr>
        <p:spPr>
          <a:xfrm>
            <a:off x="858833" y="826067"/>
            <a:ext cx="10754400" cy="520000"/>
          </a:xfrm>
          <a:prstGeom prst="rect">
            <a:avLst/>
          </a:prstGeom>
        </p:spPr>
        <p:txBody>
          <a:bodyPr spcFirstLastPara="1" wrap="square" lIns="121900" tIns="121900" rIns="121900" bIns="121900" anchor="ctr" anchorCtr="0">
            <a:noAutofit/>
          </a:bodyPr>
          <a:lstStyle/>
          <a:p>
            <a:r>
              <a:rPr lang="en" b="1" dirty="0"/>
              <a:t>Software and Hardware architecture</a:t>
            </a:r>
            <a:endParaRPr b="1" dirty="0"/>
          </a:p>
        </p:txBody>
      </p:sp>
      <p:sp>
        <p:nvSpPr>
          <p:cNvPr id="1021" name="Google Shape;1021;p42"/>
          <p:cNvSpPr txBox="1">
            <a:spLocks noGrp="1"/>
          </p:cNvSpPr>
          <p:nvPr>
            <p:ph type="body" idx="1"/>
          </p:nvPr>
        </p:nvSpPr>
        <p:spPr>
          <a:xfrm>
            <a:off x="1184288" y="2247055"/>
            <a:ext cx="4340000" cy="3333200"/>
          </a:xfrm>
          <a:prstGeom prst="rect">
            <a:avLst/>
          </a:prstGeom>
        </p:spPr>
        <p:txBody>
          <a:bodyPr spcFirstLastPara="1" wrap="square" lIns="121900" tIns="121900" rIns="121900" bIns="121900" anchor="t" anchorCtr="0">
            <a:noAutofit/>
          </a:bodyPr>
          <a:lstStyle/>
          <a:p>
            <a:pPr marL="203195" indent="0">
              <a:buClr>
                <a:srgbClr val="FFFFFF"/>
              </a:buClr>
              <a:buNone/>
            </a:pPr>
            <a:r>
              <a:rPr lang="it-IT" dirty="0">
                <a:solidFill>
                  <a:srgbClr val="FFFFFF"/>
                </a:solidFill>
              </a:rPr>
              <a:t>Programming Language:</a:t>
            </a:r>
          </a:p>
          <a:p>
            <a:pPr>
              <a:buClr>
                <a:srgbClr val="FFFFFF"/>
              </a:buClr>
            </a:pPr>
            <a:r>
              <a:rPr lang="it-IT" dirty="0" err="1">
                <a:solidFill>
                  <a:srgbClr val="FFFFFF"/>
                </a:solidFill>
              </a:rPr>
              <a:t>JavaFX</a:t>
            </a:r>
            <a:endParaRPr lang="it-IT" dirty="0">
              <a:solidFill>
                <a:srgbClr val="FFFFFF"/>
              </a:solidFill>
            </a:endParaRPr>
          </a:p>
          <a:p>
            <a:pPr>
              <a:buClr>
                <a:srgbClr val="FFFFFF"/>
              </a:buClr>
            </a:pPr>
            <a:r>
              <a:rPr lang="it-IT" dirty="0">
                <a:solidFill>
                  <a:srgbClr val="FFFFFF"/>
                </a:solidFill>
              </a:rPr>
              <a:t>Java</a:t>
            </a:r>
          </a:p>
          <a:p>
            <a:pPr>
              <a:buClr>
                <a:srgbClr val="FFFFFF"/>
              </a:buClr>
            </a:pPr>
            <a:r>
              <a:rPr lang="it-IT" dirty="0">
                <a:solidFill>
                  <a:srgbClr val="FFFFFF"/>
                </a:solidFill>
              </a:rPr>
              <a:t>Python</a:t>
            </a:r>
          </a:p>
          <a:p>
            <a:pPr>
              <a:buClr>
                <a:srgbClr val="FFFFFF"/>
              </a:buClr>
            </a:pPr>
            <a:endParaRPr lang="it-IT" dirty="0">
              <a:solidFill>
                <a:srgbClr val="FFFFFF"/>
              </a:solidFill>
            </a:endParaRPr>
          </a:p>
          <a:p>
            <a:pPr marL="203195" indent="0">
              <a:buClr>
                <a:srgbClr val="FFFFFF"/>
              </a:buClr>
              <a:buNone/>
            </a:pPr>
            <a:r>
              <a:rPr lang="it-IT" dirty="0" err="1">
                <a:solidFill>
                  <a:srgbClr val="FFFFFF"/>
                </a:solidFill>
              </a:rPr>
              <a:t>DBMSs</a:t>
            </a:r>
            <a:r>
              <a:rPr lang="it-IT" dirty="0">
                <a:solidFill>
                  <a:srgbClr val="FFFFFF"/>
                </a:solidFill>
              </a:rPr>
              <a:t>:</a:t>
            </a:r>
          </a:p>
          <a:p>
            <a:pPr>
              <a:buClr>
                <a:srgbClr val="FFFFFF"/>
              </a:buClr>
            </a:pPr>
            <a:r>
              <a:rPr lang="it-IT" dirty="0" err="1">
                <a:solidFill>
                  <a:srgbClr val="FFFFFF"/>
                </a:solidFill>
              </a:rPr>
              <a:t>MongoDB</a:t>
            </a:r>
            <a:endParaRPr lang="it-IT" dirty="0">
              <a:solidFill>
                <a:srgbClr val="FFFFFF"/>
              </a:solidFill>
            </a:endParaRPr>
          </a:p>
          <a:p>
            <a:pPr>
              <a:buClr>
                <a:srgbClr val="FFFFFF"/>
              </a:buClr>
            </a:pPr>
            <a:r>
              <a:rPr lang="it-IT" dirty="0" err="1">
                <a:solidFill>
                  <a:srgbClr val="FFFFFF"/>
                </a:solidFill>
              </a:rPr>
              <a:t>Redis</a:t>
            </a:r>
            <a:endParaRPr lang="it-IT" dirty="0">
              <a:solidFill>
                <a:srgbClr val="FFFFFF"/>
              </a:solidFill>
            </a:endParaRPr>
          </a:p>
          <a:p>
            <a:pPr>
              <a:buClr>
                <a:srgbClr val="FFFFFF"/>
              </a:buClr>
            </a:pPr>
            <a:endParaRPr lang="it-IT" dirty="0">
              <a:solidFill>
                <a:srgbClr val="FFFFFF"/>
              </a:solidFill>
            </a:endParaRPr>
          </a:p>
          <a:p>
            <a:pPr marL="203195" indent="0">
              <a:buClr>
                <a:srgbClr val="FFFFFF"/>
              </a:buClr>
              <a:buNone/>
            </a:pPr>
            <a:r>
              <a:rPr lang="it-IT" dirty="0">
                <a:solidFill>
                  <a:srgbClr val="FFFFFF"/>
                </a:solidFill>
              </a:rPr>
              <a:t>Frameworks:</a:t>
            </a:r>
          </a:p>
          <a:p>
            <a:pPr>
              <a:buClr>
                <a:srgbClr val="FFFFFF"/>
              </a:buClr>
            </a:pPr>
            <a:r>
              <a:rPr lang="it-IT" dirty="0" err="1">
                <a:solidFill>
                  <a:srgbClr val="FFFFFF"/>
                </a:solidFill>
              </a:rPr>
              <a:t>Maven</a:t>
            </a:r>
            <a:endParaRPr dirty="0">
              <a:solidFill>
                <a:srgbClr val="FFFFFF"/>
              </a:solidFill>
            </a:endParaRPr>
          </a:p>
        </p:txBody>
      </p:sp>
      <p:pic>
        <p:nvPicPr>
          <p:cNvPr id="3" name="Immagine 2">
            <a:extLst>
              <a:ext uri="{FF2B5EF4-FFF2-40B4-BE49-F238E27FC236}">
                <a16:creationId xmlns:a16="http://schemas.microsoft.com/office/drawing/2014/main" id="{0937E837-AD2A-CBC0-E2A0-7D1D734B42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178" y="1964255"/>
            <a:ext cx="5198400" cy="3898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41"/>
          <p:cNvSpPr txBox="1">
            <a:spLocks noGrp="1"/>
          </p:cNvSpPr>
          <p:nvPr>
            <p:ph type="ctrTitle"/>
          </p:nvPr>
        </p:nvSpPr>
        <p:spPr>
          <a:xfrm>
            <a:off x="858833" y="826067"/>
            <a:ext cx="10754400" cy="520000"/>
          </a:xfrm>
          <a:prstGeom prst="rect">
            <a:avLst/>
          </a:prstGeom>
        </p:spPr>
        <p:txBody>
          <a:bodyPr spcFirstLastPara="1" wrap="square" lIns="121900" tIns="121900" rIns="121900" bIns="121900" anchor="ctr" anchorCtr="0">
            <a:noAutofit/>
          </a:bodyPr>
          <a:lstStyle/>
          <a:p>
            <a:r>
              <a:rPr lang="en" b="1" dirty="0"/>
              <a:t>Sharding, a possible implementation</a:t>
            </a:r>
            <a:endParaRPr b="1" dirty="0"/>
          </a:p>
        </p:txBody>
      </p:sp>
      <p:sp>
        <p:nvSpPr>
          <p:cNvPr id="938" name="Google Shape;938;p41"/>
          <p:cNvSpPr/>
          <p:nvPr/>
        </p:nvSpPr>
        <p:spPr>
          <a:xfrm>
            <a:off x="3821974" y="1727200"/>
            <a:ext cx="7632359" cy="5130799"/>
          </a:xfrm>
          <a:prstGeom prst="rect">
            <a:avLst/>
          </a:prstGeom>
          <a:solidFill>
            <a:srgbClr val="005375"/>
          </a:solidFill>
          <a:ln>
            <a:noFill/>
          </a:ln>
        </p:spPr>
        <p:txBody>
          <a:bodyPr spcFirstLastPara="1" wrap="square" lIns="121900" tIns="121900" rIns="121900" bIns="121900" anchor="ctr" anchorCtr="0">
            <a:noAutofit/>
          </a:bodyPr>
          <a:lstStyle/>
          <a:p>
            <a:pPr marL="285750" indent="-285750">
              <a:spcAft>
                <a:spcPts val="1200"/>
              </a:spcAft>
              <a:buFont typeface="Arial" panose="020B0604020202020204" pitchFamily="34" charset="0"/>
              <a:buChar char="•"/>
            </a:pPr>
            <a:r>
              <a:rPr lang="en-US" sz="1800" dirty="0">
                <a:solidFill>
                  <a:schemeClr val="bg1"/>
                </a:solidFill>
                <a:effectLst/>
                <a:latin typeface="Times New Roman" panose="02020603050405020304" pitchFamily="18" charset="0"/>
                <a:ea typeface="Times New Roman" panose="02020603050405020304" pitchFamily="18" charset="0"/>
              </a:rPr>
              <a:t>For the </a:t>
            </a:r>
            <a:r>
              <a:rPr lang="en-US" sz="1800" i="1" dirty="0">
                <a:solidFill>
                  <a:schemeClr val="bg1"/>
                </a:solidFill>
                <a:effectLst/>
                <a:latin typeface="Times New Roman" panose="02020603050405020304" pitchFamily="18" charset="0"/>
                <a:ea typeface="Times New Roman" panose="02020603050405020304" pitchFamily="18" charset="0"/>
              </a:rPr>
              <a:t>users</a:t>
            </a:r>
            <a:r>
              <a:rPr lang="en-US" sz="1800" dirty="0">
                <a:solidFill>
                  <a:schemeClr val="bg1"/>
                </a:solidFill>
                <a:effectLst/>
                <a:latin typeface="Times New Roman" panose="02020603050405020304" pitchFamily="18" charset="0"/>
                <a:ea typeface="Times New Roman" panose="02020603050405020304" pitchFamily="18" charset="0"/>
              </a:rPr>
              <a:t> collection we can consider the region field as a shard key and a partitioning method based on list. In this way user’s information are segmented by country on the cluster and each server, locally deployed, would serve the incoming requests for the users’ region. For regions that produce a critical amount of requests we should consider a higher number of servers and add some more replicas.</a:t>
            </a:r>
          </a:p>
          <a:p>
            <a:pPr marL="285750" indent="-285750">
              <a:spcAft>
                <a:spcPts val="1200"/>
              </a:spcAft>
              <a:buFont typeface="Arial" panose="020B0604020202020204" pitchFamily="34" charset="0"/>
              <a:buChar char="•"/>
            </a:pPr>
            <a:r>
              <a:rPr lang="en-US" sz="1800" dirty="0">
                <a:solidFill>
                  <a:schemeClr val="bg1"/>
                </a:solidFill>
                <a:effectLst/>
                <a:latin typeface="Times New Roman" panose="02020603050405020304" pitchFamily="18" charset="0"/>
                <a:ea typeface="Times New Roman" panose="02020603050405020304" pitchFamily="18" charset="0"/>
              </a:rPr>
              <a:t>For the </a:t>
            </a:r>
            <a:r>
              <a:rPr lang="en-US" sz="1800" i="1" dirty="0">
                <a:solidFill>
                  <a:schemeClr val="bg1"/>
                </a:solidFill>
                <a:effectLst/>
                <a:latin typeface="Times New Roman" panose="02020603050405020304" pitchFamily="18" charset="0"/>
                <a:ea typeface="Times New Roman" panose="02020603050405020304" pitchFamily="18" charset="0"/>
              </a:rPr>
              <a:t>trades</a:t>
            </a:r>
            <a:r>
              <a:rPr lang="en-US" sz="1800" dirty="0">
                <a:solidFill>
                  <a:schemeClr val="bg1"/>
                </a:solidFill>
                <a:effectLst/>
                <a:latin typeface="Times New Roman" panose="02020603050405020304" pitchFamily="18" charset="0"/>
                <a:ea typeface="Times New Roman" panose="02020603050405020304" pitchFamily="18" charset="0"/>
              </a:rPr>
              <a:t> collection we can consider the </a:t>
            </a:r>
            <a:r>
              <a:rPr lang="en-US" sz="1800" i="1" dirty="0">
                <a:solidFill>
                  <a:schemeClr val="bg1"/>
                </a:solidFill>
                <a:effectLst/>
                <a:latin typeface="Times New Roman" panose="02020603050405020304" pitchFamily="18" charset="0"/>
                <a:ea typeface="Times New Roman" panose="02020603050405020304" pitchFamily="18" charset="0"/>
              </a:rPr>
              <a:t>_id</a:t>
            </a:r>
            <a:r>
              <a:rPr lang="en-US" sz="1800" dirty="0">
                <a:solidFill>
                  <a:schemeClr val="bg1"/>
                </a:solidFill>
                <a:effectLst/>
                <a:latin typeface="Times New Roman" panose="02020603050405020304" pitchFamily="18" charset="0"/>
                <a:ea typeface="Times New Roman" panose="02020603050405020304" pitchFamily="18" charset="0"/>
              </a:rPr>
              <a:t> as a shard key and a partitioning method based on Hashing. Trades information are not easily divisible by other means, but a Hashing algorithm on the </a:t>
            </a:r>
            <a:r>
              <a:rPr lang="en-US" sz="1800" i="1" dirty="0">
                <a:solidFill>
                  <a:schemeClr val="bg1"/>
                </a:solidFill>
                <a:effectLst/>
                <a:latin typeface="Times New Roman" panose="02020603050405020304" pitchFamily="18" charset="0"/>
                <a:ea typeface="Times New Roman" panose="02020603050405020304" pitchFamily="18" charset="0"/>
              </a:rPr>
              <a:t>_id</a:t>
            </a:r>
            <a:r>
              <a:rPr lang="en-US" sz="1800" dirty="0">
                <a:solidFill>
                  <a:schemeClr val="bg1"/>
                </a:solidFill>
                <a:effectLst/>
                <a:latin typeface="Times New Roman" panose="02020603050405020304" pitchFamily="18" charset="0"/>
                <a:ea typeface="Times New Roman" panose="02020603050405020304" pitchFamily="18" charset="0"/>
              </a:rPr>
              <a:t> field makes it possible.</a:t>
            </a:r>
          </a:p>
          <a:p>
            <a:pPr marL="285750" indent="-285750">
              <a:spcAft>
                <a:spcPts val="1200"/>
              </a:spcAft>
              <a:buFont typeface="Arial" panose="020B0604020202020204" pitchFamily="34" charset="0"/>
              <a:buChar char="•"/>
            </a:pPr>
            <a:r>
              <a:rPr lang="en-US" sz="1800" dirty="0">
                <a:solidFill>
                  <a:schemeClr val="bg1"/>
                </a:solidFill>
                <a:effectLst/>
                <a:latin typeface="Times New Roman" panose="02020603050405020304" pitchFamily="18" charset="0"/>
                <a:ea typeface="Times New Roman" panose="02020603050405020304" pitchFamily="18" charset="0"/>
              </a:rPr>
              <a:t>For the cards collection we thought that a </a:t>
            </a:r>
            <a:r>
              <a:rPr lang="en-US" dirty="0" err="1">
                <a:solidFill>
                  <a:schemeClr val="bg1"/>
                </a:solidFill>
                <a:latin typeface="Times New Roman" panose="02020603050405020304" pitchFamily="18" charset="0"/>
                <a:ea typeface="Times New Roman" panose="02020603050405020304" pitchFamily="18" charset="0"/>
              </a:rPr>
              <a:t>s</a:t>
            </a:r>
            <a:r>
              <a:rPr lang="en-US" sz="1800" dirty="0" err="1">
                <a:solidFill>
                  <a:schemeClr val="bg1"/>
                </a:solidFill>
                <a:effectLst/>
                <a:latin typeface="Times New Roman" panose="02020603050405020304" pitchFamily="18" charset="0"/>
                <a:ea typeface="Times New Roman" panose="02020603050405020304" pitchFamily="18" charset="0"/>
              </a:rPr>
              <a:t>harding</a:t>
            </a:r>
            <a:r>
              <a:rPr lang="en-US" sz="1800" dirty="0">
                <a:solidFill>
                  <a:schemeClr val="bg1"/>
                </a:solidFill>
                <a:effectLst/>
                <a:latin typeface="Times New Roman" panose="02020603050405020304" pitchFamily="18" charset="0"/>
                <a:ea typeface="Times New Roman" panose="02020603050405020304" pitchFamily="18" charset="0"/>
              </a:rPr>
              <a:t> method is not that useful, as its size is limited and known. However, considering for example the role as a shard key, a partitioning method based on list is possible.</a:t>
            </a:r>
          </a:p>
        </p:txBody>
      </p:sp>
      <p:sp>
        <p:nvSpPr>
          <p:cNvPr id="939" name="Google Shape;939;p41"/>
          <p:cNvSpPr/>
          <p:nvPr/>
        </p:nvSpPr>
        <p:spPr>
          <a:xfrm>
            <a:off x="2261355" y="5234530"/>
            <a:ext cx="40352" cy="59535"/>
          </a:xfrm>
          <a:custGeom>
            <a:avLst/>
            <a:gdLst/>
            <a:ahLst/>
            <a:cxnLst/>
            <a:rect l="l" t="t" r="r" b="b"/>
            <a:pathLst>
              <a:path w="5261" h="7762" extrusionOk="0">
                <a:moveTo>
                  <a:pt x="1779" y="0"/>
                </a:moveTo>
                <a:cubicBezTo>
                  <a:pt x="485" y="0"/>
                  <a:pt x="1" y="592"/>
                  <a:pt x="1" y="1499"/>
                </a:cubicBezTo>
                <a:lnTo>
                  <a:pt x="1" y="6261"/>
                </a:lnTo>
                <a:cubicBezTo>
                  <a:pt x="1" y="7168"/>
                  <a:pt x="485" y="7761"/>
                  <a:pt x="1779" y="7761"/>
                </a:cubicBezTo>
                <a:lnTo>
                  <a:pt x="3483" y="7761"/>
                </a:lnTo>
                <a:cubicBezTo>
                  <a:pt x="4777" y="7761"/>
                  <a:pt x="5261" y="7168"/>
                  <a:pt x="5261" y="6261"/>
                </a:cubicBezTo>
                <a:lnTo>
                  <a:pt x="5261" y="4908"/>
                </a:lnTo>
                <a:lnTo>
                  <a:pt x="3145" y="4908"/>
                </a:lnTo>
                <a:lnTo>
                  <a:pt x="3145" y="6105"/>
                </a:lnTo>
                <a:cubicBezTo>
                  <a:pt x="3145" y="6286"/>
                  <a:pt x="3048" y="6370"/>
                  <a:pt x="2843" y="6370"/>
                </a:cubicBezTo>
                <a:lnTo>
                  <a:pt x="2419" y="6370"/>
                </a:lnTo>
                <a:cubicBezTo>
                  <a:pt x="2214" y="6370"/>
                  <a:pt x="2117" y="6286"/>
                  <a:pt x="2117" y="6105"/>
                </a:cubicBezTo>
                <a:lnTo>
                  <a:pt x="2117" y="1656"/>
                </a:lnTo>
                <a:cubicBezTo>
                  <a:pt x="2117" y="1474"/>
                  <a:pt x="2214" y="1390"/>
                  <a:pt x="2419" y="1390"/>
                </a:cubicBezTo>
                <a:lnTo>
                  <a:pt x="2842" y="1390"/>
                </a:lnTo>
                <a:cubicBezTo>
                  <a:pt x="3047" y="1390"/>
                  <a:pt x="3145" y="1474"/>
                  <a:pt x="3145" y="1656"/>
                </a:cubicBezTo>
                <a:lnTo>
                  <a:pt x="3145" y="2901"/>
                </a:lnTo>
                <a:lnTo>
                  <a:pt x="5260" y="2901"/>
                </a:lnTo>
                <a:lnTo>
                  <a:pt x="5260" y="1499"/>
                </a:lnTo>
                <a:cubicBezTo>
                  <a:pt x="5260" y="592"/>
                  <a:pt x="4776" y="0"/>
                  <a:pt x="3483"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0" name="Google Shape;940;p41"/>
          <p:cNvSpPr/>
          <p:nvPr/>
        </p:nvSpPr>
        <p:spPr>
          <a:xfrm>
            <a:off x="2318278" y="5234522"/>
            <a:ext cx="34684" cy="59543"/>
          </a:xfrm>
          <a:custGeom>
            <a:avLst/>
            <a:gdLst/>
            <a:ahLst/>
            <a:cxnLst/>
            <a:rect l="l" t="t" r="r" b="b"/>
            <a:pathLst>
              <a:path w="4522" h="7763" extrusionOk="0">
                <a:moveTo>
                  <a:pt x="0" y="0"/>
                </a:moveTo>
                <a:lnTo>
                  <a:pt x="0" y="7762"/>
                </a:lnTo>
                <a:lnTo>
                  <a:pt x="4521" y="7762"/>
                </a:lnTo>
                <a:lnTo>
                  <a:pt x="4521" y="6250"/>
                </a:lnTo>
                <a:lnTo>
                  <a:pt x="2116" y="6250"/>
                </a:lnTo>
                <a:lnTo>
                  <a:pt x="211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2" name="Google Shape;942;p41"/>
          <p:cNvSpPr/>
          <p:nvPr/>
        </p:nvSpPr>
        <p:spPr>
          <a:xfrm>
            <a:off x="2367223" y="5234522"/>
            <a:ext cx="40988" cy="59543"/>
          </a:xfrm>
          <a:custGeom>
            <a:avLst/>
            <a:gdLst/>
            <a:ahLst/>
            <a:cxnLst/>
            <a:rect l="l" t="t" r="r" b="b"/>
            <a:pathLst>
              <a:path w="5344" h="7763" extrusionOk="0">
                <a:moveTo>
                  <a:pt x="0" y="0"/>
                </a:moveTo>
                <a:lnTo>
                  <a:pt x="0" y="6262"/>
                </a:lnTo>
                <a:cubicBezTo>
                  <a:pt x="0" y="7169"/>
                  <a:pt x="484" y="7762"/>
                  <a:pt x="1777" y="7762"/>
                </a:cubicBezTo>
                <a:lnTo>
                  <a:pt x="3567" y="7762"/>
                </a:lnTo>
                <a:cubicBezTo>
                  <a:pt x="4860" y="7762"/>
                  <a:pt x="5344" y="7169"/>
                  <a:pt x="5344" y="6262"/>
                </a:cubicBezTo>
                <a:lnTo>
                  <a:pt x="5344" y="0"/>
                </a:lnTo>
                <a:lnTo>
                  <a:pt x="3228" y="0"/>
                </a:lnTo>
                <a:lnTo>
                  <a:pt x="3228" y="5984"/>
                </a:lnTo>
                <a:cubicBezTo>
                  <a:pt x="3228" y="6166"/>
                  <a:pt x="3131" y="6250"/>
                  <a:pt x="2926" y="6250"/>
                </a:cubicBezTo>
                <a:lnTo>
                  <a:pt x="2418" y="6250"/>
                </a:lnTo>
                <a:cubicBezTo>
                  <a:pt x="2213" y="6250"/>
                  <a:pt x="2116" y="6166"/>
                  <a:pt x="2116" y="5984"/>
                </a:cubicBezTo>
                <a:lnTo>
                  <a:pt x="211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3" name="Google Shape;943;p41"/>
          <p:cNvSpPr/>
          <p:nvPr/>
        </p:nvSpPr>
        <p:spPr>
          <a:xfrm>
            <a:off x="2426179" y="5234522"/>
            <a:ext cx="40896" cy="59543"/>
          </a:xfrm>
          <a:custGeom>
            <a:avLst/>
            <a:gdLst/>
            <a:ahLst/>
            <a:cxnLst/>
            <a:rect l="l" t="t" r="r" b="b"/>
            <a:pathLst>
              <a:path w="5332" h="7763" extrusionOk="0">
                <a:moveTo>
                  <a:pt x="2950" y="1391"/>
                </a:moveTo>
                <a:cubicBezTo>
                  <a:pt x="3156" y="1391"/>
                  <a:pt x="3252" y="1475"/>
                  <a:pt x="3252" y="1657"/>
                </a:cubicBezTo>
                <a:lnTo>
                  <a:pt x="3252" y="2914"/>
                </a:lnTo>
                <a:cubicBezTo>
                  <a:pt x="3252" y="3095"/>
                  <a:pt x="3156" y="3180"/>
                  <a:pt x="2950" y="3180"/>
                </a:cubicBezTo>
                <a:lnTo>
                  <a:pt x="2080" y="3180"/>
                </a:lnTo>
                <a:lnTo>
                  <a:pt x="2080" y="1391"/>
                </a:lnTo>
                <a:close/>
                <a:moveTo>
                  <a:pt x="2950" y="4570"/>
                </a:moveTo>
                <a:cubicBezTo>
                  <a:pt x="3156" y="4570"/>
                  <a:pt x="3252" y="4655"/>
                  <a:pt x="3252" y="4836"/>
                </a:cubicBezTo>
                <a:lnTo>
                  <a:pt x="3252" y="6106"/>
                </a:lnTo>
                <a:cubicBezTo>
                  <a:pt x="3252" y="6287"/>
                  <a:pt x="3156" y="6371"/>
                  <a:pt x="2950" y="6371"/>
                </a:cubicBezTo>
                <a:lnTo>
                  <a:pt x="2080" y="6371"/>
                </a:lnTo>
                <a:lnTo>
                  <a:pt x="2080" y="4570"/>
                </a:lnTo>
                <a:close/>
                <a:moveTo>
                  <a:pt x="1" y="0"/>
                </a:moveTo>
                <a:lnTo>
                  <a:pt x="1" y="7762"/>
                </a:lnTo>
                <a:lnTo>
                  <a:pt x="3555" y="7762"/>
                </a:lnTo>
                <a:cubicBezTo>
                  <a:pt x="4848" y="7762"/>
                  <a:pt x="5332" y="7169"/>
                  <a:pt x="5332" y="6262"/>
                </a:cubicBezTo>
                <a:lnTo>
                  <a:pt x="5332" y="5102"/>
                </a:lnTo>
                <a:cubicBezTo>
                  <a:pt x="5332" y="4486"/>
                  <a:pt x="5223" y="4062"/>
                  <a:pt x="4752" y="3857"/>
                </a:cubicBezTo>
                <a:cubicBezTo>
                  <a:pt x="5223" y="3604"/>
                  <a:pt x="5332" y="3120"/>
                  <a:pt x="5332" y="2491"/>
                </a:cubicBezTo>
                <a:lnTo>
                  <a:pt x="5332" y="1500"/>
                </a:lnTo>
                <a:cubicBezTo>
                  <a:pt x="5332" y="593"/>
                  <a:pt x="4848" y="0"/>
                  <a:pt x="3555"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5"/>
        <p:cNvGrpSpPr/>
        <p:nvPr/>
      </p:nvGrpSpPr>
      <p:grpSpPr>
        <a:xfrm>
          <a:off x="0" y="0"/>
          <a:ext cx="0" cy="0"/>
          <a:chOff x="0" y="0"/>
          <a:chExt cx="0" cy="0"/>
        </a:xfrm>
      </p:grpSpPr>
      <p:sp>
        <p:nvSpPr>
          <p:cNvPr id="1156" name="Google Shape;1156;p43"/>
          <p:cNvSpPr txBox="1">
            <a:spLocks noGrp="1"/>
          </p:cNvSpPr>
          <p:nvPr>
            <p:ph type="ctrTitle"/>
          </p:nvPr>
        </p:nvSpPr>
        <p:spPr>
          <a:xfrm>
            <a:off x="992223" y="585095"/>
            <a:ext cx="4949769" cy="520000"/>
          </a:xfrm>
          <a:prstGeom prst="rect">
            <a:avLst/>
          </a:prstGeom>
        </p:spPr>
        <p:txBody>
          <a:bodyPr spcFirstLastPara="1" wrap="square" lIns="121900" tIns="121900" rIns="121900" bIns="121900" anchor="ctr" anchorCtr="0">
            <a:noAutofit/>
          </a:bodyPr>
          <a:lstStyle/>
          <a:p>
            <a:r>
              <a:rPr lang="en" b="1" dirty="0"/>
              <a:t>Final considerations </a:t>
            </a:r>
            <a:endParaRPr b="1" dirty="0"/>
          </a:p>
        </p:txBody>
      </p:sp>
      <p:graphicFrame>
        <p:nvGraphicFramePr>
          <p:cNvPr id="14" name="Tabella 4">
            <a:extLst>
              <a:ext uri="{FF2B5EF4-FFF2-40B4-BE49-F238E27FC236}">
                <a16:creationId xmlns:a16="http://schemas.microsoft.com/office/drawing/2014/main" id="{47D16035-EDE2-6494-D3BE-8795C2F252C2}"/>
              </a:ext>
            </a:extLst>
          </p:cNvPr>
          <p:cNvGraphicFramePr>
            <a:graphicFrameLocks noGrp="1"/>
          </p:cNvGraphicFramePr>
          <p:nvPr>
            <p:extLst>
              <p:ext uri="{D42A27DB-BD31-4B8C-83A1-F6EECF244321}">
                <p14:modId xmlns:p14="http://schemas.microsoft.com/office/powerpoint/2010/main" val="3103934023"/>
              </p:ext>
            </p:extLst>
          </p:nvPr>
        </p:nvGraphicFramePr>
        <p:xfrm>
          <a:off x="6902416" y="2179962"/>
          <a:ext cx="4773644" cy="2498074"/>
        </p:xfrm>
        <a:graphic>
          <a:graphicData uri="http://schemas.openxmlformats.org/drawingml/2006/table">
            <a:tbl>
              <a:tblPr firstRow="1" bandRow="1">
                <a:tableStyleId>{5C22544A-7EE6-4342-B048-85BDC9FD1C3A}</a:tableStyleId>
              </a:tblPr>
              <a:tblGrid>
                <a:gridCol w="2484165">
                  <a:extLst>
                    <a:ext uri="{9D8B030D-6E8A-4147-A177-3AD203B41FA5}">
                      <a16:colId xmlns:a16="http://schemas.microsoft.com/office/drawing/2014/main" val="3453547047"/>
                    </a:ext>
                  </a:extLst>
                </a:gridCol>
                <a:gridCol w="2289479">
                  <a:extLst>
                    <a:ext uri="{9D8B030D-6E8A-4147-A177-3AD203B41FA5}">
                      <a16:colId xmlns:a16="http://schemas.microsoft.com/office/drawing/2014/main" val="1747032094"/>
                    </a:ext>
                  </a:extLst>
                </a:gridCol>
              </a:tblGrid>
              <a:tr h="618154">
                <a:tc>
                  <a:txBody>
                    <a:bodyPr/>
                    <a:lstStyle/>
                    <a:p>
                      <a:r>
                        <a:rPr lang="it-IT" dirty="0" err="1">
                          <a:solidFill>
                            <a:schemeClr val="bg1"/>
                          </a:solidFill>
                        </a:rPr>
                        <a:t>MongoDB</a:t>
                      </a:r>
                      <a:r>
                        <a:rPr lang="it-IT" dirty="0">
                          <a:solidFill>
                            <a:schemeClr val="bg1"/>
                          </a:solidFill>
                        </a:rPr>
                        <a:t> </a:t>
                      </a:r>
                      <a:r>
                        <a:rPr lang="it-IT" dirty="0" err="1">
                          <a:solidFill>
                            <a:schemeClr val="bg1"/>
                          </a:solidFill>
                        </a:rPr>
                        <a:t>collection</a:t>
                      </a:r>
                      <a:endParaRPr lang="it-IT" dirty="0">
                        <a:solidFill>
                          <a:schemeClr val="bg1"/>
                        </a:solidFill>
                      </a:endParaRPr>
                    </a:p>
                  </a:txBody>
                  <a:tcPr>
                    <a:noFill/>
                  </a:tcPr>
                </a:tc>
                <a:tc>
                  <a:txBody>
                    <a:bodyPr/>
                    <a:lstStyle/>
                    <a:p>
                      <a:r>
                        <a:rPr lang="it-IT" dirty="0" err="1">
                          <a:solidFill>
                            <a:schemeClr val="bg1"/>
                          </a:solidFill>
                        </a:rPr>
                        <a:t>Attribute</a:t>
                      </a:r>
                      <a:endParaRPr lang="it-IT" dirty="0">
                        <a:solidFill>
                          <a:schemeClr val="bg1"/>
                        </a:solidFill>
                      </a:endParaRPr>
                    </a:p>
                  </a:txBody>
                  <a:tcPr>
                    <a:noFill/>
                  </a:tcPr>
                </a:tc>
                <a:extLst>
                  <a:ext uri="{0D108BD9-81ED-4DB2-BD59-A6C34878D82A}">
                    <a16:rowId xmlns:a16="http://schemas.microsoft.com/office/drawing/2014/main" val="3430744182"/>
                  </a:ext>
                </a:extLst>
              </a:tr>
              <a:tr h="359619">
                <a:tc>
                  <a:txBody>
                    <a:bodyPr/>
                    <a:lstStyle/>
                    <a:p>
                      <a:r>
                        <a:rPr lang="it-IT" dirty="0">
                          <a:solidFill>
                            <a:schemeClr val="bg1"/>
                          </a:solidFill>
                        </a:rPr>
                        <a:t>Users</a:t>
                      </a:r>
                    </a:p>
                  </a:txBody>
                  <a:tcPr>
                    <a:noFill/>
                  </a:tcPr>
                </a:tc>
                <a:tc>
                  <a:txBody>
                    <a:bodyPr/>
                    <a:lstStyle/>
                    <a:p>
                      <a:r>
                        <a:rPr lang="it-IT" dirty="0">
                          <a:solidFill>
                            <a:schemeClr val="bg1"/>
                          </a:solidFill>
                        </a:rPr>
                        <a:t>username</a:t>
                      </a:r>
                    </a:p>
                  </a:txBody>
                  <a:tcPr>
                    <a:noFill/>
                  </a:tcPr>
                </a:tc>
                <a:extLst>
                  <a:ext uri="{0D108BD9-81ED-4DB2-BD59-A6C34878D82A}">
                    <a16:rowId xmlns:a16="http://schemas.microsoft.com/office/drawing/2014/main" val="4242700528"/>
                  </a:ext>
                </a:extLst>
              </a:tr>
              <a:tr h="359619">
                <a:tc>
                  <a:txBody>
                    <a:bodyPr/>
                    <a:lstStyle/>
                    <a:p>
                      <a:r>
                        <a:rPr lang="it-IT" dirty="0">
                          <a:solidFill>
                            <a:schemeClr val="bg1"/>
                          </a:solidFill>
                        </a:rPr>
                        <a:t>Users</a:t>
                      </a:r>
                    </a:p>
                  </a:txBody>
                  <a:tcPr>
                    <a:noFill/>
                  </a:tcPr>
                </a:tc>
                <a:tc>
                  <a:txBody>
                    <a:bodyPr/>
                    <a:lstStyle/>
                    <a:p>
                      <a:r>
                        <a:rPr lang="it-IT" dirty="0" err="1">
                          <a:solidFill>
                            <a:schemeClr val="bg1"/>
                          </a:solidFill>
                        </a:rPr>
                        <a:t>region</a:t>
                      </a:r>
                      <a:endParaRPr lang="it-IT" dirty="0">
                        <a:solidFill>
                          <a:schemeClr val="bg1"/>
                        </a:solidFill>
                      </a:endParaRPr>
                    </a:p>
                  </a:txBody>
                  <a:tcPr>
                    <a:noFill/>
                  </a:tcPr>
                </a:tc>
                <a:extLst>
                  <a:ext uri="{0D108BD9-81ED-4DB2-BD59-A6C34878D82A}">
                    <a16:rowId xmlns:a16="http://schemas.microsoft.com/office/drawing/2014/main" val="1535497245"/>
                  </a:ext>
                </a:extLst>
              </a:tr>
              <a:tr h="359619">
                <a:tc>
                  <a:txBody>
                    <a:bodyPr/>
                    <a:lstStyle/>
                    <a:p>
                      <a:r>
                        <a:rPr lang="it-IT" dirty="0">
                          <a:solidFill>
                            <a:schemeClr val="bg1"/>
                          </a:solidFill>
                        </a:rPr>
                        <a:t>Trades</a:t>
                      </a:r>
                    </a:p>
                  </a:txBody>
                  <a:tcPr>
                    <a:noFill/>
                  </a:tcPr>
                </a:tc>
                <a:tc>
                  <a:txBody>
                    <a:bodyPr/>
                    <a:lstStyle/>
                    <a:p>
                      <a:r>
                        <a:rPr lang="it-IT" dirty="0" err="1">
                          <a:solidFill>
                            <a:schemeClr val="bg1"/>
                          </a:solidFill>
                        </a:rPr>
                        <a:t>user_from</a:t>
                      </a:r>
                      <a:endParaRPr lang="it-IT" dirty="0">
                        <a:solidFill>
                          <a:schemeClr val="bg1"/>
                        </a:solidFill>
                      </a:endParaRPr>
                    </a:p>
                  </a:txBody>
                  <a:tcPr>
                    <a:noFill/>
                  </a:tcPr>
                </a:tc>
                <a:extLst>
                  <a:ext uri="{0D108BD9-81ED-4DB2-BD59-A6C34878D82A}">
                    <a16:rowId xmlns:a16="http://schemas.microsoft.com/office/drawing/2014/main" val="3105930077"/>
                  </a:ext>
                </a:extLst>
              </a:tr>
              <a:tr h="359619">
                <a:tc>
                  <a:txBody>
                    <a:bodyPr/>
                    <a:lstStyle/>
                    <a:p>
                      <a:r>
                        <a:rPr lang="it-IT" dirty="0">
                          <a:solidFill>
                            <a:schemeClr val="bg1"/>
                          </a:solidFill>
                        </a:rPr>
                        <a:t>Trades</a:t>
                      </a:r>
                    </a:p>
                  </a:txBody>
                  <a:tcPr>
                    <a:noFill/>
                  </a:tcPr>
                </a:tc>
                <a:tc>
                  <a:txBody>
                    <a:bodyPr/>
                    <a:lstStyle/>
                    <a:p>
                      <a:r>
                        <a:rPr lang="it-IT" dirty="0">
                          <a:solidFill>
                            <a:schemeClr val="bg1"/>
                          </a:solidFill>
                        </a:rPr>
                        <a:t>Status</a:t>
                      </a:r>
                    </a:p>
                  </a:txBody>
                  <a:tcPr>
                    <a:noFill/>
                  </a:tcPr>
                </a:tc>
                <a:extLst>
                  <a:ext uri="{0D108BD9-81ED-4DB2-BD59-A6C34878D82A}">
                    <a16:rowId xmlns:a16="http://schemas.microsoft.com/office/drawing/2014/main" val="157118228"/>
                  </a:ext>
                </a:extLst>
              </a:tr>
              <a:tr h="359619">
                <a:tc>
                  <a:txBody>
                    <a:bodyPr/>
                    <a:lstStyle/>
                    <a:p>
                      <a:r>
                        <a:rPr lang="it-IT" dirty="0">
                          <a:solidFill>
                            <a:schemeClr val="bg1"/>
                          </a:solidFill>
                        </a:rPr>
                        <a:t>Cards</a:t>
                      </a:r>
                    </a:p>
                  </a:txBody>
                  <a:tcPr>
                    <a:noFill/>
                  </a:tcPr>
                </a:tc>
                <a:tc>
                  <a:txBody>
                    <a:bodyPr/>
                    <a:lstStyle/>
                    <a:p>
                      <a:r>
                        <a:rPr lang="it-IT" dirty="0" err="1">
                          <a:solidFill>
                            <a:schemeClr val="bg1"/>
                          </a:solidFill>
                        </a:rPr>
                        <a:t>fullname</a:t>
                      </a:r>
                      <a:endParaRPr lang="it-IT" dirty="0">
                        <a:solidFill>
                          <a:schemeClr val="bg1"/>
                        </a:solidFill>
                      </a:endParaRPr>
                    </a:p>
                  </a:txBody>
                  <a:tcPr>
                    <a:noFill/>
                  </a:tcPr>
                </a:tc>
                <a:extLst>
                  <a:ext uri="{0D108BD9-81ED-4DB2-BD59-A6C34878D82A}">
                    <a16:rowId xmlns:a16="http://schemas.microsoft.com/office/drawing/2014/main" val="3411631253"/>
                  </a:ext>
                </a:extLst>
              </a:tr>
            </a:tbl>
          </a:graphicData>
        </a:graphic>
      </p:graphicFrame>
      <p:sp>
        <p:nvSpPr>
          <p:cNvPr id="15" name="CasellaDiTesto 14">
            <a:extLst>
              <a:ext uri="{FF2B5EF4-FFF2-40B4-BE49-F238E27FC236}">
                <a16:creationId xmlns:a16="http://schemas.microsoft.com/office/drawing/2014/main" id="{F7B98B58-E042-1C24-D269-96714476D8F2}"/>
              </a:ext>
            </a:extLst>
          </p:cNvPr>
          <p:cNvSpPr txBox="1"/>
          <p:nvPr/>
        </p:nvSpPr>
        <p:spPr>
          <a:xfrm>
            <a:off x="690651" y="5374561"/>
            <a:ext cx="5251341" cy="727059"/>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We choose to add some Indexes to improve the performance of the queries</a:t>
            </a:r>
          </a:p>
        </p:txBody>
      </p:sp>
      <p:sp>
        <p:nvSpPr>
          <p:cNvPr id="16" name="CasellaDiTesto 15">
            <a:extLst>
              <a:ext uri="{FF2B5EF4-FFF2-40B4-BE49-F238E27FC236}">
                <a16:creationId xmlns:a16="http://schemas.microsoft.com/office/drawing/2014/main" id="{69E4E062-81DE-866A-C2EF-83ACFD5A3FCF}"/>
              </a:ext>
            </a:extLst>
          </p:cNvPr>
          <p:cNvSpPr txBox="1"/>
          <p:nvPr/>
        </p:nvSpPr>
        <p:spPr>
          <a:xfrm>
            <a:off x="770770" y="1352062"/>
            <a:ext cx="1223412" cy="369332"/>
          </a:xfrm>
          <a:prstGeom prst="rect">
            <a:avLst/>
          </a:prstGeom>
          <a:noFill/>
        </p:spPr>
        <p:txBody>
          <a:bodyPr wrap="none" rtlCol="0">
            <a:spAutoFit/>
          </a:bodyPr>
          <a:lstStyle/>
          <a:p>
            <a:r>
              <a:rPr lang="it-IT" dirty="0"/>
              <a:t>Altro testo</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62"/>
        <p:cNvGrpSpPr/>
        <p:nvPr/>
      </p:nvGrpSpPr>
      <p:grpSpPr>
        <a:xfrm>
          <a:off x="0" y="0"/>
          <a:ext cx="0" cy="0"/>
          <a:chOff x="0" y="0"/>
          <a:chExt cx="0" cy="0"/>
        </a:xfrm>
      </p:grpSpPr>
      <p:sp>
        <p:nvSpPr>
          <p:cNvPr id="1563" name="Google Shape;1563;p51"/>
          <p:cNvSpPr/>
          <p:nvPr/>
        </p:nvSpPr>
        <p:spPr>
          <a:xfrm>
            <a:off x="0" y="1982700"/>
            <a:ext cx="5776000" cy="2755600"/>
          </a:xfrm>
          <a:prstGeom prst="rect">
            <a:avLst/>
          </a:pr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FFFFFF"/>
              </a:solidFill>
              <a:latin typeface="Arial"/>
              <a:cs typeface="Arial"/>
              <a:sym typeface="Arial"/>
            </a:endParaRPr>
          </a:p>
        </p:txBody>
      </p:sp>
      <p:sp>
        <p:nvSpPr>
          <p:cNvPr id="1564" name="Google Shape;1564;p51"/>
          <p:cNvSpPr txBox="1">
            <a:spLocks noGrp="1"/>
          </p:cNvSpPr>
          <p:nvPr>
            <p:ph type="ctrTitle"/>
          </p:nvPr>
        </p:nvSpPr>
        <p:spPr>
          <a:xfrm>
            <a:off x="1630400" y="3100500"/>
            <a:ext cx="8931200" cy="520000"/>
          </a:xfrm>
          <a:prstGeom prst="rect">
            <a:avLst/>
          </a:prstGeom>
        </p:spPr>
        <p:txBody>
          <a:bodyPr spcFirstLastPara="1" wrap="square" lIns="121900" tIns="121900" rIns="121900" bIns="121900" anchor="ctr" anchorCtr="0">
            <a:noAutofit/>
          </a:bodyPr>
          <a:lstStyle/>
          <a:p>
            <a:r>
              <a:rPr lang="en" dirty="0"/>
              <a:t>THANKS</a:t>
            </a:r>
            <a:br>
              <a:rPr lang="en" dirty="0"/>
            </a:br>
            <a:r>
              <a:rPr lang="en" dirty="0"/>
              <a:t>FOR YOUR</a:t>
            </a:r>
            <a:br>
              <a:rPr lang="en" dirty="0"/>
            </a:br>
            <a:r>
              <a:rPr lang="en" dirty="0"/>
              <a:t>ATTENTION </a:t>
            </a:r>
            <a:endParaRPr dirty="0"/>
          </a:p>
        </p:txBody>
      </p:sp>
      <p:sp>
        <p:nvSpPr>
          <p:cNvPr id="1566" name="Google Shape;1566;p51"/>
          <p:cNvSpPr/>
          <p:nvPr/>
        </p:nvSpPr>
        <p:spPr>
          <a:xfrm>
            <a:off x="5549700" y="1982700"/>
            <a:ext cx="226400" cy="2755600"/>
          </a:xfrm>
          <a:prstGeom prst="rect">
            <a:avLst/>
          </a:prstGeom>
          <a:solidFill>
            <a:srgbClr val="DC564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FFFFFF"/>
              </a:solidFill>
              <a:latin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pic>
        <p:nvPicPr>
          <p:cNvPr id="6" name="Immagine 5">
            <a:extLst>
              <a:ext uri="{FF2B5EF4-FFF2-40B4-BE49-F238E27FC236}">
                <a16:creationId xmlns:a16="http://schemas.microsoft.com/office/drawing/2014/main" id="{B3BE1E6A-EE5C-82B6-EE5C-65BCC18A46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79" y="477139"/>
            <a:ext cx="10527381" cy="6152262"/>
          </a:xfrm>
          <a:prstGeom prst="rect">
            <a:avLst/>
          </a:prstGeom>
        </p:spPr>
      </p:pic>
      <p:sp>
        <p:nvSpPr>
          <p:cNvPr id="527" name="Google Shape;527;p38"/>
          <p:cNvSpPr txBox="1">
            <a:spLocks noGrp="1"/>
          </p:cNvSpPr>
          <p:nvPr>
            <p:ph type="ctrTitle"/>
          </p:nvPr>
        </p:nvSpPr>
        <p:spPr>
          <a:xfrm>
            <a:off x="674479" y="354443"/>
            <a:ext cx="4135806" cy="520000"/>
          </a:xfrm>
          <a:prstGeom prst="rect">
            <a:avLst/>
          </a:prstGeom>
        </p:spPr>
        <p:txBody>
          <a:bodyPr spcFirstLastPara="1" wrap="square" lIns="121900" tIns="121900" rIns="121900" bIns="121900" anchor="ctr" anchorCtr="0">
            <a:noAutofit/>
          </a:bodyPr>
          <a:lstStyle/>
          <a:p>
            <a:r>
              <a:rPr lang="en" b="1" dirty="0"/>
              <a:t>UML Class Diagram</a:t>
            </a:r>
            <a:endParaRPr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6"/>
          <p:cNvSpPr txBox="1">
            <a:spLocks noGrp="1"/>
          </p:cNvSpPr>
          <p:nvPr>
            <p:ph type="ctrTitle"/>
          </p:nvPr>
        </p:nvSpPr>
        <p:spPr>
          <a:xfrm>
            <a:off x="496883" y="826067"/>
            <a:ext cx="10754400" cy="520000"/>
          </a:xfrm>
          <a:prstGeom prst="rect">
            <a:avLst/>
          </a:prstGeom>
        </p:spPr>
        <p:txBody>
          <a:bodyPr spcFirstLastPara="1" wrap="square" lIns="121900" tIns="121900" rIns="121900" bIns="121900" anchor="ctr" anchorCtr="0">
            <a:noAutofit/>
          </a:bodyPr>
          <a:lstStyle/>
          <a:p>
            <a:r>
              <a:rPr lang="en" b="1" dirty="0"/>
              <a:t>Dataset Description</a:t>
            </a:r>
            <a:endParaRPr b="1" dirty="0"/>
          </a:p>
        </p:txBody>
      </p:sp>
      <p:sp>
        <p:nvSpPr>
          <p:cNvPr id="5" name="CasellaDiTesto 4">
            <a:extLst>
              <a:ext uri="{FF2B5EF4-FFF2-40B4-BE49-F238E27FC236}">
                <a16:creationId xmlns:a16="http://schemas.microsoft.com/office/drawing/2014/main" id="{7CAAC626-C4DD-C01E-38E2-5E1B45DFAF9E}"/>
              </a:ext>
            </a:extLst>
          </p:cNvPr>
          <p:cNvSpPr txBox="1"/>
          <p:nvPr/>
        </p:nvSpPr>
        <p:spPr>
          <a:xfrm>
            <a:off x="496883" y="1630728"/>
            <a:ext cx="9943503" cy="4401205"/>
          </a:xfrm>
          <a:prstGeom prst="rect">
            <a:avLst/>
          </a:prstGeom>
          <a:noFill/>
        </p:spPr>
        <p:txBody>
          <a:bodyPr wrap="square">
            <a:spAutoFit/>
          </a:bodyPr>
          <a:lstStyle/>
          <a:p>
            <a:r>
              <a:rPr lang="en-US" sz="2000" b="1" dirty="0">
                <a:solidFill>
                  <a:srgbClr val="DC5641"/>
                </a:solidFill>
              </a:rPr>
              <a:t>Source</a:t>
            </a:r>
            <a:r>
              <a:rPr lang="en-US" sz="2000" dirty="0">
                <a:solidFill>
                  <a:srgbClr val="DC5641"/>
                </a:solidFill>
              </a:rPr>
              <a:t>:</a:t>
            </a:r>
            <a:r>
              <a:rPr lang="en-US" sz="2000" dirty="0"/>
              <a:t> </a:t>
            </a:r>
            <a:r>
              <a:rPr lang="en-US" sz="2000" dirty="0">
                <a:solidFill>
                  <a:srgbClr val="005375"/>
                </a:solidFill>
              </a:rPr>
              <a:t>Wikipedia – Understats – Kickest - APIFootball </a:t>
            </a:r>
          </a:p>
          <a:p>
            <a:endParaRPr lang="en-US" sz="2000" dirty="0"/>
          </a:p>
          <a:p>
            <a:r>
              <a:rPr lang="en-US" sz="2000" b="1" dirty="0">
                <a:solidFill>
                  <a:srgbClr val="DC5641"/>
                </a:solidFill>
              </a:rPr>
              <a:t>Description</a:t>
            </a:r>
            <a:r>
              <a:rPr lang="en-US" sz="2000" dirty="0">
                <a:solidFill>
                  <a:srgbClr val="DC5641"/>
                </a:solidFill>
              </a:rPr>
              <a:t>: </a:t>
            </a:r>
            <a:r>
              <a:rPr lang="en-US" sz="2000" dirty="0">
                <a:solidFill>
                  <a:srgbClr val="005375"/>
                </a:solidFill>
              </a:rPr>
              <a:t>Information about players retrieved by scraping. Users’ information and trade offers are randomly generated. </a:t>
            </a:r>
          </a:p>
          <a:p>
            <a:endParaRPr lang="en-US" sz="2000" dirty="0"/>
          </a:p>
          <a:p>
            <a:r>
              <a:rPr lang="en-US" sz="2000" b="1" dirty="0">
                <a:solidFill>
                  <a:srgbClr val="DC5641"/>
                </a:solidFill>
              </a:rPr>
              <a:t>Volume</a:t>
            </a:r>
            <a:r>
              <a:rPr lang="en-US" sz="2000" dirty="0">
                <a:solidFill>
                  <a:srgbClr val="DC5641"/>
                </a:solidFill>
              </a:rPr>
              <a:t>: </a:t>
            </a:r>
            <a:r>
              <a:rPr lang="en-US" sz="2000" dirty="0">
                <a:solidFill>
                  <a:srgbClr val="005375"/>
                </a:solidFill>
              </a:rPr>
              <a:t>At the beginning, the database is filled up only with players and users' information. Every week the admin will add the rating of the week for every player. </a:t>
            </a:r>
          </a:p>
          <a:p>
            <a:endParaRPr lang="en-US" sz="2000" dirty="0"/>
          </a:p>
          <a:p>
            <a:r>
              <a:rPr lang="en-US" sz="2000" b="1" dirty="0">
                <a:solidFill>
                  <a:srgbClr val="DC5641"/>
                </a:solidFill>
              </a:rPr>
              <a:t>Variety</a:t>
            </a:r>
            <a:r>
              <a:rPr lang="en-US" sz="2000" dirty="0"/>
              <a:t>: </a:t>
            </a:r>
            <a:r>
              <a:rPr lang="en-US" sz="2000" dirty="0">
                <a:solidFill>
                  <a:srgbClr val="005375"/>
                </a:solidFill>
              </a:rPr>
              <a:t>Statistics and rating of players retrieved from different sites. Wikipedia page of players used for retrieve a brief description of him. </a:t>
            </a:r>
          </a:p>
          <a:p>
            <a:endParaRPr lang="en-US" sz="2000" dirty="0"/>
          </a:p>
          <a:p>
            <a:r>
              <a:rPr lang="en-US" sz="2000" b="1" dirty="0">
                <a:solidFill>
                  <a:srgbClr val="DC5641"/>
                </a:solidFill>
              </a:rPr>
              <a:t>Velocity/Variability</a:t>
            </a:r>
            <a:r>
              <a:rPr lang="en-US" sz="2000" dirty="0"/>
              <a:t>: </a:t>
            </a:r>
            <a:r>
              <a:rPr lang="en-US" sz="2000" dirty="0">
                <a:solidFill>
                  <a:srgbClr val="005375"/>
                </a:solidFill>
              </a:rPr>
              <a:t>Stats and rate of every player is retrieved at the end of every matchday. The statistics of the past weeks stays in the database and from them the value of the players is calculated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2"/>
          <p:cNvSpPr txBox="1">
            <a:spLocks noGrp="1"/>
          </p:cNvSpPr>
          <p:nvPr>
            <p:ph type="ctrTitle"/>
          </p:nvPr>
        </p:nvSpPr>
        <p:spPr>
          <a:xfrm>
            <a:off x="858833" y="826067"/>
            <a:ext cx="10754400" cy="520000"/>
          </a:xfrm>
          <a:prstGeom prst="rect">
            <a:avLst/>
          </a:prstGeom>
        </p:spPr>
        <p:txBody>
          <a:bodyPr spcFirstLastPara="1" wrap="square" lIns="121900" tIns="121900" rIns="121900" bIns="121900" anchor="ctr" anchorCtr="0">
            <a:noAutofit/>
          </a:bodyPr>
          <a:lstStyle/>
          <a:p>
            <a:r>
              <a:rPr lang="en" b="1" dirty="0"/>
              <a:t>Non-Functional Requirements</a:t>
            </a:r>
            <a:endParaRPr b="1" dirty="0"/>
          </a:p>
        </p:txBody>
      </p:sp>
      <p:sp>
        <p:nvSpPr>
          <p:cNvPr id="5" name="CasellaDiTesto 4">
            <a:extLst>
              <a:ext uri="{FF2B5EF4-FFF2-40B4-BE49-F238E27FC236}">
                <a16:creationId xmlns:a16="http://schemas.microsoft.com/office/drawing/2014/main" id="{6F8F6E00-52E9-1212-024B-28D9149A13F9}"/>
              </a:ext>
            </a:extLst>
          </p:cNvPr>
          <p:cNvSpPr txBox="1"/>
          <p:nvPr/>
        </p:nvSpPr>
        <p:spPr>
          <a:xfrm>
            <a:off x="858833" y="1522764"/>
            <a:ext cx="9648746" cy="5008230"/>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US" sz="2000" dirty="0">
                <a:solidFill>
                  <a:srgbClr val="005375"/>
                </a:solidFill>
                <a:effectLst/>
                <a:ea typeface="Calibri" panose="020F0502020204030204" pitchFamily="34" charset="0"/>
              </a:rPr>
              <a:t>The application needs to be </a:t>
            </a:r>
            <a:r>
              <a:rPr lang="en-US" sz="2000" b="1" dirty="0">
                <a:solidFill>
                  <a:srgbClr val="DC5641"/>
                </a:solidFill>
                <a:effectLst/>
                <a:ea typeface="Calibri" panose="020F0502020204030204" pitchFamily="34" charset="0"/>
              </a:rPr>
              <a:t>consistent</a:t>
            </a:r>
            <a:r>
              <a:rPr lang="en-US" sz="2000" dirty="0">
                <a:solidFill>
                  <a:srgbClr val="005375"/>
                </a:solidFill>
                <a:effectLst/>
                <a:ea typeface="Calibri" panose="020F0502020204030204" pitchFamily="34" charset="0"/>
              </a:rPr>
              <a:t> regarding the application’s economy (trade and credits) to provide fair information among users.</a:t>
            </a:r>
          </a:p>
          <a:p>
            <a:pPr marL="342900" lvl="0" indent="-342900">
              <a:lnSpc>
                <a:spcPct val="107000"/>
              </a:lnSpc>
              <a:buFont typeface="Symbol" panose="05050102010706020507" pitchFamily="18" charset="2"/>
              <a:buChar char=""/>
            </a:pPr>
            <a:endParaRPr lang="en-US" sz="2000" dirty="0">
              <a:solidFill>
                <a:srgbClr val="005375"/>
              </a:solidFill>
              <a:effectLst/>
              <a:ea typeface="Calibri" panose="020F0502020204030204" pitchFamily="34" charset="0"/>
            </a:endParaRPr>
          </a:p>
          <a:p>
            <a:pPr marL="342900" lvl="0" indent="-342900">
              <a:lnSpc>
                <a:spcPct val="107000"/>
              </a:lnSpc>
              <a:buFont typeface="Symbol" panose="05050102010706020507" pitchFamily="18" charset="2"/>
              <a:buChar char=""/>
            </a:pPr>
            <a:r>
              <a:rPr lang="en-US" sz="2000" dirty="0">
                <a:solidFill>
                  <a:srgbClr val="005375"/>
                </a:solidFill>
                <a:effectLst/>
                <a:ea typeface="Calibri" panose="020F0502020204030204" pitchFamily="34" charset="0"/>
              </a:rPr>
              <a:t>The transactions must be </a:t>
            </a:r>
            <a:r>
              <a:rPr lang="en-US" sz="2000" b="1" dirty="0">
                <a:solidFill>
                  <a:srgbClr val="DC5641"/>
                </a:solidFill>
                <a:effectLst/>
                <a:ea typeface="Calibri" panose="020F0502020204030204" pitchFamily="34" charset="0"/>
              </a:rPr>
              <a:t>monotonic</a:t>
            </a:r>
            <a:r>
              <a:rPr lang="en-US" sz="2000" dirty="0">
                <a:solidFill>
                  <a:srgbClr val="005375"/>
                </a:solidFill>
                <a:effectLst/>
                <a:ea typeface="Calibri" panose="020F0502020204030204" pitchFamily="34" charset="0"/>
              </a:rPr>
              <a:t>: every user must see the last version of the data and every trade request must be managed in the same order they are accepted.</a:t>
            </a:r>
          </a:p>
          <a:p>
            <a:pPr marL="342900" lvl="0" indent="-342900">
              <a:lnSpc>
                <a:spcPct val="107000"/>
              </a:lnSpc>
              <a:buFont typeface="Symbol" panose="05050102010706020507" pitchFamily="18" charset="2"/>
              <a:buChar char=""/>
            </a:pPr>
            <a:endParaRPr lang="en-US" sz="2000" dirty="0">
              <a:solidFill>
                <a:srgbClr val="005375"/>
              </a:solidFill>
              <a:effectLst/>
              <a:ea typeface="Calibri" panose="020F0502020204030204" pitchFamily="34" charset="0"/>
            </a:endParaRPr>
          </a:p>
          <a:p>
            <a:pPr marL="342900" lvl="0" indent="-342900">
              <a:lnSpc>
                <a:spcPct val="107000"/>
              </a:lnSpc>
              <a:buFont typeface="Symbol" panose="05050102010706020507" pitchFamily="18" charset="2"/>
              <a:buChar char=""/>
            </a:pPr>
            <a:r>
              <a:rPr lang="en-US" sz="2000" dirty="0">
                <a:solidFill>
                  <a:srgbClr val="005375"/>
                </a:solidFill>
                <a:effectLst/>
                <a:ea typeface="Calibri" panose="020F0502020204030204" pitchFamily="34" charset="0"/>
              </a:rPr>
              <a:t>The password must be </a:t>
            </a:r>
            <a:r>
              <a:rPr lang="en-US" sz="2000" b="1" dirty="0">
                <a:solidFill>
                  <a:srgbClr val="DC5641"/>
                </a:solidFill>
                <a:effectLst/>
                <a:ea typeface="Calibri" panose="020F0502020204030204" pitchFamily="34" charset="0"/>
              </a:rPr>
              <a:t>protected</a:t>
            </a:r>
            <a:r>
              <a:rPr lang="en-US" sz="2000" dirty="0">
                <a:solidFill>
                  <a:srgbClr val="005375"/>
                </a:solidFill>
                <a:effectLst/>
                <a:ea typeface="Calibri" panose="020F0502020204030204" pitchFamily="34" charset="0"/>
              </a:rPr>
              <a:t> and stored </a:t>
            </a:r>
            <a:r>
              <a:rPr lang="en-US" sz="2000" b="1" dirty="0">
                <a:solidFill>
                  <a:srgbClr val="DC5641"/>
                </a:solidFill>
                <a:effectLst/>
                <a:ea typeface="Calibri" panose="020F0502020204030204" pitchFamily="34" charset="0"/>
              </a:rPr>
              <a:t>encrypted</a:t>
            </a:r>
            <a:r>
              <a:rPr lang="en-US" sz="2000" dirty="0">
                <a:solidFill>
                  <a:srgbClr val="005375"/>
                </a:solidFill>
                <a:effectLst/>
                <a:ea typeface="Calibri" panose="020F0502020204030204" pitchFamily="34" charset="0"/>
              </a:rPr>
              <a:t> for privacy issues.</a:t>
            </a:r>
          </a:p>
          <a:p>
            <a:pPr marL="342900" lvl="0" indent="-342900">
              <a:lnSpc>
                <a:spcPct val="107000"/>
              </a:lnSpc>
              <a:buFont typeface="Symbol" panose="05050102010706020507" pitchFamily="18" charset="2"/>
              <a:buChar char=""/>
            </a:pPr>
            <a:endParaRPr lang="en-US" sz="2000" dirty="0">
              <a:solidFill>
                <a:srgbClr val="005375"/>
              </a:solidFill>
              <a:effectLst/>
              <a:ea typeface="Calibri" panose="020F0502020204030204" pitchFamily="34" charset="0"/>
            </a:endParaRPr>
          </a:p>
          <a:p>
            <a:pPr marL="342900" lvl="0" indent="-342900" algn="just">
              <a:lnSpc>
                <a:spcPct val="107000"/>
              </a:lnSpc>
              <a:buFont typeface="Symbol" panose="05050102010706020507" pitchFamily="18" charset="2"/>
              <a:buChar char=""/>
            </a:pPr>
            <a:r>
              <a:rPr lang="en-US" sz="2000" dirty="0">
                <a:solidFill>
                  <a:srgbClr val="005375"/>
                </a:solidFill>
                <a:effectLst/>
                <a:ea typeface="Calibri" panose="020F0502020204030204" pitchFamily="34" charset="0"/>
              </a:rPr>
              <a:t>The system will be </a:t>
            </a:r>
            <a:r>
              <a:rPr lang="en-US" sz="2000" b="1" dirty="0">
                <a:solidFill>
                  <a:srgbClr val="DC5641"/>
                </a:solidFill>
                <a:effectLst/>
                <a:ea typeface="Calibri" panose="020F0502020204030204" pitchFamily="34" charset="0"/>
              </a:rPr>
              <a:t>available</a:t>
            </a:r>
            <a:r>
              <a:rPr lang="en-US" sz="2000" dirty="0">
                <a:solidFill>
                  <a:srgbClr val="005375"/>
                </a:solidFill>
                <a:effectLst/>
                <a:ea typeface="Calibri" panose="020F0502020204030204" pitchFamily="34" charset="0"/>
              </a:rPr>
              <a:t> 24 * 7.</a:t>
            </a:r>
          </a:p>
          <a:p>
            <a:pPr marL="342900" lvl="0" indent="-342900" algn="just">
              <a:lnSpc>
                <a:spcPct val="107000"/>
              </a:lnSpc>
              <a:buFont typeface="Symbol" panose="05050102010706020507" pitchFamily="18" charset="2"/>
              <a:buChar char=""/>
            </a:pPr>
            <a:endParaRPr lang="en-US" sz="2000" dirty="0">
              <a:solidFill>
                <a:srgbClr val="005375"/>
              </a:solidFill>
              <a:effectLst/>
              <a:ea typeface="Calibri" panose="020F0502020204030204" pitchFamily="34" charset="0"/>
            </a:endParaRPr>
          </a:p>
          <a:p>
            <a:pPr marL="342900" lvl="0" indent="-342900" algn="just">
              <a:lnSpc>
                <a:spcPct val="107000"/>
              </a:lnSpc>
              <a:buFont typeface="Symbol" panose="05050102010706020507" pitchFamily="18" charset="2"/>
              <a:buChar char=""/>
            </a:pPr>
            <a:r>
              <a:rPr lang="en-US" sz="2000" dirty="0">
                <a:solidFill>
                  <a:srgbClr val="005375"/>
                </a:solidFill>
                <a:effectLst/>
                <a:ea typeface="Calibri" panose="020F0502020204030204" pitchFamily="34" charset="0"/>
              </a:rPr>
              <a:t>A </a:t>
            </a:r>
            <a:r>
              <a:rPr lang="en-US" sz="2000" b="1" dirty="0">
                <a:solidFill>
                  <a:srgbClr val="DC5641"/>
                </a:solidFill>
                <a:effectLst/>
                <a:ea typeface="Calibri" panose="020F0502020204030204" pitchFamily="34" charset="0"/>
              </a:rPr>
              <a:t>Graphical User Interface </a:t>
            </a:r>
            <a:r>
              <a:rPr lang="en-US" sz="2000" dirty="0">
                <a:solidFill>
                  <a:srgbClr val="005375"/>
                </a:solidFill>
                <a:effectLst/>
                <a:ea typeface="Calibri" panose="020F0502020204030204" pitchFamily="34" charset="0"/>
              </a:rPr>
              <a:t>is crucial for an involving game experience.</a:t>
            </a:r>
          </a:p>
          <a:p>
            <a:pPr marL="342900" lvl="0" indent="-342900" algn="just">
              <a:lnSpc>
                <a:spcPct val="107000"/>
              </a:lnSpc>
              <a:buFont typeface="Symbol" panose="05050102010706020507" pitchFamily="18" charset="2"/>
              <a:buChar char=""/>
            </a:pPr>
            <a:endParaRPr lang="en-US" sz="2000" dirty="0">
              <a:solidFill>
                <a:srgbClr val="005375"/>
              </a:solidFill>
              <a:effectLst/>
              <a:ea typeface="Calibri" panose="020F0502020204030204" pitchFamily="34" charset="0"/>
            </a:endParaRPr>
          </a:p>
          <a:p>
            <a:pPr marL="342900" lvl="0" indent="-342900" algn="just">
              <a:lnSpc>
                <a:spcPct val="107000"/>
              </a:lnSpc>
              <a:spcAft>
                <a:spcPts val="800"/>
              </a:spcAft>
              <a:buFont typeface="Symbol" panose="05050102010706020507" pitchFamily="18" charset="2"/>
              <a:buChar char=""/>
            </a:pPr>
            <a:r>
              <a:rPr lang="en-US" sz="2000" dirty="0">
                <a:solidFill>
                  <a:srgbClr val="005375"/>
                </a:solidFill>
                <a:effectLst/>
                <a:ea typeface="Calibri" panose="020F0502020204030204" pitchFamily="34" charset="0"/>
              </a:rPr>
              <a:t>The statistics regarding cards are not needed to be real-time, they are updated periodically, and they will be eventually consistent.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2"/>
          <p:cNvSpPr txBox="1">
            <a:spLocks noGrp="1"/>
          </p:cNvSpPr>
          <p:nvPr>
            <p:ph type="ctrTitle"/>
          </p:nvPr>
        </p:nvSpPr>
        <p:spPr>
          <a:xfrm>
            <a:off x="858833" y="835592"/>
            <a:ext cx="10754400" cy="520000"/>
          </a:xfrm>
          <a:prstGeom prst="rect">
            <a:avLst/>
          </a:prstGeom>
        </p:spPr>
        <p:txBody>
          <a:bodyPr spcFirstLastPara="1" wrap="square" lIns="121900" tIns="121900" rIns="121900" bIns="121900" anchor="ctr" anchorCtr="0">
            <a:noAutofit/>
          </a:bodyPr>
          <a:lstStyle/>
          <a:p>
            <a:r>
              <a:rPr lang="en" b="1" dirty="0"/>
              <a:t>Non-Functional Requirements and CAP Theorem</a:t>
            </a:r>
            <a:endParaRPr b="1" dirty="0"/>
          </a:p>
        </p:txBody>
      </p:sp>
      <p:sp>
        <p:nvSpPr>
          <p:cNvPr id="5" name="CasellaDiTesto 4">
            <a:extLst>
              <a:ext uri="{FF2B5EF4-FFF2-40B4-BE49-F238E27FC236}">
                <a16:creationId xmlns:a16="http://schemas.microsoft.com/office/drawing/2014/main" id="{6F8F6E00-52E9-1212-024B-28D9149A13F9}"/>
              </a:ext>
            </a:extLst>
          </p:cNvPr>
          <p:cNvSpPr txBox="1"/>
          <p:nvPr/>
        </p:nvSpPr>
        <p:spPr>
          <a:xfrm>
            <a:off x="858833" y="1522764"/>
            <a:ext cx="9632704" cy="4678910"/>
          </a:xfrm>
          <a:prstGeom prst="rect">
            <a:avLst/>
          </a:prstGeom>
          <a:noFill/>
        </p:spPr>
        <p:txBody>
          <a:bodyPr wrap="square">
            <a:spAutoFit/>
          </a:bodyPr>
          <a:lstStyle/>
          <a:p>
            <a:pPr marR="0" lvl="0" algn="l" defTabSz="914400" rtl="0" eaLnBrk="1" fontAlgn="auto" latinLnBrk="0" hangingPunct="1">
              <a:lnSpc>
                <a:spcPct val="107000"/>
              </a:lnSpc>
              <a:spcBef>
                <a:spcPts val="0"/>
              </a:spcBef>
              <a:spcAft>
                <a:spcPts val="0"/>
              </a:spcAft>
              <a:buClrTx/>
              <a:buSzTx/>
              <a:tabLst/>
              <a:defRPr/>
            </a:pPr>
            <a:r>
              <a:rPr kumimoji="0" lang="it-IT" sz="2000" b="0" i="0" u="none" strike="noStrike" kern="1200" cap="none" spc="0" normalizeH="0" baseline="0" noProof="0" dirty="0" err="1">
                <a:ln>
                  <a:noFill/>
                </a:ln>
                <a:solidFill>
                  <a:srgbClr val="005375"/>
                </a:solidFill>
                <a:effectLst/>
                <a:uLnTx/>
                <a:uFillTx/>
                <a:latin typeface="Arial"/>
                <a:ea typeface="Calibri" panose="020F0502020204030204" pitchFamily="34" charset="0"/>
                <a:cs typeface="+mn-cs"/>
              </a:rPr>
              <a:t>According</a:t>
            </a:r>
            <a:r>
              <a:rPr kumimoji="0" lang="it-IT" sz="2000" b="0" i="0"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 to </a:t>
            </a:r>
            <a:r>
              <a:rPr kumimoji="0" lang="it-IT" sz="2000" b="0" i="1"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Non-</a:t>
            </a:r>
            <a:r>
              <a:rPr kumimoji="0" lang="it-IT" sz="2000" b="0" i="1" u="none" strike="noStrike" kern="1200" cap="none" spc="0" normalizeH="0" baseline="0" noProof="0" dirty="0" err="1">
                <a:ln>
                  <a:noFill/>
                </a:ln>
                <a:solidFill>
                  <a:srgbClr val="005375"/>
                </a:solidFill>
                <a:effectLst/>
                <a:uLnTx/>
                <a:uFillTx/>
                <a:latin typeface="Arial"/>
                <a:ea typeface="Calibri" panose="020F0502020204030204" pitchFamily="34" charset="0"/>
                <a:cs typeface="+mn-cs"/>
              </a:rPr>
              <a:t>Functional</a:t>
            </a:r>
            <a:r>
              <a:rPr kumimoji="0" lang="it-IT" sz="2000" b="0" i="1"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 </a:t>
            </a:r>
            <a:r>
              <a:rPr kumimoji="0" lang="it-IT" sz="2000" b="0" i="1" u="none" strike="noStrike" kern="1200" cap="none" spc="0" normalizeH="0" baseline="0" noProof="0" dirty="0" err="1">
                <a:ln>
                  <a:noFill/>
                </a:ln>
                <a:solidFill>
                  <a:srgbClr val="005375"/>
                </a:solidFill>
                <a:effectLst/>
                <a:uLnTx/>
                <a:uFillTx/>
                <a:latin typeface="Arial"/>
                <a:ea typeface="Calibri" panose="020F0502020204030204" pitchFamily="34" charset="0"/>
                <a:cs typeface="+mn-cs"/>
              </a:rPr>
              <a:t>Requirement</a:t>
            </a:r>
            <a:r>
              <a:rPr lang="it-IT" sz="2000" i="1" dirty="0">
                <a:solidFill>
                  <a:srgbClr val="005375"/>
                </a:solidFill>
                <a:latin typeface="Arial"/>
                <a:ea typeface="Calibri" panose="020F0502020204030204" pitchFamily="34" charset="0"/>
              </a:rPr>
              <a:t>s</a:t>
            </a:r>
            <a:r>
              <a:rPr lang="it-IT" sz="2000" dirty="0">
                <a:solidFill>
                  <a:srgbClr val="005375"/>
                </a:solidFill>
                <a:latin typeface="Arial"/>
                <a:ea typeface="Calibri" panose="020F0502020204030204" pitchFamily="34" charset="0"/>
              </a:rPr>
              <a:t>, </a:t>
            </a:r>
            <a:r>
              <a:rPr lang="it-IT" sz="2000" dirty="0" err="1">
                <a:solidFill>
                  <a:srgbClr val="005375"/>
                </a:solidFill>
                <a:latin typeface="Arial"/>
                <a:ea typeface="Calibri" panose="020F0502020204030204" pitchFamily="34" charset="0"/>
              </a:rPr>
              <a:t>our</a:t>
            </a:r>
            <a:r>
              <a:rPr lang="it-IT" sz="2000" dirty="0">
                <a:solidFill>
                  <a:srgbClr val="005375"/>
                </a:solidFill>
                <a:latin typeface="Arial"/>
                <a:ea typeface="Calibri" panose="020F0502020204030204" pitchFamily="34" charset="0"/>
              </a:rPr>
              <a:t> system must </a:t>
            </a:r>
            <a:r>
              <a:rPr lang="it-IT" sz="2000" dirty="0" err="1">
                <a:solidFill>
                  <a:srgbClr val="005375"/>
                </a:solidFill>
                <a:latin typeface="Arial"/>
                <a:ea typeface="Calibri" panose="020F0502020204030204" pitchFamily="34" charset="0"/>
              </a:rPr>
              <a:t>guarantee</a:t>
            </a:r>
            <a:r>
              <a:rPr lang="it-IT" sz="2000" dirty="0">
                <a:solidFill>
                  <a:srgbClr val="005375"/>
                </a:solidFill>
                <a:latin typeface="Arial"/>
                <a:ea typeface="Calibri" panose="020F0502020204030204" pitchFamily="34" charset="0"/>
              </a:rPr>
              <a:t> a high </a:t>
            </a:r>
            <a:r>
              <a:rPr lang="it-IT" sz="2000" dirty="0" err="1">
                <a:solidFill>
                  <a:srgbClr val="005375"/>
                </a:solidFill>
                <a:latin typeface="Arial"/>
                <a:ea typeface="Calibri" panose="020F0502020204030204" pitchFamily="34" charset="0"/>
              </a:rPr>
              <a:t>consistency</a:t>
            </a:r>
            <a:r>
              <a:rPr lang="it-IT" sz="2000" dirty="0">
                <a:solidFill>
                  <a:srgbClr val="005375"/>
                </a:solidFill>
                <a:latin typeface="Arial"/>
                <a:ea typeface="Calibri" panose="020F0502020204030204" pitchFamily="34" charset="0"/>
              </a:rPr>
              <a:t> and </a:t>
            </a:r>
            <a:r>
              <a:rPr lang="it-IT" sz="2000" dirty="0" err="1">
                <a:solidFill>
                  <a:srgbClr val="005375"/>
                </a:solidFill>
                <a:latin typeface="Arial"/>
                <a:ea typeface="Calibri" panose="020F0502020204030204" pitchFamily="34" charset="0"/>
              </a:rPr>
              <a:t>stability</a:t>
            </a:r>
            <a:r>
              <a:rPr lang="it-IT" sz="2000" dirty="0">
                <a:solidFill>
                  <a:srgbClr val="005375"/>
                </a:solidFill>
                <a:latin typeface="Arial"/>
                <a:ea typeface="Calibri" panose="020F0502020204030204" pitchFamily="34" charset="0"/>
              </a:rPr>
              <a:t>.</a:t>
            </a:r>
          </a:p>
          <a:p>
            <a:pPr marR="0" lvl="0" algn="l" defTabSz="914400" rtl="0" eaLnBrk="1" fontAlgn="auto" latinLnBrk="0" hangingPunct="1">
              <a:lnSpc>
                <a:spcPct val="107000"/>
              </a:lnSpc>
              <a:spcBef>
                <a:spcPts val="0"/>
              </a:spcBef>
              <a:spcAft>
                <a:spcPts val="0"/>
              </a:spcAft>
              <a:buClrTx/>
              <a:buSzTx/>
              <a:tabLst/>
              <a:defRPr/>
            </a:pPr>
            <a:endParaRPr lang="it-IT" sz="2000" b="1" dirty="0">
              <a:solidFill>
                <a:srgbClr val="DC5641"/>
              </a:solidFill>
              <a:latin typeface="Arial"/>
              <a:ea typeface="Calibri" panose="020F0502020204030204" pitchFamily="34" charset="0"/>
            </a:endParaRPr>
          </a:p>
          <a:p>
            <a:pPr marR="0" lvl="0" algn="l" defTabSz="914400" rtl="0" eaLnBrk="1" fontAlgn="auto" latinLnBrk="0" hangingPunct="1">
              <a:lnSpc>
                <a:spcPct val="107000"/>
              </a:lnSpc>
              <a:spcBef>
                <a:spcPts val="0"/>
              </a:spcBef>
              <a:spcAft>
                <a:spcPts val="0"/>
              </a:spcAft>
              <a:buClrTx/>
              <a:buSzTx/>
              <a:tabLst/>
              <a:defRPr/>
            </a:pPr>
            <a:r>
              <a:rPr lang="it-IT" sz="2000" b="1" dirty="0">
                <a:solidFill>
                  <a:srgbClr val="DC5641"/>
                </a:solidFill>
                <a:latin typeface="Arial"/>
                <a:ea typeface="Calibri" panose="020F0502020204030204" pitchFamily="34" charset="0"/>
              </a:rPr>
              <a:t>Consistency</a:t>
            </a:r>
            <a:r>
              <a:rPr lang="it-IT" sz="2000" dirty="0">
                <a:solidFill>
                  <a:srgbClr val="DC5641"/>
                </a:solidFill>
                <a:latin typeface="Arial"/>
                <a:ea typeface="Calibri" panose="020F0502020204030204" pitchFamily="34" charset="0"/>
              </a:rPr>
              <a:t> </a:t>
            </a:r>
            <a:r>
              <a:rPr lang="it-IT" sz="2000" dirty="0">
                <a:solidFill>
                  <a:srgbClr val="005375"/>
                </a:solidFill>
                <a:latin typeface="Arial"/>
                <a:ea typeface="Calibri" panose="020F0502020204030204" pitchFamily="34" charset="0"/>
              </a:rPr>
              <a:t>and</a:t>
            </a:r>
            <a:r>
              <a:rPr lang="it-IT" sz="2000" dirty="0">
                <a:solidFill>
                  <a:srgbClr val="DC5641"/>
                </a:solidFill>
                <a:latin typeface="Arial"/>
                <a:ea typeface="Calibri" panose="020F0502020204030204" pitchFamily="34" charset="0"/>
              </a:rPr>
              <a:t> </a:t>
            </a:r>
            <a:r>
              <a:rPr lang="it-IT" sz="2000" b="1" dirty="0" err="1">
                <a:solidFill>
                  <a:srgbClr val="DC5641"/>
                </a:solidFill>
                <a:latin typeface="Arial"/>
                <a:ea typeface="Calibri" panose="020F0502020204030204" pitchFamily="34" charset="0"/>
              </a:rPr>
              <a:t>Partitioning</a:t>
            </a:r>
            <a:r>
              <a:rPr lang="it-IT" sz="2000" b="1" dirty="0">
                <a:solidFill>
                  <a:srgbClr val="DC5641"/>
                </a:solidFill>
                <a:latin typeface="Arial"/>
                <a:ea typeface="Calibri" panose="020F0502020204030204" pitchFamily="34" charset="0"/>
              </a:rPr>
              <a:t> </a:t>
            </a:r>
            <a:r>
              <a:rPr lang="it-IT" sz="2000" dirty="0">
                <a:solidFill>
                  <a:srgbClr val="005375"/>
                </a:solidFill>
                <a:latin typeface="Arial"/>
                <a:ea typeface="Calibri" panose="020F0502020204030204" pitchFamily="34" charset="0"/>
              </a:rPr>
              <a:t>are the </a:t>
            </a:r>
            <a:r>
              <a:rPr lang="it-IT" sz="2000" dirty="0" err="1">
                <a:solidFill>
                  <a:srgbClr val="005375"/>
                </a:solidFill>
                <a:latin typeface="Arial"/>
                <a:ea typeface="Calibri" panose="020F0502020204030204" pitchFamily="34" charset="0"/>
              </a:rPr>
              <a:t>edges</a:t>
            </a:r>
            <a:r>
              <a:rPr lang="it-IT" sz="2000" dirty="0">
                <a:solidFill>
                  <a:srgbClr val="005375"/>
                </a:solidFill>
                <a:latin typeface="Arial"/>
                <a:ea typeface="Calibri" panose="020F0502020204030204" pitchFamily="34" charset="0"/>
              </a:rPr>
              <a:t> </a:t>
            </a:r>
            <a:r>
              <a:rPr lang="it-IT" sz="2000" dirty="0" err="1">
                <a:solidFill>
                  <a:srgbClr val="005375"/>
                </a:solidFill>
                <a:latin typeface="Arial"/>
                <a:ea typeface="Calibri" panose="020F0502020204030204" pitchFamily="34" charset="0"/>
              </a:rPr>
              <a:t>chosen</a:t>
            </a:r>
            <a:r>
              <a:rPr lang="it-IT" sz="2000" dirty="0">
                <a:solidFill>
                  <a:srgbClr val="005375"/>
                </a:solidFill>
                <a:latin typeface="Arial"/>
                <a:ea typeface="Calibri" panose="020F0502020204030204" pitchFamily="34" charset="0"/>
              </a:rPr>
              <a:t> from the </a:t>
            </a:r>
            <a:r>
              <a:rPr lang="it-IT" sz="2000" i="1" dirty="0">
                <a:solidFill>
                  <a:srgbClr val="005375"/>
                </a:solidFill>
                <a:latin typeface="Arial"/>
                <a:ea typeface="Calibri" panose="020F0502020204030204" pitchFamily="34" charset="0"/>
              </a:rPr>
              <a:t>CAP </a:t>
            </a:r>
            <a:r>
              <a:rPr lang="it-IT" sz="2000" i="1" dirty="0" err="1">
                <a:solidFill>
                  <a:srgbClr val="005375"/>
                </a:solidFill>
                <a:latin typeface="Arial"/>
                <a:ea typeface="Calibri" panose="020F0502020204030204" pitchFamily="34" charset="0"/>
              </a:rPr>
              <a:t>Triangle</a:t>
            </a:r>
            <a:r>
              <a:rPr lang="it-IT" sz="2000" i="1" dirty="0">
                <a:solidFill>
                  <a:srgbClr val="005375"/>
                </a:solidFill>
                <a:latin typeface="Arial"/>
                <a:ea typeface="Calibri" panose="020F0502020204030204" pitchFamily="34" charset="0"/>
              </a:rPr>
              <a:t> (Users and Trades </a:t>
            </a:r>
            <a:r>
              <a:rPr lang="it-IT" sz="2000" dirty="0" err="1">
                <a:solidFill>
                  <a:srgbClr val="005375"/>
                </a:solidFill>
                <a:latin typeface="Arial"/>
                <a:ea typeface="Calibri" panose="020F0502020204030204" pitchFamily="34" charset="0"/>
              </a:rPr>
              <a:t>collection</a:t>
            </a:r>
            <a:r>
              <a:rPr lang="it-IT" sz="2000" dirty="0">
                <a:solidFill>
                  <a:srgbClr val="005375"/>
                </a:solidFill>
                <a:latin typeface="Arial"/>
                <a:ea typeface="Calibri" panose="020F0502020204030204" pitchFamily="34" charset="0"/>
              </a:rPr>
              <a:t>)</a:t>
            </a:r>
            <a:endParaRPr lang="it-IT" sz="2000" b="1" dirty="0">
              <a:solidFill>
                <a:srgbClr val="005375"/>
              </a:solidFill>
              <a:latin typeface="Arial"/>
              <a:ea typeface="Calibri" panose="020F0502020204030204" pitchFamily="34" charset="0"/>
            </a:endParaRPr>
          </a:p>
          <a:p>
            <a:pPr marR="0" lvl="0" algn="l" defTabSz="914400" rtl="0" eaLnBrk="1" fontAlgn="auto" latinLnBrk="0" hangingPunct="1">
              <a:lnSpc>
                <a:spcPct val="107000"/>
              </a:lnSpc>
              <a:spcBef>
                <a:spcPts val="0"/>
              </a:spcBef>
              <a:spcAft>
                <a:spcPts val="0"/>
              </a:spcAft>
              <a:buClrTx/>
              <a:buSzTx/>
              <a:tabLst/>
              <a:defRPr/>
            </a:pPr>
            <a:endParaRPr kumimoji="0" lang="en-US" sz="2000" b="0" u="none" strike="noStrike" kern="1200" cap="none" spc="0" normalizeH="0" baseline="0" noProof="0" dirty="0">
              <a:ln>
                <a:noFill/>
              </a:ln>
              <a:solidFill>
                <a:srgbClr val="005375"/>
              </a:solidFill>
              <a:effectLst/>
              <a:uLnTx/>
              <a:uFillTx/>
              <a:latin typeface="Arial"/>
              <a:ea typeface="Calibri" panose="020F0502020204030204" pitchFamily="34" charset="0"/>
              <a:cs typeface="+mn-cs"/>
            </a:endParaRPr>
          </a:p>
          <a:p>
            <a:pPr marR="0" lvl="0" algn="l" defTabSz="914400" rtl="0" eaLnBrk="1" fontAlgn="auto" latinLnBrk="0" hangingPunct="1">
              <a:lnSpc>
                <a:spcPct val="107000"/>
              </a:lnSpc>
              <a:spcBef>
                <a:spcPts val="0"/>
              </a:spcBef>
              <a:spcAft>
                <a:spcPts val="0"/>
              </a:spcAft>
              <a:buClrTx/>
              <a:buSzTx/>
              <a:tabLst/>
              <a:defRPr/>
            </a:pPr>
            <a:r>
              <a:rPr kumimoji="0" lang="en-US" sz="2000" b="0"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It is important that all users </a:t>
            </a:r>
            <a:r>
              <a:rPr kumimoji="0" lang="en-US" sz="2000" b="0" u="none" strike="noStrike" kern="1200" cap="none" spc="0" normalizeH="0" baseline="0" noProof="0" dirty="0">
                <a:ln>
                  <a:noFill/>
                </a:ln>
                <a:solidFill>
                  <a:srgbClr val="DC5641"/>
                </a:solidFill>
                <a:effectLst/>
                <a:uLnTx/>
                <a:uFillTx/>
                <a:latin typeface="Arial"/>
                <a:ea typeface="Calibri" panose="020F0502020204030204" pitchFamily="34" charset="0"/>
                <a:cs typeface="+mn-cs"/>
              </a:rPr>
              <a:t>see the same version </a:t>
            </a:r>
            <a:r>
              <a:rPr kumimoji="0" lang="en-US" sz="2000" b="0"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of the data, especially for the </a:t>
            </a:r>
            <a:r>
              <a:rPr kumimoji="0" lang="en-US" sz="2000" b="0" i="1"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Trades</a:t>
            </a:r>
            <a:r>
              <a:rPr kumimoji="0" lang="en-US" sz="2000" b="0"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 entity. Only the primary server can accept writes, whereas the secondary in some cases can make the workload of the primary lighter by accepting some read (only from </a:t>
            </a:r>
            <a:r>
              <a:rPr kumimoji="0" lang="en-US" sz="2000" b="0" i="1"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Cards</a:t>
            </a:r>
            <a:r>
              <a:rPr kumimoji="0" lang="en-US" sz="2000" b="0"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 entity).</a:t>
            </a:r>
          </a:p>
          <a:p>
            <a:pPr marR="0" lvl="0" algn="l" defTabSz="914400" rtl="0" eaLnBrk="1" fontAlgn="auto" latinLnBrk="0" hangingPunct="1">
              <a:lnSpc>
                <a:spcPct val="107000"/>
              </a:lnSpc>
              <a:spcBef>
                <a:spcPts val="0"/>
              </a:spcBef>
              <a:spcAft>
                <a:spcPts val="0"/>
              </a:spcAft>
              <a:buClrTx/>
              <a:buSzTx/>
              <a:tabLst/>
              <a:defRPr/>
            </a:pPr>
            <a:endParaRPr kumimoji="0" lang="en-US" sz="2000" b="0" u="none" strike="noStrike" kern="1200" cap="none" spc="0" normalizeH="0" baseline="0" noProof="0" dirty="0">
              <a:ln>
                <a:noFill/>
              </a:ln>
              <a:solidFill>
                <a:srgbClr val="005375"/>
              </a:solidFill>
              <a:effectLst/>
              <a:uLnTx/>
              <a:uFillTx/>
              <a:latin typeface="Arial"/>
              <a:ea typeface="Calibri" panose="020F0502020204030204" pitchFamily="34" charset="0"/>
              <a:cs typeface="+mn-cs"/>
            </a:endParaRPr>
          </a:p>
          <a:p>
            <a:pPr marR="0" lvl="0" algn="l" defTabSz="914400" rtl="0" eaLnBrk="1" fontAlgn="auto" latinLnBrk="0" hangingPunct="1">
              <a:lnSpc>
                <a:spcPct val="107000"/>
              </a:lnSpc>
              <a:spcBef>
                <a:spcPts val="0"/>
              </a:spcBef>
              <a:spcAft>
                <a:spcPts val="0"/>
              </a:spcAft>
              <a:buClrTx/>
              <a:buSzTx/>
              <a:tabLst/>
              <a:defRPr/>
            </a:pPr>
            <a:r>
              <a:rPr kumimoji="0" lang="en-US" sz="2000" b="0"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The </a:t>
            </a:r>
            <a:r>
              <a:rPr kumimoji="0" lang="en-US" sz="2000" b="0" u="none" strike="noStrike" kern="1200" cap="none" spc="0" normalizeH="0" baseline="0" noProof="0" dirty="0">
                <a:ln>
                  <a:noFill/>
                </a:ln>
                <a:solidFill>
                  <a:srgbClr val="DC5641"/>
                </a:solidFill>
                <a:effectLst/>
                <a:uLnTx/>
                <a:uFillTx/>
                <a:latin typeface="Arial"/>
                <a:ea typeface="Calibri" panose="020F0502020204030204" pitchFamily="34" charset="0"/>
                <a:cs typeface="+mn-cs"/>
              </a:rPr>
              <a:t>partition tolerance </a:t>
            </a:r>
            <a:r>
              <a:rPr kumimoji="0" lang="en-US" sz="2000" b="0"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is guarantee thanks to MongoDB replica set feature design. If one server is down, we can continue to offer out service by searching contents from replicas.</a:t>
            </a:r>
          </a:p>
        </p:txBody>
      </p:sp>
    </p:spTree>
    <p:extLst>
      <p:ext uri="{BB962C8B-B14F-4D97-AF65-F5344CB8AC3E}">
        <p14:creationId xmlns:p14="http://schemas.microsoft.com/office/powerpoint/2010/main" val="1727016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41"/>
          <p:cNvSpPr txBox="1">
            <a:spLocks noGrp="1"/>
          </p:cNvSpPr>
          <p:nvPr>
            <p:ph type="ctrTitle"/>
          </p:nvPr>
        </p:nvSpPr>
        <p:spPr>
          <a:xfrm>
            <a:off x="506261" y="826791"/>
            <a:ext cx="10754400" cy="520000"/>
          </a:xfrm>
          <a:prstGeom prst="rect">
            <a:avLst/>
          </a:prstGeom>
        </p:spPr>
        <p:txBody>
          <a:bodyPr spcFirstLastPara="1" wrap="square" lIns="121900" tIns="121900" rIns="121900" bIns="121900" anchor="ctr" anchorCtr="0">
            <a:noAutofit/>
          </a:bodyPr>
          <a:lstStyle/>
          <a:p>
            <a:r>
              <a:rPr lang="en" b="1" dirty="0"/>
              <a:t>Database design MongoDB (1)</a:t>
            </a:r>
            <a:endParaRPr b="1" dirty="0"/>
          </a:p>
        </p:txBody>
      </p:sp>
      <p:sp>
        <p:nvSpPr>
          <p:cNvPr id="938" name="Google Shape;938;p41"/>
          <p:cNvSpPr/>
          <p:nvPr/>
        </p:nvSpPr>
        <p:spPr>
          <a:xfrm>
            <a:off x="0" y="2887580"/>
            <a:ext cx="6096000" cy="3970420"/>
          </a:xfrm>
          <a:prstGeom prst="rect">
            <a:avLst/>
          </a:prstGeom>
          <a:solidFill>
            <a:srgbClr val="00537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39" name="Google Shape;939;p41"/>
          <p:cNvSpPr/>
          <p:nvPr/>
        </p:nvSpPr>
        <p:spPr>
          <a:xfrm>
            <a:off x="2261355" y="5234530"/>
            <a:ext cx="40352" cy="59535"/>
          </a:xfrm>
          <a:custGeom>
            <a:avLst/>
            <a:gdLst/>
            <a:ahLst/>
            <a:cxnLst/>
            <a:rect l="l" t="t" r="r" b="b"/>
            <a:pathLst>
              <a:path w="5261" h="7762" extrusionOk="0">
                <a:moveTo>
                  <a:pt x="1779" y="0"/>
                </a:moveTo>
                <a:cubicBezTo>
                  <a:pt x="485" y="0"/>
                  <a:pt x="1" y="592"/>
                  <a:pt x="1" y="1499"/>
                </a:cubicBezTo>
                <a:lnTo>
                  <a:pt x="1" y="6261"/>
                </a:lnTo>
                <a:cubicBezTo>
                  <a:pt x="1" y="7168"/>
                  <a:pt x="485" y="7761"/>
                  <a:pt x="1779" y="7761"/>
                </a:cubicBezTo>
                <a:lnTo>
                  <a:pt x="3483" y="7761"/>
                </a:lnTo>
                <a:cubicBezTo>
                  <a:pt x="4777" y="7761"/>
                  <a:pt x="5261" y="7168"/>
                  <a:pt x="5261" y="6261"/>
                </a:cubicBezTo>
                <a:lnTo>
                  <a:pt x="5261" y="4908"/>
                </a:lnTo>
                <a:lnTo>
                  <a:pt x="3145" y="4908"/>
                </a:lnTo>
                <a:lnTo>
                  <a:pt x="3145" y="6105"/>
                </a:lnTo>
                <a:cubicBezTo>
                  <a:pt x="3145" y="6286"/>
                  <a:pt x="3048" y="6370"/>
                  <a:pt x="2843" y="6370"/>
                </a:cubicBezTo>
                <a:lnTo>
                  <a:pt x="2419" y="6370"/>
                </a:lnTo>
                <a:cubicBezTo>
                  <a:pt x="2214" y="6370"/>
                  <a:pt x="2117" y="6286"/>
                  <a:pt x="2117" y="6105"/>
                </a:cubicBezTo>
                <a:lnTo>
                  <a:pt x="2117" y="1656"/>
                </a:lnTo>
                <a:cubicBezTo>
                  <a:pt x="2117" y="1474"/>
                  <a:pt x="2214" y="1390"/>
                  <a:pt x="2419" y="1390"/>
                </a:cubicBezTo>
                <a:lnTo>
                  <a:pt x="2842" y="1390"/>
                </a:lnTo>
                <a:cubicBezTo>
                  <a:pt x="3047" y="1390"/>
                  <a:pt x="3145" y="1474"/>
                  <a:pt x="3145" y="1656"/>
                </a:cubicBezTo>
                <a:lnTo>
                  <a:pt x="3145" y="2901"/>
                </a:lnTo>
                <a:lnTo>
                  <a:pt x="5260" y="2901"/>
                </a:lnTo>
                <a:lnTo>
                  <a:pt x="5260" y="1499"/>
                </a:lnTo>
                <a:cubicBezTo>
                  <a:pt x="5260" y="592"/>
                  <a:pt x="4776" y="0"/>
                  <a:pt x="3483"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0" name="Google Shape;940;p41"/>
          <p:cNvSpPr/>
          <p:nvPr/>
        </p:nvSpPr>
        <p:spPr>
          <a:xfrm>
            <a:off x="2318278" y="5234522"/>
            <a:ext cx="34684" cy="59543"/>
          </a:xfrm>
          <a:custGeom>
            <a:avLst/>
            <a:gdLst/>
            <a:ahLst/>
            <a:cxnLst/>
            <a:rect l="l" t="t" r="r" b="b"/>
            <a:pathLst>
              <a:path w="4522" h="7763" extrusionOk="0">
                <a:moveTo>
                  <a:pt x="0" y="0"/>
                </a:moveTo>
                <a:lnTo>
                  <a:pt x="0" y="7762"/>
                </a:lnTo>
                <a:lnTo>
                  <a:pt x="4521" y="7762"/>
                </a:lnTo>
                <a:lnTo>
                  <a:pt x="4521" y="6250"/>
                </a:lnTo>
                <a:lnTo>
                  <a:pt x="2116" y="6250"/>
                </a:lnTo>
                <a:lnTo>
                  <a:pt x="211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2" name="Google Shape;942;p41"/>
          <p:cNvSpPr/>
          <p:nvPr/>
        </p:nvSpPr>
        <p:spPr>
          <a:xfrm>
            <a:off x="2367223" y="5234522"/>
            <a:ext cx="40988" cy="59543"/>
          </a:xfrm>
          <a:custGeom>
            <a:avLst/>
            <a:gdLst/>
            <a:ahLst/>
            <a:cxnLst/>
            <a:rect l="l" t="t" r="r" b="b"/>
            <a:pathLst>
              <a:path w="5344" h="7763" extrusionOk="0">
                <a:moveTo>
                  <a:pt x="0" y="0"/>
                </a:moveTo>
                <a:lnTo>
                  <a:pt x="0" y="6262"/>
                </a:lnTo>
                <a:cubicBezTo>
                  <a:pt x="0" y="7169"/>
                  <a:pt x="484" y="7762"/>
                  <a:pt x="1777" y="7762"/>
                </a:cubicBezTo>
                <a:lnTo>
                  <a:pt x="3567" y="7762"/>
                </a:lnTo>
                <a:cubicBezTo>
                  <a:pt x="4860" y="7762"/>
                  <a:pt x="5344" y="7169"/>
                  <a:pt x="5344" y="6262"/>
                </a:cubicBezTo>
                <a:lnTo>
                  <a:pt x="5344" y="0"/>
                </a:lnTo>
                <a:lnTo>
                  <a:pt x="3228" y="0"/>
                </a:lnTo>
                <a:lnTo>
                  <a:pt x="3228" y="5984"/>
                </a:lnTo>
                <a:cubicBezTo>
                  <a:pt x="3228" y="6166"/>
                  <a:pt x="3131" y="6250"/>
                  <a:pt x="2926" y="6250"/>
                </a:cubicBezTo>
                <a:lnTo>
                  <a:pt x="2418" y="6250"/>
                </a:lnTo>
                <a:cubicBezTo>
                  <a:pt x="2213" y="6250"/>
                  <a:pt x="2116" y="6166"/>
                  <a:pt x="2116" y="5984"/>
                </a:cubicBezTo>
                <a:lnTo>
                  <a:pt x="211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3" name="Google Shape;943;p41"/>
          <p:cNvSpPr/>
          <p:nvPr/>
        </p:nvSpPr>
        <p:spPr>
          <a:xfrm>
            <a:off x="2426179" y="5234522"/>
            <a:ext cx="40896" cy="59543"/>
          </a:xfrm>
          <a:custGeom>
            <a:avLst/>
            <a:gdLst/>
            <a:ahLst/>
            <a:cxnLst/>
            <a:rect l="l" t="t" r="r" b="b"/>
            <a:pathLst>
              <a:path w="5332" h="7763" extrusionOk="0">
                <a:moveTo>
                  <a:pt x="2950" y="1391"/>
                </a:moveTo>
                <a:cubicBezTo>
                  <a:pt x="3156" y="1391"/>
                  <a:pt x="3252" y="1475"/>
                  <a:pt x="3252" y="1657"/>
                </a:cubicBezTo>
                <a:lnTo>
                  <a:pt x="3252" y="2914"/>
                </a:lnTo>
                <a:cubicBezTo>
                  <a:pt x="3252" y="3095"/>
                  <a:pt x="3156" y="3180"/>
                  <a:pt x="2950" y="3180"/>
                </a:cubicBezTo>
                <a:lnTo>
                  <a:pt x="2080" y="3180"/>
                </a:lnTo>
                <a:lnTo>
                  <a:pt x="2080" y="1391"/>
                </a:lnTo>
                <a:close/>
                <a:moveTo>
                  <a:pt x="2950" y="4570"/>
                </a:moveTo>
                <a:cubicBezTo>
                  <a:pt x="3156" y="4570"/>
                  <a:pt x="3252" y="4655"/>
                  <a:pt x="3252" y="4836"/>
                </a:cubicBezTo>
                <a:lnTo>
                  <a:pt x="3252" y="6106"/>
                </a:lnTo>
                <a:cubicBezTo>
                  <a:pt x="3252" y="6287"/>
                  <a:pt x="3156" y="6371"/>
                  <a:pt x="2950" y="6371"/>
                </a:cubicBezTo>
                <a:lnTo>
                  <a:pt x="2080" y="6371"/>
                </a:lnTo>
                <a:lnTo>
                  <a:pt x="2080" y="4570"/>
                </a:lnTo>
                <a:close/>
                <a:moveTo>
                  <a:pt x="1" y="0"/>
                </a:moveTo>
                <a:lnTo>
                  <a:pt x="1" y="7762"/>
                </a:lnTo>
                <a:lnTo>
                  <a:pt x="3555" y="7762"/>
                </a:lnTo>
                <a:cubicBezTo>
                  <a:pt x="4848" y="7762"/>
                  <a:pt x="5332" y="7169"/>
                  <a:pt x="5332" y="6262"/>
                </a:cubicBezTo>
                <a:lnTo>
                  <a:pt x="5332" y="5102"/>
                </a:lnTo>
                <a:cubicBezTo>
                  <a:pt x="5332" y="4486"/>
                  <a:pt x="5223" y="4062"/>
                  <a:pt x="4752" y="3857"/>
                </a:cubicBezTo>
                <a:cubicBezTo>
                  <a:pt x="5223" y="3604"/>
                  <a:pt x="5332" y="3120"/>
                  <a:pt x="5332" y="2491"/>
                </a:cubicBezTo>
                <a:lnTo>
                  <a:pt x="5332" y="1500"/>
                </a:lnTo>
                <a:cubicBezTo>
                  <a:pt x="5332" y="593"/>
                  <a:pt x="4848" y="0"/>
                  <a:pt x="3555"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990" name="Google Shape;990;p41"/>
          <p:cNvGrpSpPr/>
          <p:nvPr/>
        </p:nvGrpSpPr>
        <p:grpSpPr>
          <a:xfrm>
            <a:off x="4023451" y="3628676"/>
            <a:ext cx="164764" cy="49657"/>
            <a:chOff x="3481825" y="4582450"/>
            <a:chExt cx="670500" cy="194075"/>
          </a:xfrm>
        </p:grpSpPr>
        <p:sp>
          <p:nvSpPr>
            <p:cNvPr id="991" name="Google Shape;991;p41"/>
            <p:cNvSpPr/>
            <p:nvPr/>
          </p:nvSpPr>
          <p:spPr>
            <a:xfrm>
              <a:off x="3481825" y="4582475"/>
              <a:ext cx="131525" cy="194050"/>
            </a:xfrm>
            <a:custGeom>
              <a:avLst/>
              <a:gdLst/>
              <a:ahLst/>
              <a:cxnLst/>
              <a:rect l="l" t="t" r="r" b="b"/>
              <a:pathLst>
                <a:path w="5261" h="7762" extrusionOk="0">
                  <a:moveTo>
                    <a:pt x="1779" y="0"/>
                  </a:moveTo>
                  <a:cubicBezTo>
                    <a:pt x="485" y="0"/>
                    <a:pt x="1" y="592"/>
                    <a:pt x="1" y="1499"/>
                  </a:cubicBezTo>
                  <a:lnTo>
                    <a:pt x="1" y="6261"/>
                  </a:lnTo>
                  <a:cubicBezTo>
                    <a:pt x="1" y="7168"/>
                    <a:pt x="485" y="7761"/>
                    <a:pt x="1779" y="7761"/>
                  </a:cubicBezTo>
                  <a:lnTo>
                    <a:pt x="3483" y="7761"/>
                  </a:lnTo>
                  <a:cubicBezTo>
                    <a:pt x="4777" y="7761"/>
                    <a:pt x="5261" y="7168"/>
                    <a:pt x="5261" y="6261"/>
                  </a:cubicBezTo>
                  <a:lnTo>
                    <a:pt x="5261" y="4908"/>
                  </a:lnTo>
                  <a:lnTo>
                    <a:pt x="3145" y="4908"/>
                  </a:lnTo>
                  <a:lnTo>
                    <a:pt x="3145" y="6105"/>
                  </a:lnTo>
                  <a:cubicBezTo>
                    <a:pt x="3145" y="6286"/>
                    <a:pt x="3048" y="6370"/>
                    <a:pt x="2843" y="6370"/>
                  </a:cubicBezTo>
                  <a:lnTo>
                    <a:pt x="2419" y="6370"/>
                  </a:lnTo>
                  <a:cubicBezTo>
                    <a:pt x="2214" y="6370"/>
                    <a:pt x="2117" y="6286"/>
                    <a:pt x="2117" y="6105"/>
                  </a:cubicBezTo>
                  <a:lnTo>
                    <a:pt x="2117" y="1656"/>
                  </a:lnTo>
                  <a:cubicBezTo>
                    <a:pt x="2117" y="1474"/>
                    <a:pt x="2214" y="1390"/>
                    <a:pt x="2419" y="1390"/>
                  </a:cubicBezTo>
                  <a:lnTo>
                    <a:pt x="2842" y="1390"/>
                  </a:lnTo>
                  <a:cubicBezTo>
                    <a:pt x="3047" y="1390"/>
                    <a:pt x="3145" y="1474"/>
                    <a:pt x="3145" y="1656"/>
                  </a:cubicBezTo>
                  <a:lnTo>
                    <a:pt x="3145" y="2901"/>
                  </a:lnTo>
                  <a:lnTo>
                    <a:pt x="5260" y="2901"/>
                  </a:lnTo>
                  <a:lnTo>
                    <a:pt x="5260" y="1499"/>
                  </a:lnTo>
                  <a:cubicBezTo>
                    <a:pt x="5260" y="592"/>
                    <a:pt x="4776" y="0"/>
                    <a:pt x="3483"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2" name="Google Shape;992;p41"/>
            <p:cNvSpPr/>
            <p:nvPr/>
          </p:nvSpPr>
          <p:spPr>
            <a:xfrm>
              <a:off x="3667350" y="4582450"/>
              <a:ext cx="113050" cy="194075"/>
            </a:xfrm>
            <a:custGeom>
              <a:avLst/>
              <a:gdLst/>
              <a:ahLst/>
              <a:cxnLst/>
              <a:rect l="l" t="t" r="r" b="b"/>
              <a:pathLst>
                <a:path w="4522" h="7763" extrusionOk="0">
                  <a:moveTo>
                    <a:pt x="0" y="0"/>
                  </a:moveTo>
                  <a:lnTo>
                    <a:pt x="0" y="7762"/>
                  </a:lnTo>
                  <a:lnTo>
                    <a:pt x="4521" y="7762"/>
                  </a:lnTo>
                  <a:lnTo>
                    <a:pt x="4521" y="6250"/>
                  </a:lnTo>
                  <a:lnTo>
                    <a:pt x="2116" y="6250"/>
                  </a:lnTo>
                  <a:lnTo>
                    <a:pt x="211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3" name="Google Shape;993;p41"/>
            <p:cNvSpPr/>
            <p:nvPr/>
          </p:nvSpPr>
          <p:spPr>
            <a:xfrm>
              <a:off x="3826875" y="4582450"/>
              <a:ext cx="133600" cy="194075"/>
            </a:xfrm>
            <a:custGeom>
              <a:avLst/>
              <a:gdLst/>
              <a:ahLst/>
              <a:cxnLst/>
              <a:rect l="l" t="t" r="r" b="b"/>
              <a:pathLst>
                <a:path w="5344" h="7763" extrusionOk="0">
                  <a:moveTo>
                    <a:pt x="0" y="0"/>
                  </a:moveTo>
                  <a:lnTo>
                    <a:pt x="0" y="6262"/>
                  </a:lnTo>
                  <a:cubicBezTo>
                    <a:pt x="0" y="7169"/>
                    <a:pt x="484" y="7762"/>
                    <a:pt x="1777" y="7762"/>
                  </a:cubicBezTo>
                  <a:lnTo>
                    <a:pt x="3567" y="7762"/>
                  </a:lnTo>
                  <a:cubicBezTo>
                    <a:pt x="4860" y="7762"/>
                    <a:pt x="5344" y="7169"/>
                    <a:pt x="5344" y="6262"/>
                  </a:cubicBezTo>
                  <a:lnTo>
                    <a:pt x="5344" y="0"/>
                  </a:lnTo>
                  <a:lnTo>
                    <a:pt x="3228" y="0"/>
                  </a:lnTo>
                  <a:lnTo>
                    <a:pt x="3228" y="5984"/>
                  </a:lnTo>
                  <a:cubicBezTo>
                    <a:pt x="3228" y="6166"/>
                    <a:pt x="3131" y="6250"/>
                    <a:pt x="2926" y="6250"/>
                  </a:cubicBezTo>
                  <a:lnTo>
                    <a:pt x="2418" y="6250"/>
                  </a:lnTo>
                  <a:cubicBezTo>
                    <a:pt x="2213" y="6250"/>
                    <a:pt x="2116" y="6166"/>
                    <a:pt x="2116" y="5984"/>
                  </a:cubicBezTo>
                  <a:lnTo>
                    <a:pt x="211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4" name="Google Shape;994;p41"/>
            <p:cNvSpPr/>
            <p:nvPr/>
          </p:nvSpPr>
          <p:spPr>
            <a:xfrm>
              <a:off x="4019025" y="4582450"/>
              <a:ext cx="133300" cy="194075"/>
            </a:xfrm>
            <a:custGeom>
              <a:avLst/>
              <a:gdLst/>
              <a:ahLst/>
              <a:cxnLst/>
              <a:rect l="l" t="t" r="r" b="b"/>
              <a:pathLst>
                <a:path w="5332" h="7763" extrusionOk="0">
                  <a:moveTo>
                    <a:pt x="2950" y="1391"/>
                  </a:moveTo>
                  <a:cubicBezTo>
                    <a:pt x="3156" y="1391"/>
                    <a:pt x="3252" y="1475"/>
                    <a:pt x="3252" y="1657"/>
                  </a:cubicBezTo>
                  <a:lnTo>
                    <a:pt x="3252" y="2914"/>
                  </a:lnTo>
                  <a:cubicBezTo>
                    <a:pt x="3252" y="3095"/>
                    <a:pt x="3156" y="3180"/>
                    <a:pt x="2950" y="3180"/>
                  </a:cubicBezTo>
                  <a:lnTo>
                    <a:pt x="2080" y="3180"/>
                  </a:lnTo>
                  <a:lnTo>
                    <a:pt x="2080" y="1391"/>
                  </a:lnTo>
                  <a:close/>
                  <a:moveTo>
                    <a:pt x="2950" y="4570"/>
                  </a:moveTo>
                  <a:cubicBezTo>
                    <a:pt x="3156" y="4570"/>
                    <a:pt x="3252" y="4655"/>
                    <a:pt x="3252" y="4836"/>
                  </a:cubicBezTo>
                  <a:lnTo>
                    <a:pt x="3252" y="6106"/>
                  </a:lnTo>
                  <a:cubicBezTo>
                    <a:pt x="3252" y="6287"/>
                    <a:pt x="3156" y="6371"/>
                    <a:pt x="2950" y="6371"/>
                  </a:cubicBezTo>
                  <a:lnTo>
                    <a:pt x="2080" y="6371"/>
                  </a:lnTo>
                  <a:lnTo>
                    <a:pt x="2080" y="4570"/>
                  </a:lnTo>
                  <a:close/>
                  <a:moveTo>
                    <a:pt x="1" y="0"/>
                  </a:moveTo>
                  <a:lnTo>
                    <a:pt x="1" y="7762"/>
                  </a:lnTo>
                  <a:lnTo>
                    <a:pt x="3555" y="7762"/>
                  </a:lnTo>
                  <a:cubicBezTo>
                    <a:pt x="4848" y="7762"/>
                    <a:pt x="5332" y="7169"/>
                    <a:pt x="5332" y="6262"/>
                  </a:cubicBezTo>
                  <a:lnTo>
                    <a:pt x="5332" y="5102"/>
                  </a:lnTo>
                  <a:cubicBezTo>
                    <a:pt x="5332" y="4486"/>
                    <a:pt x="5223" y="4062"/>
                    <a:pt x="4752" y="3857"/>
                  </a:cubicBezTo>
                  <a:cubicBezTo>
                    <a:pt x="5223" y="3604"/>
                    <a:pt x="5332" y="3120"/>
                    <a:pt x="5332" y="2491"/>
                  </a:cubicBezTo>
                  <a:lnTo>
                    <a:pt x="5332" y="1500"/>
                  </a:lnTo>
                  <a:cubicBezTo>
                    <a:pt x="5332" y="593"/>
                    <a:pt x="4848" y="0"/>
                    <a:pt x="3555"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010" name="Google Shape;1010;p41"/>
          <p:cNvGrpSpPr/>
          <p:nvPr/>
        </p:nvGrpSpPr>
        <p:grpSpPr>
          <a:xfrm>
            <a:off x="4023451" y="5331376"/>
            <a:ext cx="164764" cy="49657"/>
            <a:chOff x="3481825" y="4582450"/>
            <a:chExt cx="670500" cy="194075"/>
          </a:xfrm>
        </p:grpSpPr>
        <p:sp>
          <p:nvSpPr>
            <p:cNvPr id="1011" name="Google Shape;1011;p41"/>
            <p:cNvSpPr/>
            <p:nvPr/>
          </p:nvSpPr>
          <p:spPr>
            <a:xfrm>
              <a:off x="3481825" y="4582475"/>
              <a:ext cx="131525" cy="194050"/>
            </a:xfrm>
            <a:custGeom>
              <a:avLst/>
              <a:gdLst/>
              <a:ahLst/>
              <a:cxnLst/>
              <a:rect l="l" t="t" r="r" b="b"/>
              <a:pathLst>
                <a:path w="5261" h="7762" extrusionOk="0">
                  <a:moveTo>
                    <a:pt x="1779" y="0"/>
                  </a:moveTo>
                  <a:cubicBezTo>
                    <a:pt x="485" y="0"/>
                    <a:pt x="1" y="592"/>
                    <a:pt x="1" y="1499"/>
                  </a:cubicBezTo>
                  <a:lnTo>
                    <a:pt x="1" y="6261"/>
                  </a:lnTo>
                  <a:cubicBezTo>
                    <a:pt x="1" y="7168"/>
                    <a:pt x="485" y="7761"/>
                    <a:pt x="1779" y="7761"/>
                  </a:cubicBezTo>
                  <a:lnTo>
                    <a:pt x="3483" y="7761"/>
                  </a:lnTo>
                  <a:cubicBezTo>
                    <a:pt x="4777" y="7761"/>
                    <a:pt x="5261" y="7168"/>
                    <a:pt x="5261" y="6261"/>
                  </a:cubicBezTo>
                  <a:lnTo>
                    <a:pt x="5261" y="4908"/>
                  </a:lnTo>
                  <a:lnTo>
                    <a:pt x="3145" y="4908"/>
                  </a:lnTo>
                  <a:lnTo>
                    <a:pt x="3145" y="6105"/>
                  </a:lnTo>
                  <a:cubicBezTo>
                    <a:pt x="3145" y="6286"/>
                    <a:pt x="3048" y="6370"/>
                    <a:pt x="2843" y="6370"/>
                  </a:cubicBezTo>
                  <a:lnTo>
                    <a:pt x="2419" y="6370"/>
                  </a:lnTo>
                  <a:cubicBezTo>
                    <a:pt x="2214" y="6370"/>
                    <a:pt x="2117" y="6286"/>
                    <a:pt x="2117" y="6105"/>
                  </a:cubicBezTo>
                  <a:lnTo>
                    <a:pt x="2117" y="1656"/>
                  </a:lnTo>
                  <a:cubicBezTo>
                    <a:pt x="2117" y="1474"/>
                    <a:pt x="2214" y="1390"/>
                    <a:pt x="2419" y="1390"/>
                  </a:cubicBezTo>
                  <a:lnTo>
                    <a:pt x="2842" y="1390"/>
                  </a:lnTo>
                  <a:cubicBezTo>
                    <a:pt x="3047" y="1390"/>
                    <a:pt x="3145" y="1474"/>
                    <a:pt x="3145" y="1656"/>
                  </a:cubicBezTo>
                  <a:lnTo>
                    <a:pt x="3145" y="2901"/>
                  </a:lnTo>
                  <a:lnTo>
                    <a:pt x="5260" y="2901"/>
                  </a:lnTo>
                  <a:lnTo>
                    <a:pt x="5260" y="1499"/>
                  </a:lnTo>
                  <a:cubicBezTo>
                    <a:pt x="5260" y="592"/>
                    <a:pt x="4776" y="0"/>
                    <a:pt x="3483"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2" name="Google Shape;1012;p41"/>
            <p:cNvSpPr/>
            <p:nvPr/>
          </p:nvSpPr>
          <p:spPr>
            <a:xfrm>
              <a:off x="3667350" y="4582450"/>
              <a:ext cx="113050" cy="194075"/>
            </a:xfrm>
            <a:custGeom>
              <a:avLst/>
              <a:gdLst/>
              <a:ahLst/>
              <a:cxnLst/>
              <a:rect l="l" t="t" r="r" b="b"/>
              <a:pathLst>
                <a:path w="4522" h="7763" extrusionOk="0">
                  <a:moveTo>
                    <a:pt x="0" y="0"/>
                  </a:moveTo>
                  <a:lnTo>
                    <a:pt x="0" y="7762"/>
                  </a:lnTo>
                  <a:lnTo>
                    <a:pt x="4521" y="7762"/>
                  </a:lnTo>
                  <a:lnTo>
                    <a:pt x="4521" y="6250"/>
                  </a:lnTo>
                  <a:lnTo>
                    <a:pt x="2116" y="6250"/>
                  </a:lnTo>
                  <a:lnTo>
                    <a:pt x="211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3" name="Google Shape;1013;p41"/>
            <p:cNvSpPr/>
            <p:nvPr/>
          </p:nvSpPr>
          <p:spPr>
            <a:xfrm>
              <a:off x="3826875" y="4582450"/>
              <a:ext cx="133600" cy="194075"/>
            </a:xfrm>
            <a:custGeom>
              <a:avLst/>
              <a:gdLst/>
              <a:ahLst/>
              <a:cxnLst/>
              <a:rect l="l" t="t" r="r" b="b"/>
              <a:pathLst>
                <a:path w="5344" h="7763" extrusionOk="0">
                  <a:moveTo>
                    <a:pt x="0" y="0"/>
                  </a:moveTo>
                  <a:lnTo>
                    <a:pt x="0" y="6262"/>
                  </a:lnTo>
                  <a:cubicBezTo>
                    <a:pt x="0" y="7169"/>
                    <a:pt x="484" y="7762"/>
                    <a:pt x="1777" y="7762"/>
                  </a:cubicBezTo>
                  <a:lnTo>
                    <a:pt x="3567" y="7762"/>
                  </a:lnTo>
                  <a:cubicBezTo>
                    <a:pt x="4860" y="7762"/>
                    <a:pt x="5344" y="7169"/>
                    <a:pt x="5344" y="6262"/>
                  </a:cubicBezTo>
                  <a:lnTo>
                    <a:pt x="5344" y="0"/>
                  </a:lnTo>
                  <a:lnTo>
                    <a:pt x="3228" y="0"/>
                  </a:lnTo>
                  <a:lnTo>
                    <a:pt x="3228" y="5984"/>
                  </a:lnTo>
                  <a:cubicBezTo>
                    <a:pt x="3228" y="6166"/>
                    <a:pt x="3131" y="6250"/>
                    <a:pt x="2926" y="6250"/>
                  </a:cubicBezTo>
                  <a:lnTo>
                    <a:pt x="2418" y="6250"/>
                  </a:lnTo>
                  <a:cubicBezTo>
                    <a:pt x="2213" y="6250"/>
                    <a:pt x="2116" y="6166"/>
                    <a:pt x="2116" y="5984"/>
                  </a:cubicBezTo>
                  <a:lnTo>
                    <a:pt x="2116"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4" name="Google Shape;1014;p41"/>
            <p:cNvSpPr/>
            <p:nvPr/>
          </p:nvSpPr>
          <p:spPr>
            <a:xfrm>
              <a:off x="4019025" y="4582450"/>
              <a:ext cx="133300" cy="194075"/>
            </a:xfrm>
            <a:custGeom>
              <a:avLst/>
              <a:gdLst/>
              <a:ahLst/>
              <a:cxnLst/>
              <a:rect l="l" t="t" r="r" b="b"/>
              <a:pathLst>
                <a:path w="5332" h="7763" extrusionOk="0">
                  <a:moveTo>
                    <a:pt x="2950" y="1391"/>
                  </a:moveTo>
                  <a:cubicBezTo>
                    <a:pt x="3156" y="1391"/>
                    <a:pt x="3252" y="1475"/>
                    <a:pt x="3252" y="1657"/>
                  </a:cubicBezTo>
                  <a:lnTo>
                    <a:pt x="3252" y="2914"/>
                  </a:lnTo>
                  <a:cubicBezTo>
                    <a:pt x="3252" y="3095"/>
                    <a:pt x="3156" y="3180"/>
                    <a:pt x="2950" y="3180"/>
                  </a:cubicBezTo>
                  <a:lnTo>
                    <a:pt x="2080" y="3180"/>
                  </a:lnTo>
                  <a:lnTo>
                    <a:pt x="2080" y="1391"/>
                  </a:lnTo>
                  <a:close/>
                  <a:moveTo>
                    <a:pt x="2950" y="4570"/>
                  </a:moveTo>
                  <a:cubicBezTo>
                    <a:pt x="3156" y="4570"/>
                    <a:pt x="3252" y="4655"/>
                    <a:pt x="3252" y="4836"/>
                  </a:cubicBezTo>
                  <a:lnTo>
                    <a:pt x="3252" y="6106"/>
                  </a:lnTo>
                  <a:cubicBezTo>
                    <a:pt x="3252" y="6287"/>
                    <a:pt x="3156" y="6371"/>
                    <a:pt x="2950" y="6371"/>
                  </a:cubicBezTo>
                  <a:lnTo>
                    <a:pt x="2080" y="6371"/>
                  </a:lnTo>
                  <a:lnTo>
                    <a:pt x="2080" y="4570"/>
                  </a:lnTo>
                  <a:close/>
                  <a:moveTo>
                    <a:pt x="1" y="0"/>
                  </a:moveTo>
                  <a:lnTo>
                    <a:pt x="1" y="7762"/>
                  </a:lnTo>
                  <a:lnTo>
                    <a:pt x="3555" y="7762"/>
                  </a:lnTo>
                  <a:cubicBezTo>
                    <a:pt x="4848" y="7762"/>
                    <a:pt x="5332" y="7169"/>
                    <a:pt x="5332" y="6262"/>
                  </a:cubicBezTo>
                  <a:lnTo>
                    <a:pt x="5332" y="5102"/>
                  </a:lnTo>
                  <a:cubicBezTo>
                    <a:pt x="5332" y="4486"/>
                    <a:pt x="5223" y="4062"/>
                    <a:pt x="4752" y="3857"/>
                  </a:cubicBezTo>
                  <a:cubicBezTo>
                    <a:pt x="5223" y="3604"/>
                    <a:pt x="5332" y="3120"/>
                    <a:pt x="5332" y="2491"/>
                  </a:cubicBezTo>
                  <a:lnTo>
                    <a:pt x="5332" y="1500"/>
                  </a:lnTo>
                  <a:cubicBezTo>
                    <a:pt x="5332" y="593"/>
                    <a:pt x="4848" y="0"/>
                    <a:pt x="3555"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8" name="CasellaDiTesto 7">
            <a:extLst>
              <a:ext uri="{FF2B5EF4-FFF2-40B4-BE49-F238E27FC236}">
                <a16:creationId xmlns:a16="http://schemas.microsoft.com/office/drawing/2014/main" id="{F2196E0A-85EA-07B5-390B-3BCF0D7DBCEF}"/>
              </a:ext>
            </a:extLst>
          </p:cNvPr>
          <p:cNvSpPr txBox="1"/>
          <p:nvPr/>
        </p:nvSpPr>
        <p:spPr>
          <a:xfrm>
            <a:off x="551851" y="1447987"/>
            <a:ext cx="3517190" cy="677108"/>
          </a:xfrm>
          <a:prstGeom prst="rect">
            <a:avLst/>
          </a:prstGeom>
          <a:noFill/>
        </p:spPr>
        <p:txBody>
          <a:bodyPr wrap="square">
            <a:spAutoFit/>
          </a:bodyPr>
          <a:lstStyle/>
          <a:p>
            <a:r>
              <a:rPr lang="en-US" sz="2000" dirty="0">
                <a:solidFill>
                  <a:srgbClr val="005375"/>
                </a:solidFill>
              </a:rPr>
              <a:t>Stored entities:</a:t>
            </a:r>
          </a:p>
          <a:p>
            <a:r>
              <a:rPr lang="en-US" b="1" dirty="0">
                <a:solidFill>
                  <a:srgbClr val="DC5641"/>
                </a:solidFill>
              </a:rPr>
              <a:t>Users – Trades – Cards</a:t>
            </a:r>
          </a:p>
        </p:txBody>
      </p:sp>
      <p:pic>
        <p:nvPicPr>
          <p:cNvPr id="10" name="Immagine 9" descr="Immagine che contiene testo&#10;&#10;Descrizione generata automaticamente">
            <a:extLst>
              <a:ext uri="{FF2B5EF4-FFF2-40B4-BE49-F238E27FC236}">
                <a16:creationId xmlns:a16="http://schemas.microsoft.com/office/drawing/2014/main" id="{2970F226-803D-CD04-82D7-B96620A3E0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6681" y="1086791"/>
            <a:ext cx="3073468" cy="5598104"/>
          </a:xfrm>
          <a:prstGeom prst="rect">
            <a:avLst/>
          </a:prstGeom>
        </p:spPr>
      </p:pic>
      <p:pic>
        <p:nvPicPr>
          <p:cNvPr id="11" name="Immagine 10" descr="Immagine che contiene testo&#10;&#10;Descrizione generata automaticamente">
            <a:extLst>
              <a:ext uri="{FF2B5EF4-FFF2-40B4-BE49-F238E27FC236}">
                <a16:creationId xmlns:a16="http://schemas.microsoft.com/office/drawing/2014/main" id="{68FFDE66-0C9A-9D4E-646D-8C4E4077E4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415" y="3497740"/>
            <a:ext cx="4661833" cy="2533469"/>
          </a:xfrm>
          <a:prstGeom prst="rect">
            <a:avLst/>
          </a:prstGeom>
        </p:spPr>
      </p:pic>
      <p:sp>
        <p:nvSpPr>
          <p:cNvPr id="12" name="CasellaDiTesto 11">
            <a:extLst>
              <a:ext uri="{FF2B5EF4-FFF2-40B4-BE49-F238E27FC236}">
                <a16:creationId xmlns:a16="http://schemas.microsoft.com/office/drawing/2014/main" id="{5369F5E1-5069-6410-3E34-57A85F72C159}"/>
              </a:ext>
            </a:extLst>
          </p:cNvPr>
          <p:cNvSpPr txBox="1"/>
          <p:nvPr/>
        </p:nvSpPr>
        <p:spPr>
          <a:xfrm>
            <a:off x="2002145" y="3029263"/>
            <a:ext cx="2021306" cy="400110"/>
          </a:xfrm>
          <a:prstGeom prst="rect">
            <a:avLst/>
          </a:prstGeom>
          <a:noFill/>
        </p:spPr>
        <p:txBody>
          <a:bodyPr wrap="square" rtlCol="0">
            <a:spAutoFit/>
          </a:bodyPr>
          <a:lstStyle/>
          <a:p>
            <a:pPr algn="ctr"/>
            <a:r>
              <a:rPr lang="it-IT" sz="2000" b="1" i="1" dirty="0">
                <a:solidFill>
                  <a:srgbClr val="DC5641"/>
                </a:solidFill>
              </a:rPr>
              <a:t>Cards </a:t>
            </a:r>
            <a:r>
              <a:rPr lang="it-IT" sz="2000" b="1" dirty="0" err="1">
                <a:solidFill>
                  <a:srgbClr val="DC5641"/>
                </a:solidFill>
              </a:rPr>
              <a:t>entity</a:t>
            </a:r>
            <a:endParaRPr lang="en-US" sz="2000" b="1" dirty="0">
              <a:solidFill>
                <a:srgbClr val="DC5641"/>
              </a:solidFill>
            </a:endParaRPr>
          </a:p>
        </p:txBody>
      </p:sp>
      <p:sp>
        <p:nvSpPr>
          <p:cNvPr id="13" name="CasellaDiTesto 12">
            <a:extLst>
              <a:ext uri="{FF2B5EF4-FFF2-40B4-BE49-F238E27FC236}">
                <a16:creationId xmlns:a16="http://schemas.microsoft.com/office/drawing/2014/main" id="{4BD24366-0FDA-4506-3512-88A70E2DD50C}"/>
              </a:ext>
            </a:extLst>
          </p:cNvPr>
          <p:cNvSpPr txBox="1"/>
          <p:nvPr/>
        </p:nvSpPr>
        <p:spPr>
          <a:xfrm>
            <a:off x="6545375" y="1447987"/>
            <a:ext cx="2021306" cy="1015663"/>
          </a:xfrm>
          <a:prstGeom prst="rect">
            <a:avLst/>
          </a:prstGeom>
          <a:noFill/>
        </p:spPr>
        <p:txBody>
          <a:bodyPr wrap="square" rtlCol="0">
            <a:spAutoFit/>
          </a:bodyPr>
          <a:lstStyle/>
          <a:p>
            <a:pPr algn="ctr"/>
            <a:r>
              <a:rPr lang="it-IT" sz="2000" b="1" i="1" dirty="0" err="1">
                <a:solidFill>
                  <a:srgbClr val="DC5641"/>
                </a:solidFill>
              </a:rPr>
              <a:t>Statistics</a:t>
            </a:r>
            <a:r>
              <a:rPr lang="it-IT" sz="2000" b="1" i="1" dirty="0">
                <a:solidFill>
                  <a:srgbClr val="DC5641"/>
                </a:solidFill>
              </a:rPr>
              <a:t> </a:t>
            </a:r>
            <a:r>
              <a:rPr lang="it-IT" sz="2000" b="1" dirty="0" err="1">
                <a:solidFill>
                  <a:srgbClr val="DC5641"/>
                </a:solidFill>
              </a:rPr>
              <a:t>attribute</a:t>
            </a:r>
            <a:r>
              <a:rPr lang="it-IT" sz="2000" b="1" dirty="0">
                <a:solidFill>
                  <a:srgbClr val="DC5641"/>
                </a:solidFill>
              </a:rPr>
              <a:t> from </a:t>
            </a:r>
            <a:r>
              <a:rPr lang="it-IT" sz="2000" b="1" i="1" dirty="0">
                <a:solidFill>
                  <a:srgbClr val="DC5641"/>
                </a:solidFill>
              </a:rPr>
              <a:t>Cards</a:t>
            </a:r>
            <a:r>
              <a:rPr lang="it-IT" sz="2000" b="1" dirty="0">
                <a:solidFill>
                  <a:srgbClr val="DC5641"/>
                </a:solidFill>
              </a:rPr>
              <a:t> </a:t>
            </a:r>
            <a:r>
              <a:rPr lang="it-IT" sz="2000" b="1" dirty="0" err="1">
                <a:solidFill>
                  <a:srgbClr val="DC5641"/>
                </a:solidFill>
              </a:rPr>
              <a:t>entity</a:t>
            </a:r>
            <a:endParaRPr lang="en-US" sz="2000" b="1" dirty="0">
              <a:solidFill>
                <a:srgbClr val="DC564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41"/>
          <p:cNvSpPr txBox="1">
            <a:spLocks noGrp="1"/>
          </p:cNvSpPr>
          <p:nvPr>
            <p:ph type="ctrTitle"/>
          </p:nvPr>
        </p:nvSpPr>
        <p:spPr>
          <a:xfrm>
            <a:off x="506261" y="826791"/>
            <a:ext cx="10754400" cy="520000"/>
          </a:xfrm>
          <a:prstGeom prst="rect">
            <a:avLst/>
          </a:prstGeom>
        </p:spPr>
        <p:txBody>
          <a:bodyPr spcFirstLastPara="1" wrap="square" lIns="121900" tIns="121900" rIns="121900" bIns="121900" anchor="ctr" anchorCtr="0">
            <a:noAutofit/>
          </a:bodyPr>
          <a:lstStyle/>
          <a:p>
            <a:r>
              <a:rPr lang="en" b="1" dirty="0"/>
              <a:t>Database design MongoDB (2)</a:t>
            </a:r>
            <a:endParaRPr b="1" dirty="0"/>
          </a:p>
        </p:txBody>
      </p:sp>
      <p:sp>
        <p:nvSpPr>
          <p:cNvPr id="938" name="Google Shape;938;p41"/>
          <p:cNvSpPr/>
          <p:nvPr/>
        </p:nvSpPr>
        <p:spPr>
          <a:xfrm>
            <a:off x="6551362" y="160201"/>
            <a:ext cx="5003709" cy="6697799"/>
          </a:xfrm>
          <a:prstGeom prst="rect">
            <a:avLst/>
          </a:prstGeom>
          <a:solidFill>
            <a:srgbClr val="005375"/>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39" name="Google Shape;939;p41"/>
          <p:cNvSpPr/>
          <p:nvPr/>
        </p:nvSpPr>
        <p:spPr>
          <a:xfrm>
            <a:off x="2261355" y="5234530"/>
            <a:ext cx="40352" cy="59535"/>
          </a:xfrm>
          <a:custGeom>
            <a:avLst/>
            <a:gdLst/>
            <a:ahLst/>
            <a:cxnLst/>
            <a:rect l="l" t="t" r="r" b="b"/>
            <a:pathLst>
              <a:path w="5261" h="7762" extrusionOk="0">
                <a:moveTo>
                  <a:pt x="1779" y="0"/>
                </a:moveTo>
                <a:cubicBezTo>
                  <a:pt x="485" y="0"/>
                  <a:pt x="1" y="592"/>
                  <a:pt x="1" y="1499"/>
                </a:cubicBezTo>
                <a:lnTo>
                  <a:pt x="1" y="6261"/>
                </a:lnTo>
                <a:cubicBezTo>
                  <a:pt x="1" y="7168"/>
                  <a:pt x="485" y="7761"/>
                  <a:pt x="1779" y="7761"/>
                </a:cubicBezTo>
                <a:lnTo>
                  <a:pt x="3483" y="7761"/>
                </a:lnTo>
                <a:cubicBezTo>
                  <a:pt x="4777" y="7761"/>
                  <a:pt x="5261" y="7168"/>
                  <a:pt x="5261" y="6261"/>
                </a:cubicBezTo>
                <a:lnTo>
                  <a:pt x="5261" y="4908"/>
                </a:lnTo>
                <a:lnTo>
                  <a:pt x="3145" y="4908"/>
                </a:lnTo>
                <a:lnTo>
                  <a:pt x="3145" y="6105"/>
                </a:lnTo>
                <a:cubicBezTo>
                  <a:pt x="3145" y="6286"/>
                  <a:pt x="3048" y="6370"/>
                  <a:pt x="2843" y="6370"/>
                </a:cubicBezTo>
                <a:lnTo>
                  <a:pt x="2419" y="6370"/>
                </a:lnTo>
                <a:cubicBezTo>
                  <a:pt x="2214" y="6370"/>
                  <a:pt x="2117" y="6286"/>
                  <a:pt x="2117" y="6105"/>
                </a:cubicBezTo>
                <a:lnTo>
                  <a:pt x="2117" y="1656"/>
                </a:lnTo>
                <a:cubicBezTo>
                  <a:pt x="2117" y="1474"/>
                  <a:pt x="2214" y="1390"/>
                  <a:pt x="2419" y="1390"/>
                </a:cubicBezTo>
                <a:lnTo>
                  <a:pt x="2842" y="1390"/>
                </a:lnTo>
                <a:cubicBezTo>
                  <a:pt x="3047" y="1390"/>
                  <a:pt x="3145" y="1474"/>
                  <a:pt x="3145" y="1656"/>
                </a:cubicBezTo>
                <a:lnTo>
                  <a:pt x="3145" y="2901"/>
                </a:lnTo>
                <a:lnTo>
                  <a:pt x="5260" y="2901"/>
                </a:lnTo>
                <a:lnTo>
                  <a:pt x="5260" y="1499"/>
                </a:lnTo>
                <a:cubicBezTo>
                  <a:pt x="5260" y="592"/>
                  <a:pt x="4776" y="0"/>
                  <a:pt x="3483"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40" name="Google Shape;940;p41"/>
          <p:cNvSpPr/>
          <p:nvPr/>
        </p:nvSpPr>
        <p:spPr>
          <a:xfrm>
            <a:off x="2318278" y="5234522"/>
            <a:ext cx="34684" cy="59543"/>
          </a:xfrm>
          <a:custGeom>
            <a:avLst/>
            <a:gdLst/>
            <a:ahLst/>
            <a:cxnLst/>
            <a:rect l="l" t="t" r="r" b="b"/>
            <a:pathLst>
              <a:path w="4522" h="7763" extrusionOk="0">
                <a:moveTo>
                  <a:pt x="0" y="0"/>
                </a:moveTo>
                <a:lnTo>
                  <a:pt x="0" y="7762"/>
                </a:lnTo>
                <a:lnTo>
                  <a:pt x="4521" y="7762"/>
                </a:lnTo>
                <a:lnTo>
                  <a:pt x="4521" y="6250"/>
                </a:lnTo>
                <a:lnTo>
                  <a:pt x="2116" y="6250"/>
                </a:lnTo>
                <a:lnTo>
                  <a:pt x="2116"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42" name="Google Shape;942;p41"/>
          <p:cNvSpPr/>
          <p:nvPr/>
        </p:nvSpPr>
        <p:spPr>
          <a:xfrm>
            <a:off x="2367223" y="5234522"/>
            <a:ext cx="40988" cy="59543"/>
          </a:xfrm>
          <a:custGeom>
            <a:avLst/>
            <a:gdLst/>
            <a:ahLst/>
            <a:cxnLst/>
            <a:rect l="l" t="t" r="r" b="b"/>
            <a:pathLst>
              <a:path w="5344" h="7763" extrusionOk="0">
                <a:moveTo>
                  <a:pt x="0" y="0"/>
                </a:moveTo>
                <a:lnTo>
                  <a:pt x="0" y="6262"/>
                </a:lnTo>
                <a:cubicBezTo>
                  <a:pt x="0" y="7169"/>
                  <a:pt x="484" y="7762"/>
                  <a:pt x="1777" y="7762"/>
                </a:cubicBezTo>
                <a:lnTo>
                  <a:pt x="3567" y="7762"/>
                </a:lnTo>
                <a:cubicBezTo>
                  <a:pt x="4860" y="7762"/>
                  <a:pt x="5344" y="7169"/>
                  <a:pt x="5344" y="6262"/>
                </a:cubicBezTo>
                <a:lnTo>
                  <a:pt x="5344" y="0"/>
                </a:lnTo>
                <a:lnTo>
                  <a:pt x="3228" y="0"/>
                </a:lnTo>
                <a:lnTo>
                  <a:pt x="3228" y="5984"/>
                </a:lnTo>
                <a:cubicBezTo>
                  <a:pt x="3228" y="6166"/>
                  <a:pt x="3131" y="6250"/>
                  <a:pt x="2926" y="6250"/>
                </a:cubicBezTo>
                <a:lnTo>
                  <a:pt x="2418" y="6250"/>
                </a:lnTo>
                <a:cubicBezTo>
                  <a:pt x="2213" y="6250"/>
                  <a:pt x="2116" y="6166"/>
                  <a:pt x="2116" y="5984"/>
                </a:cubicBezTo>
                <a:lnTo>
                  <a:pt x="2116"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43" name="Google Shape;943;p41"/>
          <p:cNvSpPr/>
          <p:nvPr/>
        </p:nvSpPr>
        <p:spPr>
          <a:xfrm>
            <a:off x="2426179" y="5234522"/>
            <a:ext cx="40896" cy="59543"/>
          </a:xfrm>
          <a:custGeom>
            <a:avLst/>
            <a:gdLst/>
            <a:ahLst/>
            <a:cxnLst/>
            <a:rect l="l" t="t" r="r" b="b"/>
            <a:pathLst>
              <a:path w="5332" h="7763" extrusionOk="0">
                <a:moveTo>
                  <a:pt x="2950" y="1391"/>
                </a:moveTo>
                <a:cubicBezTo>
                  <a:pt x="3156" y="1391"/>
                  <a:pt x="3252" y="1475"/>
                  <a:pt x="3252" y="1657"/>
                </a:cubicBezTo>
                <a:lnTo>
                  <a:pt x="3252" y="2914"/>
                </a:lnTo>
                <a:cubicBezTo>
                  <a:pt x="3252" y="3095"/>
                  <a:pt x="3156" y="3180"/>
                  <a:pt x="2950" y="3180"/>
                </a:cubicBezTo>
                <a:lnTo>
                  <a:pt x="2080" y="3180"/>
                </a:lnTo>
                <a:lnTo>
                  <a:pt x="2080" y="1391"/>
                </a:lnTo>
                <a:close/>
                <a:moveTo>
                  <a:pt x="2950" y="4570"/>
                </a:moveTo>
                <a:cubicBezTo>
                  <a:pt x="3156" y="4570"/>
                  <a:pt x="3252" y="4655"/>
                  <a:pt x="3252" y="4836"/>
                </a:cubicBezTo>
                <a:lnTo>
                  <a:pt x="3252" y="6106"/>
                </a:lnTo>
                <a:cubicBezTo>
                  <a:pt x="3252" y="6287"/>
                  <a:pt x="3156" y="6371"/>
                  <a:pt x="2950" y="6371"/>
                </a:cubicBezTo>
                <a:lnTo>
                  <a:pt x="2080" y="6371"/>
                </a:lnTo>
                <a:lnTo>
                  <a:pt x="2080" y="4570"/>
                </a:lnTo>
                <a:close/>
                <a:moveTo>
                  <a:pt x="1" y="0"/>
                </a:moveTo>
                <a:lnTo>
                  <a:pt x="1" y="7762"/>
                </a:lnTo>
                <a:lnTo>
                  <a:pt x="3555" y="7762"/>
                </a:lnTo>
                <a:cubicBezTo>
                  <a:pt x="4848" y="7762"/>
                  <a:pt x="5332" y="7169"/>
                  <a:pt x="5332" y="6262"/>
                </a:cubicBezTo>
                <a:lnTo>
                  <a:pt x="5332" y="5102"/>
                </a:lnTo>
                <a:cubicBezTo>
                  <a:pt x="5332" y="4486"/>
                  <a:pt x="5223" y="4062"/>
                  <a:pt x="4752" y="3857"/>
                </a:cubicBezTo>
                <a:cubicBezTo>
                  <a:pt x="5223" y="3604"/>
                  <a:pt x="5332" y="3120"/>
                  <a:pt x="5332" y="2491"/>
                </a:cubicBezTo>
                <a:lnTo>
                  <a:pt x="5332" y="1500"/>
                </a:lnTo>
                <a:cubicBezTo>
                  <a:pt x="5332" y="593"/>
                  <a:pt x="4848" y="0"/>
                  <a:pt x="3555"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nvGrpSpPr>
          <p:cNvPr id="990" name="Google Shape;990;p41"/>
          <p:cNvGrpSpPr/>
          <p:nvPr/>
        </p:nvGrpSpPr>
        <p:grpSpPr>
          <a:xfrm>
            <a:off x="4023451" y="3628676"/>
            <a:ext cx="164764" cy="49657"/>
            <a:chOff x="3481825" y="4582450"/>
            <a:chExt cx="670500" cy="194075"/>
          </a:xfrm>
        </p:grpSpPr>
        <p:sp>
          <p:nvSpPr>
            <p:cNvPr id="991" name="Google Shape;991;p41"/>
            <p:cNvSpPr/>
            <p:nvPr/>
          </p:nvSpPr>
          <p:spPr>
            <a:xfrm>
              <a:off x="3481825" y="4582475"/>
              <a:ext cx="131525" cy="194050"/>
            </a:xfrm>
            <a:custGeom>
              <a:avLst/>
              <a:gdLst/>
              <a:ahLst/>
              <a:cxnLst/>
              <a:rect l="l" t="t" r="r" b="b"/>
              <a:pathLst>
                <a:path w="5261" h="7762" extrusionOk="0">
                  <a:moveTo>
                    <a:pt x="1779" y="0"/>
                  </a:moveTo>
                  <a:cubicBezTo>
                    <a:pt x="485" y="0"/>
                    <a:pt x="1" y="592"/>
                    <a:pt x="1" y="1499"/>
                  </a:cubicBezTo>
                  <a:lnTo>
                    <a:pt x="1" y="6261"/>
                  </a:lnTo>
                  <a:cubicBezTo>
                    <a:pt x="1" y="7168"/>
                    <a:pt x="485" y="7761"/>
                    <a:pt x="1779" y="7761"/>
                  </a:cubicBezTo>
                  <a:lnTo>
                    <a:pt x="3483" y="7761"/>
                  </a:lnTo>
                  <a:cubicBezTo>
                    <a:pt x="4777" y="7761"/>
                    <a:pt x="5261" y="7168"/>
                    <a:pt x="5261" y="6261"/>
                  </a:cubicBezTo>
                  <a:lnTo>
                    <a:pt x="5261" y="4908"/>
                  </a:lnTo>
                  <a:lnTo>
                    <a:pt x="3145" y="4908"/>
                  </a:lnTo>
                  <a:lnTo>
                    <a:pt x="3145" y="6105"/>
                  </a:lnTo>
                  <a:cubicBezTo>
                    <a:pt x="3145" y="6286"/>
                    <a:pt x="3048" y="6370"/>
                    <a:pt x="2843" y="6370"/>
                  </a:cubicBezTo>
                  <a:lnTo>
                    <a:pt x="2419" y="6370"/>
                  </a:lnTo>
                  <a:cubicBezTo>
                    <a:pt x="2214" y="6370"/>
                    <a:pt x="2117" y="6286"/>
                    <a:pt x="2117" y="6105"/>
                  </a:cubicBezTo>
                  <a:lnTo>
                    <a:pt x="2117" y="1656"/>
                  </a:lnTo>
                  <a:cubicBezTo>
                    <a:pt x="2117" y="1474"/>
                    <a:pt x="2214" y="1390"/>
                    <a:pt x="2419" y="1390"/>
                  </a:cubicBezTo>
                  <a:lnTo>
                    <a:pt x="2842" y="1390"/>
                  </a:lnTo>
                  <a:cubicBezTo>
                    <a:pt x="3047" y="1390"/>
                    <a:pt x="3145" y="1474"/>
                    <a:pt x="3145" y="1656"/>
                  </a:cubicBezTo>
                  <a:lnTo>
                    <a:pt x="3145" y="2901"/>
                  </a:lnTo>
                  <a:lnTo>
                    <a:pt x="5260" y="2901"/>
                  </a:lnTo>
                  <a:lnTo>
                    <a:pt x="5260" y="1499"/>
                  </a:lnTo>
                  <a:cubicBezTo>
                    <a:pt x="5260" y="592"/>
                    <a:pt x="4776" y="0"/>
                    <a:pt x="3483"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2" name="Google Shape;992;p41"/>
            <p:cNvSpPr/>
            <p:nvPr/>
          </p:nvSpPr>
          <p:spPr>
            <a:xfrm>
              <a:off x="3667350" y="4582450"/>
              <a:ext cx="113050" cy="194075"/>
            </a:xfrm>
            <a:custGeom>
              <a:avLst/>
              <a:gdLst/>
              <a:ahLst/>
              <a:cxnLst/>
              <a:rect l="l" t="t" r="r" b="b"/>
              <a:pathLst>
                <a:path w="4522" h="7763" extrusionOk="0">
                  <a:moveTo>
                    <a:pt x="0" y="0"/>
                  </a:moveTo>
                  <a:lnTo>
                    <a:pt x="0" y="7762"/>
                  </a:lnTo>
                  <a:lnTo>
                    <a:pt x="4521" y="7762"/>
                  </a:lnTo>
                  <a:lnTo>
                    <a:pt x="4521" y="6250"/>
                  </a:lnTo>
                  <a:lnTo>
                    <a:pt x="2116" y="6250"/>
                  </a:lnTo>
                  <a:lnTo>
                    <a:pt x="2116"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3" name="Google Shape;993;p41"/>
            <p:cNvSpPr/>
            <p:nvPr/>
          </p:nvSpPr>
          <p:spPr>
            <a:xfrm>
              <a:off x="3826875" y="4582450"/>
              <a:ext cx="133600" cy="194075"/>
            </a:xfrm>
            <a:custGeom>
              <a:avLst/>
              <a:gdLst/>
              <a:ahLst/>
              <a:cxnLst/>
              <a:rect l="l" t="t" r="r" b="b"/>
              <a:pathLst>
                <a:path w="5344" h="7763" extrusionOk="0">
                  <a:moveTo>
                    <a:pt x="0" y="0"/>
                  </a:moveTo>
                  <a:lnTo>
                    <a:pt x="0" y="6262"/>
                  </a:lnTo>
                  <a:cubicBezTo>
                    <a:pt x="0" y="7169"/>
                    <a:pt x="484" y="7762"/>
                    <a:pt x="1777" y="7762"/>
                  </a:cubicBezTo>
                  <a:lnTo>
                    <a:pt x="3567" y="7762"/>
                  </a:lnTo>
                  <a:cubicBezTo>
                    <a:pt x="4860" y="7762"/>
                    <a:pt x="5344" y="7169"/>
                    <a:pt x="5344" y="6262"/>
                  </a:cubicBezTo>
                  <a:lnTo>
                    <a:pt x="5344" y="0"/>
                  </a:lnTo>
                  <a:lnTo>
                    <a:pt x="3228" y="0"/>
                  </a:lnTo>
                  <a:lnTo>
                    <a:pt x="3228" y="5984"/>
                  </a:lnTo>
                  <a:cubicBezTo>
                    <a:pt x="3228" y="6166"/>
                    <a:pt x="3131" y="6250"/>
                    <a:pt x="2926" y="6250"/>
                  </a:cubicBezTo>
                  <a:lnTo>
                    <a:pt x="2418" y="6250"/>
                  </a:lnTo>
                  <a:cubicBezTo>
                    <a:pt x="2213" y="6250"/>
                    <a:pt x="2116" y="6166"/>
                    <a:pt x="2116" y="5984"/>
                  </a:cubicBezTo>
                  <a:lnTo>
                    <a:pt x="2116"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994" name="Google Shape;994;p41"/>
            <p:cNvSpPr/>
            <p:nvPr/>
          </p:nvSpPr>
          <p:spPr>
            <a:xfrm>
              <a:off x="4019025" y="4582450"/>
              <a:ext cx="133300" cy="194075"/>
            </a:xfrm>
            <a:custGeom>
              <a:avLst/>
              <a:gdLst/>
              <a:ahLst/>
              <a:cxnLst/>
              <a:rect l="l" t="t" r="r" b="b"/>
              <a:pathLst>
                <a:path w="5332" h="7763" extrusionOk="0">
                  <a:moveTo>
                    <a:pt x="2950" y="1391"/>
                  </a:moveTo>
                  <a:cubicBezTo>
                    <a:pt x="3156" y="1391"/>
                    <a:pt x="3252" y="1475"/>
                    <a:pt x="3252" y="1657"/>
                  </a:cubicBezTo>
                  <a:lnTo>
                    <a:pt x="3252" y="2914"/>
                  </a:lnTo>
                  <a:cubicBezTo>
                    <a:pt x="3252" y="3095"/>
                    <a:pt x="3156" y="3180"/>
                    <a:pt x="2950" y="3180"/>
                  </a:cubicBezTo>
                  <a:lnTo>
                    <a:pt x="2080" y="3180"/>
                  </a:lnTo>
                  <a:lnTo>
                    <a:pt x="2080" y="1391"/>
                  </a:lnTo>
                  <a:close/>
                  <a:moveTo>
                    <a:pt x="2950" y="4570"/>
                  </a:moveTo>
                  <a:cubicBezTo>
                    <a:pt x="3156" y="4570"/>
                    <a:pt x="3252" y="4655"/>
                    <a:pt x="3252" y="4836"/>
                  </a:cubicBezTo>
                  <a:lnTo>
                    <a:pt x="3252" y="6106"/>
                  </a:lnTo>
                  <a:cubicBezTo>
                    <a:pt x="3252" y="6287"/>
                    <a:pt x="3156" y="6371"/>
                    <a:pt x="2950" y="6371"/>
                  </a:cubicBezTo>
                  <a:lnTo>
                    <a:pt x="2080" y="6371"/>
                  </a:lnTo>
                  <a:lnTo>
                    <a:pt x="2080" y="4570"/>
                  </a:lnTo>
                  <a:close/>
                  <a:moveTo>
                    <a:pt x="1" y="0"/>
                  </a:moveTo>
                  <a:lnTo>
                    <a:pt x="1" y="7762"/>
                  </a:lnTo>
                  <a:lnTo>
                    <a:pt x="3555" y="7762"/>
                  </a:lnTo>
                  <a:cubicBezTo>
                    <a:pt x="4848" y="7762"/>
                    <a:pt x="5332" y="7169"/>
                    <a:pt x="5332" y="6262"/>
                  </a:cubicBezTo>
                  <a:lnTo>
                    <a:pt x="5332" y="5102"/>
                  </a:lnTo>
                  <a:cubicBezTo>
                    <a:pt x="5332" y="4486"/>
                    <a:pt x="5223" y="4062"/>
                    <a:pt x="4752" y="3857"/>
                  </a:cubicBezTo>
                  <a:cubicBezTo>
                    <a:pt x="5223" y="3604"/>
                    <a:pt x="5332" y="3120"/>
                    <a:pt x="5332" y="2491"/>
                  </a:cubicBezTo>
                  <a:lnTo>
                    <a:pt x="5332" y="1500"/>
                  </a:lnTo>
                  <a:cubicBezTo>
                    <a:pt x="5332" y="593"/>
                    <a:pt x="4848" y="0"/>
                    <a:pt x="3555"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grpSp>
        <p:nvGrpSpPr>
          <p:cNvPr id="1010" name="Google Shape;1010;p41"/>
          <p:cNvGrpSpPr/>
          <p:nvPr/>
        </p:nvGrpSpPr>
        <p:grpSpPr>
          <a:xfrm>
            <a:off x="4023451" y="5331376"/>
            <a:ext cx="164764" cy="49657"/>
            <a:chOff x="3481825" y="4582450"/>
            <a:chExt cx="670500" cy="194075"/>
          </a:xfrm>
        </p:grpSpPr>
        <p:sp>
          <p:nvSpPr>
            <p:cNvPr id="1011" name="Google Shape;1011;p41"/>
            <p:cNvSpPr/>
            <p:nvPr/>
          </p:nvSpPr>
          <p:spPr>
            <a:xfrm>
              <a:off x="3481825" y="4582475"/>
              <a:ext cx="131525" cy="194050"/>
            </a:xfrm>
            <a:custGeom>
              <a:avLst/>
              <a:gdLst/>
              <a:ahLst/>
              <a:cxnLst/>
              <a:rect l="l" t="t" r="r" b="b"/>
              <a:pathLst>
                <a:path w="5261" h="7762" extrusionOk="0">
                  <a:moveTo>
                    <a:pt x="1779" y="0"/>
                  </a:moveTo>
                  <a:cubicBezTo>
                    <a:pt x="485" y="0"/>
                    <a:pt x="1" y="592"/>
                    <a:pt x="1" y="1499"/>
                  </a:cubicBezTo>
                  <a:lnTo>
                    <a:pt x="1" y="6261"/>
                  </a:lnTo>
                  <a:cubicBezTo>
                    <a:pt x="1" y="7168"/>
                    <a:pt x="485" y="7761"/>
                    <a:pt x="1779" y="7761"/>
                  </a:cubicBezTo>
                  <a:lnTo>
                    <a:pt x="3483" y="7761"/>
                  </a:lnTo>
                  <a:cubicBezTo>
                    <a:pt x="4777" y="7761"/>
                    <a:pt x="5261" y="7168"/>
                    <a:pt x="5261" y="6261"/>
                  </a:cubicBezTo>
                  <a:lnTo>
                    <a:pt x="5261" y="4908"/>
                  </a:lnTo>
                  <a:lnTo>
                    <a:pt x="3145" y="4908"/>
                  </a:lnTo>
                  <a:lnTo>
                    <a:pt x="3145" y="6105"/>
                  </a:lnTo>
                  <a:cubicBezTo>
                    <a:pt x="3145" y="6286"/>
                    <a:pt x="3048" y="6370"/>
                    <a:pt x="2843" y="6370"/>
                  </a:cubicBezTo>
                  <a:lnTo>
                    <a:pt x="2419" y="6370"/>
                  </a:lnTo>
                  <a:cubicBezTo>
                    <a:pt x="2214" y="6370"/>
                    <a:pt x="2117" y="6286"/>
                    <a:pt x="2117" y="6105"/>
                  </a:cubicBezTo>
                  <a:lnTo>
                    <a:pt x="2117" y="1656"/>
                  </a:lnTo>
                  <a:cubicBezTo>
                    <a:pt x="2117" y="1474"/>
                    <a:pt x="2214" y="1390"/>
                    <a:pt x="2419" y="1390"/>
                  </a:cubicBezTo>
                  <a:lnTo>
                    <a:pt x="2842" y="1390"/>
                  </a:lnTo>
                  <a:cubicBezTo>
                    <a:pt x="3047" y="1390"/>
                    <a:pt x="3145" y="1474"/>
                    <a:pt x="3145" y="1656"/>
                  </a:cubicBezTo>
                  <a:lnTo>
                    <a:pt x="3145" y="2901"/>
                  </a:lnTo>
                  <a:lnTo>
                    <a:pt x="5260" y="2901"/>
                  </a:lnTo>
                  <a:lnTo>
                    <a:pt x="5260" y="1499"/>
                  </a:lnTo>
                  <a:cubicBezTo>
                    <a:pt x="5260" y="592"/>
                    <a:pt x="4776" y="0"/>
                    <a:pt x="3483"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12" name="Google Shape;1012;p41"/>
            <p:cNvSpPr/>
            <p:nvPr/>
          </p:nvSpPr>
          <p:spPr>
            <a:xfrm>
              <a:off x="3667350" y="4582450"/>
              <a:ext cx="113050" cy="194075"/>
            </a:xfrm>
            <a:custGeom>
              <a:avLst/>
              <a:gdLst/>
              <a:ahLst/>
              <a:cxnLst/>
              <a:rect l="l" t="t" r="r" b="b"/>
              <a:pathLst>
                <a:path w="4522" h="7763" extrusionOk="0">
                  <a:moveTo>
                    <a:pt x="0" y="0"/>
                  </a:moveTo>
                  <a:lnTo>
                    <a:pt x="0" y="7762"/>
                  </a:lnTo>
                  <a:lnTo>
                    <a:pt x="4521" y="7762"/>
                  </a:lnTo>
                  <a:lnTo>
                    <a:pt x="4521" y="6250"/>
                  </a:lnTo>
                  <a:lnTo>
                    <a:pt x="2116" y="6250"/>
                  </a:lnTo>
                  <a:lnTo>
                    <a:pt x="2116"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13" name="Google Shape;1013;p41"/>
            <p:cNvSpPr/>
            <p:nvPr/>
          </p:nvSpPr>
          <p:spPr>
            <a:xfrm>
              <a:off x="3826875" y="4582450"/>
              <a:ext cx="133600" cy="194075"/>
            </a:xfrm>
            <a:custGeom>
              <a:avLst/>
              <a:gdLst/>
              <a:ahLst/>
              <a:cxnLst/>
              <a:rect l="l" t="t" r="r" b="b"/>
              <a:pathLst>
                <a:path w="5344" h="7763" extrusionOk="0">
                  <a:moveTo>
                    <a:pt x="0" y="0"/>
                  </a:moveTo>
                  <a:lnTo>
                    <a:pt x="0" y="6262"/>
                  </a:lnTo>
                  <a:cubicBezTo>
                    <a:pt x="0" y="7169"/>
                    <a:pt x="484" y="7762"/>
                    <a:pt x="1777" y="7762"/>
                  </a:cubicBezTo>
                  <a:lnTo>
                    <a:pt x="3567" y="7762"/>
                  </a:lnTo>
                  <a:cubicBezTo>
                    <a:pt x="4860" y="7762"/>
                    <a:pt x="5344" y="7169"/>
                    <a:pt x="5344" y="6262"/>
                  </a:cubicBezTo>
                  <a:lnTo>
                    <a:pt x="5344" y="0"/>
                  </a:lnTo>
                  <a:lnTo>
                    <a:pt x="3228" y="0"/>
                  </a:lnTo>
                  <a:lnTo>
                    <a:pt x="3228" y="5984"/>
                  </a:lnTo>
                  <a:cubicBezTo>
                    <a:pt x="3228" y="6166"/>
                    <a:pt x="3131" y="6250"/>
                    <a:pt x="2926" y="6250"/>
                  </a:cubicBezTo>
                  <a:lnTo>
                    <a:pt x="2418" y="6250"/>
                  </a:lnTo>
                  <a:cubicBezTo>
                    <a:pt x="2213" y="6250"/>
                    <a:pt x="2116" y="6166"/>
                    <a:pt x="2116" y="5984"/>
                  </a:cubicBezTo>
                  <a:lnTo>
                    <a:pt x="2116"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14" name="Google Shape;1014;p41"/>
            <p:cNvSpPr/>
            <p:nvPr/>
          </p:nvSpPr>
          <p:spPr>
            <a:xfrm>
              <a:off x="4019025" y="4582450"/>
              <a:ext cx="133300" cy="194075"/>
            </a:xfrm>
            <a:custGeom>
              <a:avLst/>
              <a:gdLst/>
              <a:ahLst/>
              <a:cxnLst/>
              <a:rect l="l" t="t" r="r" b="b"/>
              <a:pathLst>
                <a:path w="5332" h="7763" extrusionOk="0">
                  <a:moveTo>
                    <a:pt x="2950" y="1391"/>
                  </a:moveTo>
                  <a:cubicBezTo>
                    <a:pt x="3156" y="1391"/>
                    <a:pt x="3252" y="1475"/>
                    <a:pt x="3252" y="1657"/>
                  </a:cubicBezTo>
                  <a:lnTo>
                    <a:pt x="3252" y="2914"/>
                  </a:lnTo>
                  <a:cubicBezTo>
                    <a:pt x="3252" y="3095"/>
                    <a:pt x="3156" y="3180"/>
                    <a:pt x="2950" y="3180"/>
                  </a:cubicBezTo>
                  <a:lnTo>
                    <a:pt x="2080" y="3180"/>
                  </a:lnTo>
                  <a:lnTo>
                    <a:pt x="2080" y="1391"/>
                  </a:lnTo>
                  <a:close/>
                  <a:moveTo>
                    <a:pt x="2950" y="4570"/>
                  </a:moveTo>
                  <a:cubicBezTo>
                    <a:pt x="3156" y="4570"/>
                    <a:pt x="3252" y="4655"/>
                    <a:pt x="3252" y="4836"/>
                  </a:cubicBezTo>
                  <a:lnTo>
                    <a:pt x="3252" y="6106"/>
                  </a:lnTo>
                  <a:cubicBezTo>
                    <a:pt x="3252" y="6287"/>
                    <a:pt x="3156" y="6371"/>
                    <a:pt x="2950" y="6371"/>
                  </a:cubicBezTo>
                  <a:lnTo>
                    <a:pt x="2080" y="6371"/>
                  </a:lnTo>
                  <a:lnTo>
                    <a:pt x="2080" y="4570"/>
                  </a:lnTo>
                  <a:close/>
                  <a:moveTo>
                    <a:pt x="1" y="0"/>
                  </a:moveTo>
                  <a:lnTo>
                    <a:pt x="1" y="7762"/>
                  </a:lnTo>
                  <a:lnTo>
                    <a:pt x="3555" y="7762"/>
                  </a:lnTo>
                  <a:cubicBezTo>
                    <a:pt x="4848" y="7762"/>
                    <a:pt x="5332" y="7169"/>
                    <a:pt x="5332" y="6262"/>
                  </a:cubicBezTo>
                  <a:lnTo>
                    <a:pt x="5332" y="5102"/>
                  </a:lnTo>
                  <a:cubicBezTo>
                    <a:pt x="5332" y="4486"/>
                    <a:pt x="5223" y="4062"/>
                    <a:pt x="4752" y="3857"/>
                  </a:cubicBezTo>
                  <a:cubicBezTo>
                    <a:pt x="5223" y="3604"/>
                    <a:pt x="5332" y="3120"/>
                    <a:pt x="5332" y="2491"/>
                  </a:cubicBezTo>
                  <a:lnTo>
                    <a:pt x="5332" y="1500"/>
                  </a:lnTo>
                  <a:cubicBezTo>
                    <a:pt x="5332" y="593"/>
                    <a:pt x="4848" y="0"/>
                    <a:pt x="3555"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pic>
        <p:nvPicPr>
          <p:cNvPr id="3" name="Immagine 2" descr="Immagine che contiene testo&#10;&#10;Descrizione generata automaticamente">
            <a:extLst>
              <a:ext uri="{FF2B5EF4-FFF2-40B4-BE49-F238E27FC236}">
                <a16:creationId xmlns:a16="http://schemas.microsoft.com/office/drawing/2014/main" id="{84D15ABD-C139-8B3E-E8E7-8B0A18645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3903" y="3494965"/>
            <a:ext cx="4238625" cy="3200847"/>
          </a:xfrm>
          <a:prstGeom prst="rect">
            <a:avLst/>
          </a:prstGeom>
        </p:spPr>
      </p:pic>
      <p:pic>
        <p:nvPicPr>
          <p:cNvPr id="5" name="Immagine 4" descr="Immagine che contiene testo&#10;&#10;Descrizione generata automaticamente">
            <a:extLst>
              <a:ext uri="{FF2B5EF4-FFF2-40B4-BE49-F238E27FC236}">
                <a16:creationId xmlns:a16="http://schemas.microsoft.com/office/drawing/2014/main" id="{AD39FB70-3AD0-B00D-9893-F851493056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2764" y="1476967"/>
            <a:ext cx="2381582" cy="5219225"/>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1EBFF3FE-0060-ED6D-3CC2-02FBA23285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3903" y="826791"/>
            <a:ext cx="4238625" cy="2009775"/>
          </a:xfrm>
          <a:prstGeom prst="rect">
            <a:avLst/>
          </a:prstGeom>
        </p:spPr>
      </p:pic>
      <p:sp>
        <p:nvSpPr>
          <p:cNvPr id="9" name="CasellaDiTesto 8">
            <a:extLst>
              <a:ext uri="{FF2B5EF4-FFF2-40B4-BE49-F238E27FC236}">
                <a16:creationId xmlns:a16="http://schemas.microsoft.com/office/drawing/2014/main" id="{FA317920-07C2-9C1F-1B0F-D35B72554ECF}"/>
              </a:ext>
            </a:extLst>
          </p:cNvPr>
          <p:cNvSpPr txBox="1"/>
          <p:nvPr/>
        </p:nvSpPr>
        <p:spPr>
          <a:xfrm>
            <a:off x="7941824" y="426681"/>
            <a:ext cx="2021306" cy="400110"/>
          </a:xfrm>
          <a:prstGeom prst="rect">
            <a:avLst/>
          </a:prstGeom>
          <a:noFill/>
        </p:spPr>
        <p:txBody>
          <a:bodyPr wrap="square" rtlCol="0">
            <a:spAutoFit/>
          </a:bodyPr>
          <a:lstStyle/>
          <a:p>
            <a:pPr algn="ctr"/>
            <a:r>
              <a:rPr lang="it-IT" sz="2000" b="1" i="1" dirty="0">
                <a:solidFill>
                  <a:srgbClr val="DC5641"/>
                </a:solidFill>
              </a:rPr>
              <a:t>Users </a:t>
            </a:r>
            <a:r>
              <a:rPr lang="it-IT" sz="2000" b="1" dirty="0" err="1">
                <a:solidFill>
                  <a:srgbClr val="DC5641"/>
                </a:solidFill>
              </a:rPr>
              <a:t>entity</a:t>
            </a:r>
            <a:endParaRPr lang="en-US" sz="2000" b="1" dirty="0">
              <a:solidFill>
                <a:srgbClr val="DC5641"/>
              </a:solidFill>
            </a:endParaRPr>
          </a:p>
        </p:txBody>
      </p:sp>
      <p:sp>
        <p:nvSpPr>
          <p:cNvPr id="11" name="CasellaDiTesto 10">
            <a:extLst>
              <a:ext uri="{FF2B5EF4-FFF2-40B4-BE49-F238E27FC236}">
                <a16:creationId xmlns:a16="http://schemas.microsoft.com/office/drawing/2014/main" id="{A9C12F9C-8703-A2DA-5A9B-372C5411F6C0}"/>
              </a:ext>
            </a:extLst>
          </p:cNvPr>
          <p:cNvSpPr txBox="1"/>
          <p:nvPr/>
        </p:nvSpPr>
        <p:spPr>
          <a:xfrm>
            <a:off x="8042562" y="3094855"/>
            <a:ext cx="2021306" cy="400110"/>
          </a:xfrm>
          <a:prstGeom prst="rect">
            <a:avLst/>
          </a:prstGeom>
          <a:noFill/>
        </p:spPr>
        <p:txBody>
          <a:bodyPr wrap="square" rtlCol="0">
            <a:spAutoFit/>
          </a:bodyPr>
          <a:lstStyle/>
          <a:p>
            <a:pPr algn="ctr"/>
            <a:r>
              <a:rPr lang="it-IT" sz="2000" b="1" i="1" dirty="0">
                <a:solidFill>
                  <a:srgbClr val="DC5641"/>
                </a:solidFill>
              </a:rPr>
              <a:t>Trades</a:t>
            </a:r>
            <a:r>
              <a:rPr lang="it-IT" sz="2000" b="1" dirty="0">
                <a:solidFill>
                  <a:srgbClr val="DC5641"/>
                </a:solidFill>
              </a:rPr>
              <a:t> </a:t>
            </a:r>
            <a:r>
              <a:rPr lang="it-IT" sz="2000" b="1" dirty="0" err="1">
                <a:solidFill>
                  <a:srgbClr val="DC5641"/>
                </a:solidFill>
              </a:rPr>
              <a:t>entity</a:t>
            </a:r>
            <a:endParaRPr lang="en-US" sz="2000" b="1" dirty="0">
              <a:solidFill>
                <a:srgbClr val="DC5641"/>
              </a:solidFill>
            </a:endParaRPr>
          </a:p>
        </p:txBody>
      </p:sp>
      <p:sp>
        <p:nvSpPr>
          <p:cNvPr id="12" name="CasellaDiTesto 11">
            <a:extLst>
              <a:ext uri="{FF2B5EF4-FFF2-40B4-BE49-F238E27FC236}">
                <a16:creationId xmlns:a16="http://schemas.microsoft.com/office/drawing/2014/main" id="{D649338C-0168-26B8-C8C8-615B22C042D6}"/>
              </a:ext>
            </a:extLst>
          </p:cNvPr>
          <p:cNvSpPr txBox="1"/>
          <p:nvPr/>
        </p:nvSpPr>
        <p:spPr>
          <a:xfrm>
            <a:off x="1198195" y="3578747"/>
            <a:ext cx="2021306" cy="1015663"/>
          </a:xfrm>
          <a:prstGeom prst="rect">
            <a:avLst/>
          </a:prstGeom>
          <a:noFill/>
        </p:spPr>
        <p:txBody>
          <a:bodyPr wrap="square" rtlCol="0">
            <a:spAutoFit/>
          </a:bodyPr>
          <a:lstStyle/>
          <a:p>
            <a:pPr algn="ctr"/>
            <a:r>
              <a:rPr lang="it-IT" sz="2000" b="1" i="1" dirty="0" err="1">
                <a:solidFill>
                  <a:srgbClr val="DC5641"/>
                </a:solidFill>
              </a:rPr>
              <a:t>Formations</a:t>
            </a:r>
            <a:r>
              <a:rPr lang="it-IT" sz="2000" b="1" dirty="0">
                <a:solidFill>
                  <a:srgbClr val="DC5641"/>
                </a:solidFill>
              </a:rPr>
              <a:t> </a:t>
            </a:r>
            <a:r>
              <a:rPr lang="it-IT" sz="2000" b="1" dirty="0" err="1">
                <a:solidFill>
                  <a:srgbClr val="DC5641"/>
                </a:solidFill>
              </a:rPr>
              <a:t>attribute</a:t>
            </a:r>
            <a:r>
              <a:rPr lang="it-IT" sz="2000" b="1" dirty="0">
                <a:solidFill>
                  <a:srgbClr val="DC5641"/>
                </a:solidFill>
              </a:rPr>
              <a:t> from</a:t>
            </a:r>
          </a:p>
          <a:p>
            <a:pPr algn="ctr"/>
            <a:r>
              <a:rPr lang="it-IT" sz="2000" b="1" i="1" dirty="0">
                <a:solidFill>
                  <a:srgbClr val="DC5641"/>
                </a:solidFill>
              </a:rPr>
              <a:t>Users </a:t>
            </a:r>
            <a:r>
              <a:rPr lang="it-IT" sz="2000" b="1" dirty="0" err="1">
                <a:solidFill>
                  <a:srgbClr val="DC5641"/>
                </a:solidFill>
              </a:rPr>
              <a:t>entity</a:t>
            </a:r>
            <a:endParaRPr lang="en-US" sz="2000" b="1" dirty="0">
              <a:solidFill>
                <a:srgbClr val="DC5641"/>
              </a:solidFill>
            </a:endParaRPr>
          </a:p>
        </p:txBody>
      </p:sp>
    </p:spTree>
    <p:extLst>
      <p:ext uri="{BB962C8B-B14F-4D97-AF65-F5344CB8AC3E}">
        <p14:creationId xmlns:p14="http://schemas.microsoft.com/office/powerpoint/2010/main" val="3988572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7EA7AC-07D6-132B-2BC7-A2086E7BD0A4}"/>
              </a:ext>
            </a:extLst>
          </p:cNvPr>
          <p:cNvSpPr>
            <a:spLocks noGrp="1"/>
          </p:cNvSpPr>
          <p:nvPr>
            <p:ph type="ctrTitle"/>
          </p:nvPr>
        </p:nvSpPr>
        <p:spPr>
          <a:xfrm>
            <a:off x="471509" y="674843"/>
            <a:ext cx="6621676" cy="520000"/>
          </a:xfrm>
        </p:spPr>
        <p:txBody>
          <a:bodyPr/>
          <a:lstStyle/>
          <a:p>
            <a:r>
              <a:rPr lang="it-IT" b="1" dirty="0"/>
              <a:t>Main Queries on </a:t>
            </a:r>
            <a:r>
              <a:rPr lang="it-IT" b="1" dirty="0" err="1"/>
              <a:t>MongoDB</a:t>
            </a:r>
            <a:r>
              <a:rPr lang="it-IT" b="1" dirty="0"/>
              <a:t> (1)</a:t>
            </a:r>
          </a:p>
        </p:txBody>
      </p:sp>
      <p:sp>
        <p:nvSpPr>
          <p:cNvPr id="4" name="CasellaDiTesto 3">
            <a:extLst>
              <a:ext uri="{FF2B5EF4-FFF2-40B4-BE49-F238E27FC236}">
                <a16:creationId xmlns:a16="http://schemas.microsoft.com/office/drawing/2014/main" id="{F056C9A9-6EEC-06A3-9B11-C9E5EB6226E3}"/>
              </a:ext>
            </a:extLst>
          </p:cNvPr>
          <p:cNvSpPr txBox="1"/>
          <p:nvPr/>
        </p:nvSpPr>
        <p:spPr>
          <a:xfrm>
            <a:off x="7678198" y="3537834"/>
            <a:ext cx="3386773" cy="341440"/>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   Best User for each region</a:t>
            </a:r>
            <a:endParaRPr kumimoji="0" lang="it-IT" sz="1100" b="1" i="0" u="none" strike="noStrike" kern="1200" cap="none" spc="0" normalizeH="0" baseline="0" noProof="0" dirty="0">
              <a:ln>
                <a:noFill/>
              </a:ln>
              <a:solidFill>
                <a:srgbClr val="005375"/>
              </a:solidFill>
              <a:effectLst/>
              <a:uLnTx/>
              <a:uFillTx/>
              <a:latin typeface="Consolas" panose="020B0609020204030204" pitchFamily="49" charset="0"/>
              <a:ea typeface="+mn-ea"/>
              <a:cs typeface="+mn-cs"/>
            </a:endParaRPr>
          </a:p>
        </p:txBody>
      </p:sp>
      <p:pic>
        <p:nvPicPr>
          <p:cNvPr id="5" name="Immagine 4" descr="Immagine che contiene testo&#10;&#10;Descrizione generata automaticamente">
            <a:extLst>
              <a:ext uri="{FF2B5EF4-FFF2-40B4-BE49-F238E27FC236}">
                <a16:creationId xmlns:a16="http://schemas.microsoft.com/office/drawing/2014/main" id="{12D40D3E-B227-6394-E485-193A12429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0122" y="3923883"/>
            <a:ext cx="2998987" cy="2714316"/>
          </a:xfrm>
          <a:prstGeom prst="rect">
            <a:avLst/>
          </a:prstGeom>
        </p:spPr>
      </p:pic>
      <p:sp>
        <p:nvSpPr>
          <p:cNvPr id="7" name="CasellaDiTesto 6">
            <a:extLst>
              <a:ext uri="{FF2B5EF4-FFF2-40B4-BE49-F238E27FC236}">
                <a16:creationId xmlns:a16="http://schemas.microsoft.com/office/drawing/2014/main" id="{72B117FD-F12B-31A9-C5E6-9FA17923661B}"/>
              </a:ext>
            </a:extLst>
          </p:cNvPr>
          <p:cNvSpPr txBox="1"/>
          <p:nvPr/>
        </p:nvSpPr>
        <p:spPr>
          <a:xfrm>
            <a:off x="7678198" y="271263"/>
            <a:ext cx="3142836" cy="663580"/>
          </a:xfrm>
          <a:prstGeom prst="rect">
            <a:avLst/>
          </a:prstGeom>
          <a:noFill/>
        </p:spPr>
        <p:txBody>
          <a:bodyPr wrap="square">
            <a:spAutoFit/>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Most offered/wanted footballer’s card in Trades</a:t>
            </a:r>
          </a:p>
        </p:txBody>
      </p:sp>
      <p:sp>
        <p:nvSpPr>
          <p:cNvPr id="9" name="CasellaDiTesto 8">
            <a:extLst>
              <a:ext uri="{FF2B5EF4-FFF2-40B4-BE49-F238E27FC236}">
                <a16:creationId xmlns:a16="http://schemas.microsoft.com/office/drawing/2014/main" id="{0A9026A4-D260-D627-CB68-E92BBB2E6015}"/>
              </a:ext>
            </a:extLst>
          </p:cNvPr>
          <p:cNvSpPr txBox="1"/>
          <p:nvPr/>
        </p:nvSpPr>
        <p:spPr>
          <a:xfrm>
            <a:off x="485420" y="1727587"/>
            <a:ext cx="6097554" cy="367216"/>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Best Cards </a:t>
            </a:r>
            <a:r>
              <a:rPr lang="en-US" b="1" dirty="0">
                <a:solidFill>
                  <a:srgbClr val="005375"/>
                </a:solidFill>
                <a:latin typeface="Arial"/>
                <a:ea typeface="Calibri" panose="020F0502020204030204" pitchFamily="34" charset="0"/>
              </a:rPr>
              <a:t>by</a:t>
            </a:r>
            <a:r>
              <a:rPr kumimoji="0" lang="en-US" sz="1800" b="1" i="0"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 </a:t>
            </a:r>
            <a:r>
              <a:rPr lang="en-US" b="1" dirty="0">
                <a:solidFill>
                  <a:srgbClr val="005375"/>
                </a:solidFill>
                <a:latin typeface="Arial"/>
                <a:ea typeface="Calibri" panose="020F0502020204030204" pitchFamily="34" charset="0"/>
              </a:rPr>
              <a:t>s</a:t>
            </a:r>
            <a:r>
              <a:rPr kumimoji="0" lang="en-US" sz="1800" b="1" i="0"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kill (general statistics field)</a:t>
            </a:r>
          </a:p>
        </p:txBody>
      </p:sp>
      <p:pic>
        <p:nvPicPr>
          <p:cNvPr id="13" name="Immagine 12" descr="Immagine che contiene testo&#10;&#10;Descrizione generata automaticamente">
            <a:extLst>
              <a:ext uri="{FF2B5EF4-FFF2-40B4-BE49-F238E27FC236}">
                <a16:creationId xmlns:a16="http://schemas.microsoft.com/office/drawing/2014/main" id="{B21B540A-8FEC-D03D-52D8-2D52972DFE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0122" y="984142"/>
            <a:ext cx="2948607" cy="2222264"/>
          </a:xfrm>
          <a:prstGeom prst="rect">
            <a:avLst/>
          </a:prstGeom>
        </p:spPr>
      </p:pic>
      <p:pic>
        <p:nvPicPr>
          <p:cNvPr id="17" name="Immagine 16" descr="Immagine che contiene testo&#10;&#10;Descrizione generata automaticamente">
            <a:extLst>
              <a:ext uri="{FF2B5EF4-FFF2-40B4-BE49-F238E27FC236}">
                <a16:creationId xmlns:a16="http://schemas.microsoft.com/office/drawing/2014/main" id="{F7ECF6E0-4E89-EE9B-88C6-7E7033669B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287" y="2094803"/>
            <a:ext cx="4702248" cy="4034932"/>
          </a:xfrm>
          <a:prstGeom prst="rect">
            <a:avLst/>
          </a:prstGeom>
        </p:spPr>
      </p:pic>
    </p:spTree>
    <p:extLst>
      <p:ext uri="{BB962C8B-B14F-4D97-AF65-F5344CB8AC3E}">
        <p14:creationId xmlns:p14="http://schemas.microsoft.com/office/powerpoint/2010/main" val="3888764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3E94A1-5010-855E-05DA-209CD60B6520}"/>
              </a:ext>
            </a:extLst>
          </p:cNvPr>
          <p:cNvSpPr>
            <a:spLocks noGrp="1"/>
          </p:cNvSpPr>
          <p:nvPr>
            <p:ph type="ctrTitle"/>
          </p:nvPr>
        </p:nvSpPr>
        <p:spPr>
          <a:xfrm>
            <a:off x="471600" y="676800"/>
            <a:ext cx="6033643" cy="520000"/>
          </a:xfrm>
        </p:spPr>
        <p:txBody>
          <a:bodyPr/>
          <a:lstStyle/>
          <a:p>
            <a:r>
              <a:rPr lang="it-IT" b="1" dirty="0"/>
              <a:t>Main Queries on </a:t>
            </a:r>
            <a:r>
              <a:rPr lang="it-IT" b="1" dirty="0" err="1"/>
              <a:t>MongoDB</a:t>
            </a:r>
            <a:r>
              <a:rPr lang="it-IT" b="1" dirty="0"/>
              <a:t> (2)</a:t>
            </a:r>
            <a:endParaRPr lang="it-IT" dirty="0"/>
          </a:p>
        </p:txBody>
      </p:sp>
      <p:sp>
        <p:nvSpPr>
          <p:cNvPr id="4" name="CasellaDiTesto 3">
            <a:extLst>
              <a:ext uri="{FF2B5EF4-FFF2-40B4-BE49-F238E27FC236}">
                <a16:creationId xmlns:a16="http://schemas.microsoft.com/office/drawing/2014/main" id="{98060E90-D55F-EA64-580A-A9A2FACC0DB9}"/>
              </a:ext>
            </a:extLst>
          </p:cNvPr>
          <p:cNvSpPr txBox="1"/>
          <p:nvPr/>
        </p:nvSpPr>
        <p:spPr>
          <a:xfrm>
            <a:off x="6943424" y="996972"/>
            <a:ext cx="3769151" cy="367216"/>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5375"/>
                </a:solidFill>
                <a:effectLst/>
                <a:uLnTx/>
                <a:uFillTx/>
                <a:latin typeface="Arial"/>
                <a:ea typeface="Calibri" panose="020F0502020204030204" pitchFamily="34" charset="0"/>
                <a:cs typeface="+mn-cs"/>
              </a:rPr>
              <a:t>Best Cards for matchday’s score</a:t>
            </a:r>
          </a:p>
        </p:txBody>
      </p:sp>
      <p:pic>
        <p:nvPicPr>
          <p:cNvPr id="10" name="Immagine 9" descr="Immagine che contiene testo&#10;&#10;Descrizione generata automaticamente">
            <a:extLst>
              <a:ext uri="{FF2B5EF4-FFF2-40B4-BE49-F238E27FC236}">
                <a16:creationId xmlns:a16="http://schemas.microsoft.com/office/drawing/2014/main" id="{0774D9BF-0988-245B-8690-9B6D7BF448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7745" y="1364188"/>
            <a:ext cx="4963769" cy="5332175"/>
          </a:xfrm>
          <a:prstGeom prst="rect">
            <a:avLst/>
          </a:prstGeom>
        </p:spPr>
      </p:pic>
    </p:spTree>
    <p:extLst>
      <p:ext uri="{BB962C8B-B14F-4D97-AF65-F5344CB8AC3E}">
        <p14:creationId xmlns:p14="http://schemas.microsoft.com/office/powerpoint/2010/main" val="237402861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Soccer Club Branding by Slidesgo">
  <a:themeElements>
    <a:clrScheme name="Simple Light">
      <a:dk1>
        <a:srgbClr val="000000"/>
      </a:dk1>
      <a:lt1>
        <a:srgbClr val="FFFFFF"/>
      </a:lt1>
      <a:dk2>
        <a:srgbClr val="595959"/>
      </a:dk2>
      <a:lt2>
        <a:srgbClr val="EEEEEE"/>
      </a:lt2>
      <a:accent1>
        <a:srgbClr val="DC5641"/>
      </a:accent1>
      <a:accent2>
        <a:srgbClr val="005375"/>
      </a:accent2>
      <a:accent3>
        <a:srgbClr val="00344A"/>
      </a:accent3>
      <a:accent4>
        <a:srgbClr val="9E3D2E"/>
      </a:accent4>
      <a:accent5>
        <a:srgbClr val="0074A3"/>
      </a:accent5>
      <a:accent6>
        <a:srgbClr val="063549"/>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777</Words>
  <Application>Microsoft Office PowerPoint</Application>
  <PresentationFormat>Widescreen</PresentationFormat>
  <Paragraphs>88</Paragraphs>
  <Slides>14</Slides>
  <Notes>11</Notes>
  <HiddenSlides>0</HiddenSlides>
  <MMClips>0</MMClips>
  <ScaleCrop>false</ScaleCrop>
  <HeadingPairs>
    <vt:vector size="6" baseType="variant">
      <vt:variant>
        <vt:lpstr>Caratteri utilizzati</vt:lpstr>
      </vt:variant>
      <vt:variant>
        <vt:i4>8</vt:i4>
      </vt:variant>
      <vt:variant>
        <vt:lpstr>Tema</vt:lpstr>
      </vt:variant>
      <vt:variant>
        <vt:i4>2</vt:i4>
      </vt:variant>
      <vt:variant>
        <vt:lpstr>Titoli diapositive</vt:lpstr>
      </vt:variant>
      <vt:variant>
        <vt:i4>14</vt:i4>
      </vt:variant>
    </vt:vector>
  </HeadingPairs>
  <TitlesOfParts>
    <vt:vector size="24" baseType="lpstr">
      <vt:lpstr>Arial</vt:lpstr>
      <vt:lpstr>Calibri</vt:lpstr>
      <vt:lpstr>Calibri Light</vt:lpstr>
      <vt:lpstr>Consolas</vt:lpstr>
      <vt:lpstr>Questrial</vt:lpstr>
      <vt:lpstr>Squada One</vt:lpstr>
      <vt:lpstr>Symbol</vt:lpstr>
      <vt:lpstr>Times New Roman</vt:lpstr>
      <vt:lpstr>Tema di Office</vt:lpstr>
      <vt:lpstr>Soccer Club Branding by Slidesgo</vt:lpstr>
      <vt:lpstr>FantaManager</vt:lpstr>
      <vt:lpstr>UML Class Diagram</vt:lpstr>
      <vt:lpstr>Dataset Description</vt:lpstr>
      <vt:lpstr>Non-Functional Requirements</vt:lpstr>
      <vt:lpstr>Non-Functional Requirements and CAP Theorem</vt:lpstr>
      <vt:lpstr>Database design MongoDB (1)</vt:lpstr>
      <vt:lpstr>Database design MongoDB (2)</vt:lpstr>
      <vt:lpstr>Main Queries on MongoDB (1)</vt:lpstr>
      <vt:lpstr>Main Queries on MongoDB (2)</vt:lpstr>
      <vt:lpstr>Consistency</vt:lpstr>
      <vt:lpstr>Software and Hardware architecture</vt:lpstr>
      <vt:lpstr>Sharding, a possible implementation</vt:lpstr>
      <vt:lpstr>Final considerations </vt:lpstr>
      <vt:lpstr>THANKS FOR YOUR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FantaManager</dc:title>
  <dc:creator>Emmanuel Piazza</dc:creator>
  <cp:lastModifiedBy>Emmanuel Piazza</cp:lastModifiedBy>
  <cp:revision>50</cp:revision>
  <dcterms:created xsi:type="dcterms:W3CDTF">2023-01-25T10:27:57Z</dcterms:created>
  <dcterms:modified xsi:type="dcterms:W3CDTF">2023-01-25T17:16:17Z</dcterms:modified>
</cp:coreProperties>
</file>