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256" r:id="rId3"/>
    <p:sldId id="267" r:id="rId4"/>
    <p:sldId id="265" r:id="rId5"/>
    <p:sldId id="261" r:id="rId6"/>
    <p:sldId id="268" r:id="rId7"/>
    <p:sldId id="270"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5641"/>
    <a:srgbClr val="0053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0" d="100"/>
          <a:sy n="60" d="100"/>
        </p:scale>
        <p:origin x="96" y="1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3D600-770C-408B-A410-F46FE0CE8EC2}" type="datetimeFigureOut">
              <a:rPr lang="en-US" smtClean="0"/>
              <a:t>1/25/2023</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8CEFE-4612-45C4-A9CE-FF1AC7BB60E3}" type="slidenum">
              <a:rPr lang="en-US" smtClean="0"/>
              <a:t>‹N›</a:t>
            </a:fld>
            <a:endParaRPr lang="en-US"/>
          </a:p>
        </p:txBody>
      </p:sp>
    </p:spTree>
    <p:extLst>
      <p:ext uri="{BB962C8B-B14F-4D97-AF65-F5344CB8AC3E}">
        <p14:creationId xmlns:p14="http://schemas.microsoft.com/office/powerpoint/2010/main" val="3692154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6025b75743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6025b75743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6025b7574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6025b7574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6152b1301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6152b1301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6152b1301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6152b1301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92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6025b7574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6025b7574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6025b7574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6025b7574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983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0F8625-4D61-DF93-0D69-48362B8BBB02}"/>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676D4FD5-872C-8FEB-93FD-3402CE7B23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E793D7D6-6B83-6A1E-0A9B-66B93094B488}"/>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5" name="Segnaposto piè di pagina 4">
            <a:extLst>
              <a:ext uri="{FF2B5EF4-FFF2-40B4-BE49-F238E27FC236}">
                <a16:creationId xmlns:a16="http://schemas.microsoft.com/office/drawing/2014/main" id="{9EDE35B5-BD93-BE8C-D04F-6B91CF616F87}"/>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88DAD2EA-1B75-50B0-68C0-7C5B79FC0619}"/>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787331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BDDDE0-E8EC-F58D-652B-094665C96853}"/>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3C158645-6087-1929-A1CF-6637F3B99BE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11BCF753-C1B8-B723-2E59-4BB759CE4ED4}"/>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5" name="Segnaposto piè di pagina 4">
            <a:extLst>
              <a:ext uri="{FF2B5EF4-FFF2-40B4-BE49-F238E27FC236}">
                <a16:creationId xmlns:a16="http://schemas.microsoft.com/office/drawing/2014/main" id="{C01E59BD-B777-31E3-3DE7-3F186847E84C}"/>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BAACAC3-19D4-1C08-91A4-4EAF0900E034}"/>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31707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6905ED4-748D-3D77-3D70-FE9C3140223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59C68A9C-7CC4-71E8-2D02-F54FFFF8A92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0701F9FA-5479-FAB0-A96E-D85D1FBB7308}"/>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5" name="Segnaposto piè di pagina 4">
            <a:extLst>
              <a:ext uri="{FF2B5EF4-FFF2-40B4-BE49-F238E27FC236}">
                <a16:creationId xmlns:a16="http://schemas.microsoft.com/office/drawing/2014/main" id="{48CE8C35-AF3E-8FA3-B5B7-3BADF4DB6682}"/>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836DD580-AB15-0D87-DBCE-FCC448E63B91}"/>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163602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PENING TITLE" type="title">
  <p:cSld name="OPENING 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673997" y="2642600"/>
            <a:ext cx="6844000" cy="2736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005375"/>
              </a:buClr>
              <a:buSzPts val="3000"/>
              <a:buNone/>
              <a:defRPr sz="4000">
                <a:solidFill>
                  <a:srgbClr val="005375"/>
                </a:solidFill>
              </a:defRPr>
            </a:lvl1pPr>
            <a:lvl2pPr lvl="1" algn="ctr">
              <a:spcBef>
                <a:spcPts val="0"/>
              </a:spcBef>
              <a:spcAft>
                <a:spcPts val="0"/>
              </a:spcAft>
              <a:buClr>
                <a:srgbClr val="005375"/>
              </a:buClr>
              <a:buSzPts val="3000"/>
              <a:buNone/>
              <a:defRPr>
                <a:solidFill>
                  <a:srgbClr val="005375"/>
                </a:solidFill>
              </a:defRPr>
            </a:lvl2pPr>
            <a:lvl3pPr lvl="2" algn="ctr">
              <a:spcBef>
                <a:spcPts val="0"/>
              </a:spcBef>
              <a:spcAft>
                <a:spcPts val="0"/>
              </a:spcAft>
              <a:buClr>
                <a:srgbClr val="005375"/>
              </a:buClr>
              <a:buSzPts val="3000"/>
              <a:buNone/>
              <a:defRPr>
                <a:solidFill>
                  <a:srgbClr val="005375"/>
                </a:solidFill>
              </a:defRPr>
            </a:lvl3pPr>
            <a:lvl4pPr lvl="3" algn="ctr">
              <a:spcBef>
                <a:spcPts val="0"/>
              </a:spcBef>
              <a:spcAft>
                <a:spcPts val="0"/>
              </a:spcAft>
              <a:buClr>
                <a:srgbClr val="005375"/>
              </a:buClr>
              <a:buSzPts val="3000"/>
              <a:buNone/>
              <a:defRPr>
                <a:solidFill>
                  <a:srgbClr val="005375"/>
                </a:solidFill>
              </a:defRPr>
            </a:lvl4pPr>
            <a:lvl5pPr lvl="4" algn="ctr">
              <a:spcBef>
                <a:spcPts val="0"/>
              </a:spcBef>
              <a:spcAft>
                <a:spcPts val="0"/>
              </a:spcAft>
              <a:buClr>
                <a:srgbClr val="005375"/>
              </a:buClr>
              <a:buSzPts val="3000"/>
              <a:buNone/>
              <a:defRPr>
                <a:solidFill>
                  <a:srgbClr val="005375"/>
                </a:solidFill>
              </a:defRPr>
            </a:lvl5pPr>
            <a:lvl6pPr lvl="5" algn="ctr">
              <a:spcBef>
                <a:spcPts val="0"/>
              </a:spcBef>
              <a:spcAft>
                <a:spcPts val="0"/>
              </a:spcAft>
              <a:buClr>
                <a:srgbClr val="005375"/>
              </a:buClr>
              <a:buSzPts val="3000"/>
              <a:buNone/>
              <a:defRPr>
                <a:solidFill>
                  <a:srgbClr val="005375"/>
                </a:solidFill>
              </a:defRPr>
            </a:lvl6pPr>
            <a:lvl7pPr lvl="6" algn="ctr">
              <a:spcBef>
                <a:spcPts val="0"/>
              </a:spcBef>
              <a:spcAft>
                <a:spcPts val="0"/>
              </a:spcAft>
              <a:buClr>
                <a:srgbClr val="005375"/>
              </a:buClr>
              <a:buSzPts val="3000"/>
              <a:buNone/>
              <a:defRPr>
                <a:solidFill>
                  <a:srgbClr val="005375"/>
                </a:solidFill>
              </a:defRPr>
            </a:lvl7pPr>
            <a:lvl8pPr lvl="7" algn="ctr">
              <a:spcBef>
                <a:spcPts val="0"/>
              </a:spcBef>
              <a:spcAft>
                <a:spcPts val="0"/>
              </a:spcAft>
              <a:buClr>
                <a:srgbClr val="005375"/>
              </a:buClr>
              <a:buSzPts val="3000"/>
              <a:buNone/>
              <a:defRPr>
                <a:solidFill>
                  <a:srgbClr val="005375"/>
                </a:solidFill>
              </a:defRPr>
            </a:lvl8pPr>
            <a:lvl9pPr lvl="8" algn="ctr">
              <a:spcBef>
                <a:spcPts val="0"/>
              </a:spcBef>
              <a:spcAft>
                <a:spcPts val="0"/>
              </a:spcAft>
              <a:buClr>
                <a:srgbClr val="005375"/>
              </a:buClr>
              <a:buSzPts val="3000"/>
              <a:buNone/>
              <a:defRPr>
                <a:solidFill>
                  <a:srgbClr val="005375"/>
                </a:solidFill>
              </a:defRPr>
            </a:lvl9pPr>
          </a:lstStyle>
          <a:p>
            <a:endParaRPr/>
          </a:p>
        </p:txBody>
      </p:sp>
      <p:sp>
        <p:nvSpPr>
          <p:cNvPr id="10" name="Google Shape;10;p2"/>
          <p:cNvSpPr txBox="1">
            <a:spLocks noGrp="1"/>
          </p:cNvSpPr>
          <p:nvPr>
            <p:ph type="subTitle" idx="1"/>
          </p:nvPr>
        </p:nvSpPr>
        <p:spPr>
          <a:xfrm>
            <a:off x="2673997" y="5176200"/>
            <a:ext cx="684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5375"/>
              </a:buClr>
              <a:buSzPts val="1200"/>
              <a:buNone/>
              <a:defRPr>
                <a:solidFill>
                  <a:srgbClr val="005375"/>
                </a:solidFill>
              </a:defRPr>
            </a:lvl1pPr>
            <a:lvl2pPr lvl="1" algn="ctr">
              <a:lnSpc>
                <a:spcPct val="100000"/>
              </a:lnSpc>
              <a:spcBef>
                <a:spcPts val="0"/>
              </a:spcBef>
              <a:spcAft>
                <a:spcPts val="0"/>
              </a:spcAft>
              <a:buClr>
                <a:srgbClr val="005375"/>
              </a:buClr>
              <a:buSzPts val="2800"/>
              <a:buNone/>
              <a:defRPr sz="3733">
                <a:solidFill>
                  <a:srgbClr val="005375"/>
                </a:solidFill>
              </a:defRPr>
            </a:lvl2pPr>
            <a:lvl3pPr lvl="2" algn="ctr">
              <a:lnSpc>
                <a:spcPct val="100000"/>
              </a:lnSpc>
              <a:spcBef>
                <a:spcPts val="0"/>
              </a:spcBef>
              <a:spcAft>
                <a:spcPts val="0"/>
              </a:spcAft>
              <a:buClr>
                <a:srgbClr val="005375"/>
              </a:buClr>
              <a:buSzPts val="2800"/>
              <a:buNone/>
              <a:defRPr sz="3733">
                <a:solidFill>
                  <a:srgbClr val="005375"/>
                </a:solidFill>
              </a:defRPr>
            </a:lvl3pPr>
            <a:lvl4pPr lvl="3" algn="ctr">
              <a:lnSpc>
                <a:spcPct val="100000"/>
              </a:lnSpc>
              <a:spcBef>
                <a:spcPts val="0"/>
              </a:spcBef>
              <a:spcAft>
                <a:spcPts val="0"/>
              </a:spcAft>
              <a:buClr>
                <a:srgbClr val="005375"/>
              </a:buClr>
              <a:buSzPts val="2800"/>
              <a:buNone/>
              <a:defRPr sz="3733">
                <a:solidFill>
                  <a:srgbClr val="005375"/>
                </a:solidFill>
              </a:defRPr>
            </a:lvl4pPr>
            <a:lvl5pPr lvl="4" algn="ctr">
              <a:lnSpc>
                <a:spcPct val="100000"/>
              </a:lnSpc>
              <a:spcBef>
                <a:spcPts val="0"/>
              </a:spcBef>
              <a:spcAft>
                <a:spcPts val="0"/>
              </a:spcAft>
              <a:buClr>
                <a:srgbClr val="005375"/>
              </a:buClr>
              <a:buSzPts val="2800"/>
              <a:buNone/>
              <a:defRPr sz="3733">
                <a:solidFill>
                  <a:srgbClr val="005375"/>
                </a:solidFill>
              </a:defRPr>
            </a:lvl5pPr>
            <a:lvl6pPr lvl="5" algn="ctr">
              <a:lnSpc>
                <a:spcPct val="100000"/>
              </a:lnSpc>
              <a:spcBef>
                <a:spcPts val="0"/>
              </a:spcBef>
              <a:spcAft>
                <a:spcPts val="0"/>
              </a:spcAft>
              <a:buClr>
                <a:srgbClr val="005375"/>
              </a:buClr>
              <a:buSzPts val="2800"/>
              <a:buNone/>
              <a:defRPr sz="3733">
                <a:solidFill>
                  <a:srgbClr val="005375"/>
                </a:solidFill>
              </a:defRPr>
            </a:lvl6pPr>
            <a:lvl7pPr lvl="6" algn="ctr">
              <a:lnSpc>
                <a:spcPct val="100000"/>
              </a:lnSpc>
              <a:spcBef>
                <a:spcPts val="0"/>
              </a:spcBef>
              <a:spcAft>
                <a:spcPts val="0"/>
              </a:spcAft>
              <a:buClr>
                <a:srgbClr val="005375"/>
              </a:buClr>
              <a:buSzPts val="2800"/>
              <a:buNone/>
              <a:defRPr sz="3733">
                <a:solidFill>
                  <a:srgbClr val="005375"/>
                </a:solidFill>
              </a:defRPr>
            </a:lvl7pPr>
            <a:lvl8pPr lvl="7" algn="ctr">
              <a:lnSpc>
                <a:spcPct val="100000"/>
              </a:lnSpc>
              <a:spcBef>
                <a:spcPts val="0"/>
              </a:spcBef>
              <a:spcAft>
                <a:spcPts val="0"/>
              </a:spcAft>
              <a:buClr>
                <a:srgbClr val="005375"/>
              </a:buClr>
              <a:buSzPts val="2800"/>
              <a:buNone/>
              <a:defRPr sz="3733">
                <a:solidFill>
                  <a:srgbClr val="005375"/>
                </a:solidFill>
              </a:defRPr>
            </a:lvl8pPr>
            <a:lvl9pPr lvl="8" algn="ctr">
              <a:lnSpc>
                <a:spcPct val="100000"/>
              </a:lnSpc>
              <a:spcBef>
                <a:spcPts val="0"/>
              </a:spcBef>
              <a:spcAft>
                <a:spcPts val="0"/>
              </a:spcAft>
              <a:buClr>
                <a:srgbClr val="005375"/>
              </a:buClr>
              <a:buSzPts val="2800"/>
              <a:buNone/>
              <a:defRPr sz="3733">
                <a:solidFill>
                  <a:srgbClr val="005375"/>
                </a:solidFill>
              </a:defRPr>
            </a:lvl9pPr>
          </a:lstStyle>
          <a:p>
            <a:endParaRPr/>
          </a:p>
        </p:txBody>
      </p:sp>
    </p:spTree>
    <p:extLst>
      <p:ext uri="{BB962C8B-B14F-4D97-AF65-F5344CB8AC3E}">
        <p14:creationId xmlns:p14="http://schemas.microsoft.com/office/powerpoint/2010/main" val="668738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rgbClr val="FFFFFF"/>
        </a:solidFill>
        <a:effectLst/>
      </p:bgPr>
    </p:bg>
    <p:spTree>
      <p:nvGrpSpPr>
        <p:cNvPr id="1" name="Shape 14"/>
        <p:cNvGrpSpPr/>
        <p:nvPr/>
      </p:nvGrpSpPr>
      <p:grpSpPr>
        <a:xfrm>
          <a:off x="0" y="0"/>
          <a:ext cx="0" cy="0"/>
          <a:chOff x="0" y="0"/>
          <a:chExt cx="0" cy="0"/>
        </a:xfrm>
      </p:grpSpPr>
      <p:sp>
        <p:nvSpPr>
          <p:cNvPr id="15" name="Google Shape;15;p4"/>
          <p:cNvSpPr txBox="1">
            <a:spLocks noGrp="1"/>
          </p:cNvSpPr>
          <p:nvPr>
            <p:ph type="title" hasCustomPrompt="1"/>
          </p:nvPr>
        </p:nvSpPr>
        <p:spPr>
          <a:xfrm>
            <a:off x="264937" y="1606033"/>
            <a:ext cx="11116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t>xx%</a:t>
            </a:r>
          </a:p>
        </p:txBody>
      </p:sp>
      <p:sp>
        <p:nvSpPr>
          <p:cNvPr id="16" name="Google Shape;16;p4"/>
          <p:cNvSpPr txBox="1">
            <a:spLocks noGrp="1"/>
          </p:cNvSpPr>
          <p:nvPr>
            <p:ph type="ctrTitle" idx="2"/>
          </p:nvPr>
        </p:nvSpPr>
        <p:spPr>
          <a:xfrm>
            <a:off x="1461333" y="1606033"/>
            <a:ext cx="52180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endParaRPr/>
          </a:p>
        </p:txBody>
      </p:sp>
      <p:sp>
        <p:nvSpPr>
          <p:cNvPr id="17" name="Google Shape;17;p4"/>
          <p:cNvSpPr txBox="1">
            <a:spLocks noGrp="1"/>
          </p:cNvSpPr>
          <p:nvPr>
            <p:ph type="subTitle" idx="1"/>
          </p:nvPr>
        </p:nvSpPr>
        <p:spPr>
          <a:xfrm>
            <a:off x="1461340" y="2007167"/>
            <a:ext cx="3124000" cy="52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467">
                <a:solidFill>
                  <a:srgbClr val="005375"/>
                </a:solidFill>
              </a:defRPr>
            </a:lvl1pPr>
            <a:lvl2pPr lvl="1" rtl="0">
              <a:lnSpc>
                <a:spcPct val="100000"/>
              </a:lnSpc>
              <a:spcBef>
                <a:spcPts val="0"/>
              </a:spcBef>
              <a:spcAft>
                <a:spcPts val="0"/>
              </a:spcAft>
              <a:buClr>
                <a:srgbClr val="005375"/>
              </a:buClr>
              <a:buSzPts val="2800"/>
              <a:buNone/>
              <a:defRPr sz="3733">
                <a:solidFill>
                  <a:srgbClr val="005375"/>
                </a:solidFill>
              </a:defRPr>
            </a:lvl2pPr>
            <a:lvl3pPr lvl="2" rtl="0">
              <a:lnSpc>
                <a:spcPct val="100000"/>
              </a:lnSpc>
              <a:spcBef>
                <a:spcPts val="0"/>
              </a:spcBef>
              <a:spcAft>
                <a:spcPts val="0"/>
              </a:spcAft>
              <a:buClr>
                <a:srgbClr val="005375"/>
              </a:buClr>
              <a:buSzPts val="2800"/>
              <a:buNone/>
              <a:defRPr sz="3733">
                <a:solidFill>
                  <a:srgbClr val="005375"/>
                </a:solidFill>
              </a:defRPr>
            </a:lvl3pPr>
            <a:lvl4pPr lvl="3" rtl="0">
              <a:lnSpc>
                <a:spcPct val="100000"/>
              </a:lnSpc>
              <a:spcBef>
                <a:spcPts val="0"/>
              </a:spcBef>
              <a:spcAft>
                <a:spcPts val="0"/>
              </a:spcAft>
              <a:buClr>
                <a:srgbClr val="005375"/>
              </a:buClr>
              <a:buSzPts val="2800"/>
              <a:buNone/>
              <a:defRPr sz="3733">
                <a:solidFill>
                  <a:srgbClr val="005375"/>
                </a:solidFill>
              </a:defRPr>
            </a:lvl4pPr>
            <a:lvl5pPr lvl="4" rtl="0">
              <a:lnSpc>
                <a:spcPct val="100000"/>
              </a:lnSpc>
              <a:spcBef>
                <a:spcPts val="0"/>
              </a:spcBef>
              <a:spcAft>
                <a:spcPts val="0"/>
              </a:spcAft>
              <a:buClr>
                <a:srgbClr val="005375"/>
              </a:buClr>
              <a:buSzPts val="2800"/>
              <a:buNone/>
              <a:defRPr sz="3733">
                <a:solidFill>
                  <a:srgbClr val="005375"/>
                </a:solidFill>
              </a:defRPr>
            </a:lvl5pPr>
            <a:lvl6pPr lvl="5" rtl="0">
              <a:lnSpc>
                <a:spcPct val="100000"/>
              </a:lnSpc>
              <a:spcBef>
                <a:spcPts val="0"/>
              </a:spcBef>
              <a:spcAft>
                <a:spcPts val="0"/>
              </a:spcAft>
              <a:buClr>
                <a:srgbClr val="005375"/>
              </a:buClr>
              <a:buSzPts val="2800"/>
              <a:buNone/>
              <a:defRPr sz="3733">
                <a:solidFill>
                  <a:srgbClr val="005375"/>
                </a:solidFill>
              </a:defRPr>
            </a:lvl6pPr>
            <a:lvl7pPr lvl="6" rtl="0">
              <a:lnSpc>
                <a:spcPct val="100000"/>
              </a:lnSpc>
              <a:spcBef>
                <a:spcPts val="0"/>
              </a:spcBef>
              <a:spcAft>
                <a:spcPts val="0"/>
              </a:spcAft>
              <a:buClr>
                <a:srgbClr val="005375"/>
              </a:buClr>
              <a:buSzPts val="2800"/>
              <a:buNone/>
              <a:defRPr sz="3733">
                <a:solidFill>
                  <a:srgbClr val="005375"/>
                </a:solidFill>
              </a:defRPr>
            </a:lvl7pPr>
            <a:lvl8pPr lvl="7" rtl="0">
              <a:lnSpc>
                <a:spcPct val="100000"/>
              </a:lnSpc>
              <a:spcBef>
                <a:spcPts val="0"/>
              </a:spcBef>
              <a:spcAft>
                <a:spcPts val="0"/>
              </a:spcAft>
              <a:buClr>
                <a:srgbClr val="005375"/>
              </a:buClr>
              <a:buSzPts val="2800"/>
              <a:buNone/>
              <a:defRPr sz="3733">
                <a:solidFill>
                  <a:srgbClr val="005375"/>
                </a:solidFill>
              </a:defRPr>
            </a:lvl8pPr>
            <a:lvl9pPr lvl="8"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18" name="Google Shape;18;p4"/>
          <p:cNvSpPr txBox="1">
            <a:spLocks noGrp="1"/>
          </p:cNvSpPr>
          <p:nvPr>
            <p:ph type="title" idx="3" hasCustomPrompt="1"/>
          </p:nvPr>
        </p:nvSpPr>
        <p:spPr>
          <a:xfrm>
            <a:off x="264937" y="2524308"/>
            <a:ext cx="11116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t>xx%</a:t>
            </a:r>
          </a:p>
        </p:txBody>
      </p:sp>
      <p:sp>
        <p:nvSpPr>
          <p:cNvPr id="19" name="Google Shape;19;p4"/>
          <p:cNvSpPr txBox="1">
            <a:spLocks noGrp="1"/>
          </p:cNvSpPr>
          <p:nvPr>
            <p:ph type="ctrTitle" idx="4"/>
          </p:nvPr>
        </p:nvSpPr>
        <p:spPr>
          <a:xfrm>
            <a:off x="1461333" y="2524307"/>
            <a:ext cx="52180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endParaRPr/>
          </a:p>
        </p:txBody>
      </p:sp>
      <p:sp>
        <p:nvSpPr>
          <p:cNvPr id="20" name="Google Shape;20;p4"/>
          <p:cNvSpPr txBox="1">
            <a:spLocks noGrp="1"/>
          </p:cNvSpPr>
          <p:nvPr>
            <p:ph type="subTitle" idx="5"/>
          </p:nvPr>
        </p:nvSpPr>
        <p:spPr>
          <a:xfrm>
            <a:off x="1461340" y="2925440"/>
            <a:ext cx="3124000" cy="52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467">
                <a:solidFill>
                  <a:srgbClr val="005375"/>
                </a:solidFill>
              </a:defRPr>
            </a:lvl1pPr>
            <a:lvl2pPr lvl="1" rtl="0">
              <a:lnSpc>
                <a:spcPct val="100000"/>
              </a:lnSpc>
              <a:spcBef>
                <a:spcPts val="0"/>
              </a:spcBef>
              <a:spcAft>
                <a:spcPts val="0"/>
              </a:spcAft>
              <a:buClr>
                <a:srgbClr val="005375"/>
              </a:buClr>
              <a:buSzPts val="2800"/>
              <a:buNone/>
              <a:defRPr sz="3733">
                <a:solidFill>
                  <a:srgbClr val="005375"/>
                </a:solidFill>
              </a:defRPr>
            </a:lvl2pPr>
            <a:lvl3pPr lvl="2" rtl="0">
              <a:lnSpc>
                <a:spcPct val="100000"/>
              </a:lnSpc>
              <a:spcBef>
                <a:spcPts val="0"/>
              </a:spcBef>
              <a:spcAft>
                <a:spcPts val="0"/>
              </a:spcAft>
              <a:buClr>
                <a:srgbClr val="005375"/>
              </a:buClr>
              <a:buSzPts val="2800"/>
              <a:buNone/>
              <a:defRPr sz="3733">
                <a:solidFill>
                  <a:srgbClr val="005375"/>
                </a:solidFill>
              </a:defRPr>
            </a:lvl3pPr>
            <a:lvl4pPr lvl="3" rtl="0">
              <a:lnSpc>
                <a:spcPct val="100000"/>
              </a:lnSpc>
              <a:spcBef>
                <a:spcPts val="0"/>
              </a:spcBef>
              <a:spcAft>
                <a:spcPts val="0"/>
              </a:spcAft>
              <a:buClr>
                <a:srgbClr val="005375"/>
              </a:buClr>
              <a:buSzPts val="2800"/>
              <a:buNone/>
              <a:defRPr sz="3733">
                <a:solidFill>
                  <a:srgbClr val="005375"/>
                </a:solidFill>
              </a:defRPr>
            </a:lvl4pPr>
            <a:lvl5pPr lvl="4" rtl="0">
              <a:lnSpc>
                <a:spcPct val="100000"/>
              </a:lnSpc>
              <a:spcBef>
                <a:spcPts val="0"/>
              </a:spcBef>
              <a:spcAft>
                <a:spcPts val="0"/>
              </a:spcAft>
              <a:buClr>
                <a:srgbClr val="005375"/>
              </a:buClr>
              <a:buSzPts val="2800"/>
              <a:buNone/>
              <a:defRPr sz="3733">
                <a:solidFill>
                  <a:srgbClr val="005375"/>
                </a:solidFill>
              </a:defRPr>
            </a:lvl5pPr>
            <a:lvl6pPr lvl="5" rtl="0">
              <a:lnSpc>
                <a:spcPct val="100000"/>
              </a:lnSpc>
              <a:spcBef>
                <a:spcPts val="0"/>
              </a:spcBef>
              <a:spcAft>
                <a:spcPts val="0"/>
              </a:spcAft>
              <a:buClr>
                <a:srgbClr val="005375"/>
              </a:buClr>
              <a:buSzPts val="2800"/>
              <a:buNone/>
              <a:defRPr sz="3733">
                <a:solidFill>
                  <a:srgbClr val="005375"/>
                </a:solidFill>
              </a:defRPr>
            </a:lvl6pPr>
            <a:lvl7pPr lvl="6" rtl="0">
              <a:lnSpc>
                <a:spcPct val="100000"/>
              </a:lnSpc>
              <a:spcBef>
                <a:spcPts val="0"/>
              </a:spcBef>
              <a:spcAft>
                <a:spcPts val="0"/>
              </a:spcAft>
              <a:buClr>
                <a:srgbClr val="005375"/>
              </a:buClr>
              <a:buSzPts val="2800"/>
              <a:buNone/>
              <a:defRPr sz="3733">
                <a:solidFill>
                  <a:srgbClr val="005375"/>
                </a:solidFill>
              </a:defRPr>
            </a:lvl7pPr>
            <a:lvl8pPr lvl="7" rtl="0">
              <a:lnSpc>
                <a:spcPct val="100000"/>
              </a:lnSpc>
              <a:spcBef>
                <a:spcPts val="0"/>
              </a:spcBef>
              <a:spcAft>
                <a:spcPts val="0"/>
              </a:spcAft>
              <a:buClr>
                <a:srgbClr val="005375"/>
              </a:buClr>
              <a:buSzPts val="2800"/>
              <a:buNone/>
              <a:defRPr sz="3733">
                <a:solidFill>
                  <a:srgbClr val="005375"/>
                </a:solidFill>
              </a:defRPr>
            </a:lvl8pPr>
            <a:lvl9pPr lvl="8"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21" name="Google Shape;21;p4"/>
          <p:cNvSpPr txBox="1">
            <a:spLocks noGrp="1"/>
          </p:cNvSpPr>
          <p:nvPr>
            <p:ph type="title" idx="6" hasCustomPrompt="1"/>
          </p:nvPr>
        </p:nvSpPr>
        <p:spPr>
          <a:xfrm>
            <a:off x="264937" y="3442583"/>
            <a:ext cx="11116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t>xx%</a:t>
            </a:r>
          </a:p>
        </p:txBody>
      </p:sp>
      <p:sp>
        <p:nvSpPr>
          <p:cNvPr id="22" name="Google Shape;22;p4"/>
          <p:cNvSpPr txBox="1">
            <a:spLocks noGrp="1"/>
          </p:cNvSpPr>
          <p:nvPr>
            <p:ph type="ctrTitle" idx="7"/>
          </p:nvPr>
        </p:nvSpPr>
        <p:spPr>
          <a:xfrm>
            <a:off x="1461333" y="3442579"/>
            <a:ext cx="52180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endParaRPr/>
          </a:p>
        </p:txBody>
      </p:sp>
      <p:sp>
        <p:nvSpPr>
          <p:cNvPr id="23" name="Google Shape;23;p4"/>
          <p:cNvSpPr txBox="1">
            <a:spLocks noGrp="1"/>
          </p:cNvSpPr>
          <p:nvPr>
            <p:ph type="subTitle" idx="8"/>
          </p:nvPr>
        </p:nvSpPr>
        <p:spPr>
          <a:xfrm>
            <a:off x="1461340" y="3843712"/>
            <a:ext cx="3124000" cy="52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467">
                <a:solidFill>
                  <a:srgbClr val="005375"/>
                </a:solidFill>
              </a:defRPr>
            </a:lvl1pPr>
            <a:lvl2pPr lvl="1" rtl="0">
              <a:lnSpc>
                <a:spcPct val="100000"/>
              </a:lnSpc>
              <a:spcBef>
                <a:spcPts val="0"/>
              </a:spcBef>
              <a:spcAft>
                <a:spcPts val="0"/>
              </a:spcAft>
              <a:buClr>
                <a:srgbClr val="005375"/>
              </a:buClr>
              <a:buSzPts val="2800"/>
              <a:buNone/>
              <a:defRPr sz="3733">
                <a:solidFill>
                  <a:srgbClr val="005375"/>
                </a:solidFill>
              </a:defRPr>
            </a:lvl2pPr>
            <a:lvl3pPr lvl="2" rtl="0">
              <a:lnSpc>
                <a:spcPct val="100000"/>
              </a:lnSpc>
              <a:spcBef>
                <a:spcPts val="0"/>
              </a:spcBef>
              <a:spcAft>
                <a:spcPts val="0"/>
              </a:spcAft>
              <a:buClr>
                <a:srgbClr val="005375"/>
              </a:buClr>
              <a:buSzPts val="2800"/>
              <a:buNone/>
              <a:defRPr sz="3733">
                <a:solidFill>
                  <a:srgbClr val="005375"/>
                </a:solidFill>
              </a:defRPr>
            </a:lvl3pPr>
            <a:lvl4pPr lvl="3" rtl="0">
              <a:lnSpc>
                <a:spcPct val="100000"/>
              </a:lnSpc>
              <a:spcBef>
                <a:spcPts val="0"/>
              </a:spcBef>
              <a:spcAft>
                <a:spcPts val="0"/>
              </a:spcAft>
              <a:buClr>
                <a:srgbClr val="005375"/>
              </a:buClr>
              <a:buSzPts val="2800"/>
              <a:buNone/>
              <a:defRPr sz="3733">
                <a:solidFill>
                  <a:srgbClr val="005375"/>
                </a:solidFill>
              </a:defRPr>
            </a:lvl4pPr>
            <a:lvl5pPr lvl="4" rtl="0">
              <a:lnSpc>
                <a:spcPct val="100000"/>
              </a:lnSpc>
              <a:spcBef>
                <a:spcPts val="0"/>
              </a:spcBef>
              <a:spcAft>
                <a:spcPts val="0"/>
              </a:spcAft>
              <a:buClr>
                <a:srgbClr val="005375"/>
              </a:buClr>
              <a:buSzPts val="2800"/>
              <a:buNone/>
              <a:defRPr sz="3733">
                <a:solidFill>
                  <a:srgbClr val="005375"/>
                </a:solidFill>
              </a:defRPr>
            </a:lvl5pPr>
            <a:lvl6pPr lvl="5" rtl="0">
              <a:lnSpc>
                <a:spcPct val="100000"/>
              </a:lnSpc>
              <a:spcBef>
                <a:spcPts val="0"/>
              </a:spcBef>
              <a:spcAft>
                <a:spcPts val="0"/>
              </a:spcAft>
              <a:buClr>
                <a:srgbClr val="005375"/>
              </a:buClr>
              <a:buSzPts val="2800"/>
              <a:buNone/>
              <a:defRPr sz="3733">
                <a:solidFill>
                  <a:srgbClr val="005375"/>
                </a:solidFill>
              </a:defRPr>
            </a:lvl6pPr>
            <a:lvl7pPr lvl="6" rtl="0">
              <a:lnSpc>
                <a:spcPct val="100000"/>
              </a:lnSpc>
              <a:spcBef>
                <a:spcPts val="0"/>
              </a:spcBef>
              <a:spcAft>
                <a:spcPts val="0"/>
              </a:spcAft>
              <a:buClr>
                <a:srgbClr val="005375"/>
              </a:buClr>
              <a:buSzPts val="2800"/>
              <a:buNone/>
              <a:defRPr sz="3733">
                <a:solidFill>
                  <a:srgbClr val="005375"/>
                </a:solidFill>
              </a:defRPr>
            </a:lvl7pPr>
            <a:lvl8pPr lvl="7" rtl="0">
              <a:lnSpc>
                <a:spcPct val="100000"/>
              </a:lnSpc>
              <a:spcBef>
                <a:spcPts val="0"/>
              </a:spcBef>
              <a:spcAft>
                <a:spcPts val="0"/>
              </a:spcAft>
              <a:buClr>
                <a:srgbClr val="005375"/>
              </a:buClr>
              <a:buSzPts val="2800"/>
              <a:buNone/>
              <a:defRPr sz="3733">
                <a:solidFill>
                  <a:srgbClr val="005375"/>
                </a:solidFill>
              </a:defRPr>
            </a:lvl8pPr>
            <a:lvl9pPr lvl="8"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24" name="Google Shape;24;p4"/>
          <p:cNvSpPr txBox="1">
            <a:spLocks noGrp="1"/>
          </p:cNvSpPr>
          <p:nvPr>
            <p:ph type="title" idx="9" hasCustomPrompt="1"/>
          </p:nvPr>
        </p:nvSpPr>
        <p:spPr>
          <a:xfrm>
            <a:off x="264937" y="4360857"/>
            <a:ext cx="11116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t>xx%</a:t>
            </a:r>
          </a:p>
        </p:txBody>
      </p:sp>
      <p:sp>
        <p:nvSpPr>
          <p:cNvPr id="25" name="Google Shape;25;p4"/>
          <p:cNvSpPr txBox="1">
            <a:spLocks noGrp="1"/>
          </p:cNvSpPr>
          <p:nvPr>
            <p:ph type="ctrTitle" idx="13"/>
          </p:nvPr>
        </p:nvSpPr>
        <p:spPr>
          <a:xfrm>
            <a:off x="1461333" y="4360852"/>
            <a:ext cx="52180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endParaRPr/>
          </a:p>
        </p:txBody>
      </p:sp>
      <p:sp>
        <p:nvSpPr>
          <p:cNvPr id="26" name="Google Shape;26;p4"/>
          <p:cNvSpPr txBox="1">
            <a:spLocks noGrp="1"/>
          </p:cNvSpPr>
          <p:nvPr>
            <p:ph type="subTitle" idx="14"/>
          </p:nvPr>
        </p:nvSpPr>
        <p:spPr>
          <a:xfrm>
            <a:off x="1461340" y="4761985"/>
            <a:ext cx="3124000" cy="52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467">
                <a:solidFill>
                  <a:srgbClr val="005375"/>
                </a:solidFill>
              </a:defRPr>
            </a:lvl1pPr>
            <a:lvl2pPr lvl="1" rtl="0">
              <a:lnSpc>
                <a:spcPct val="100000"/>
              </a:lnSpc>
              <a:spcBef>
                <a:spcPts val="0"/>
              </a:spcBef>
              <a:spcAft>
                <a:spcPts val="0"/>
              </a:spcAft>
              <a:buClr>
                <a:srgbClr val="005375"/>
              </a:buClr>
              <a:buSzPts val="2800"/>
              <a:buNone/>
              <a:defRPr sz="3733">
                <a:solidFill>
                  <a:srgbClr val="005375"/>
                </a:solidFill>
              </a:defRPr>
            </a:lvl2pPr>
            <a:lvl3pPr lvl="2" rtl="0">
              <a:lnSpc>
                <a:spcPct val="100000"/>
              </a:lnSpc>
              <a:spcBef>
                <a:spcPts val="0"/>
              </a:spcBef>
              <a:spcAft>
                <a:spcPts val="0"/>
              </a:spcAft>
              <a:buClr>
                <a:srgbClr val="005375"/>
              </a:buClr>
              <a:buSzPts val="2800"/>
              <a:buNone/>
              <a:defRPr sz="3733">
                <a:solidFill>
                  <a:srgbClr val="005375"/>
                </a:solidFill>
              </a:defRPr>
            </a:lvl3pPr>
            <a:lvl4pPr lvl="3" rtl="0">
              <a:lnSpc>
                <a:spcPct val="100000"/>
              </a:lnSpc>
              <a:spcBef>
                <a:spcPts val="0"/>
              </a:spcBef>
              <a:spcAft>
                <a:spcPts val="0"/>
              </a:spcAft>
              <a:buClr>
                <a:srgbClr val="005375"/>
              </a:buClr>
              <a:buSzPts val="2800"/>
              <a:buNone/>
              <a:defRPr sz="3733">
                <a:solidFill>
                  <a:srgbClr val="005375"/>
                </a:solidFill>
              </a:defRPr>
            </a:lvl4pPr>
            <a:lvl5pPr lvl="4" rtl="0">
              <a:lnSpc>
                <a:spcPct val="100000"/>
              </a:lnSpc>
              <a:spcBef>
                <a:spcPts val="0"/>
              </a:spcBef>
              <a:spcAft>
                <a:spcPts val="0"/>
              </a:spcAft>
              <a:buClr>
                <a:srgbClr val="005375"/>
              </a:buClr>
              <a:buSzPts val="2800"/>
              <a:buNone/>
              <a:defRPr sz="3733">
                <a:solidFill>
                  <a:srgbClr val="005375"/>
                </a:solidFill>
              </a:defRPr>
            </a:lvl5pPr>
            <a:lvl6pPr lvl="5" rtl="0">
              <a:lnSpc>
                <a:spcPct val="100000"/>
              </a:lnSpc>
              <a:spcBef>
                <a:spcPts val="0"/>
              </a:spcBef>
              <a:spcAft>
                <a:spcPts val="0"/>
              </a:spcAft>
              <a:buClr>
                <a:srgbClr val="005375"/>
              </a:buClr>
              <a:buSzPts val="2800"/>
              <a:buNone/>
              <a:defRPr sz="3733">
                <a:solidFill>
                  <a:srgbClr val="005375"/>
                </a:solidFill>
              </a:defRPr>
            </a:lvl6pPr>
            <a:lvl7pPr lvl="6" rtl="0">
              <a:lnSpc>
                <a:spcPct val="100000"/>
              </a:lnSpc>
              <a:spcBef>
                <a:spcPts val="0"/>
              </a:spcBef>
              <a:spcAft>
                <a:spcPts val="0"/>
              </a:spcAft>
              <a:buClr>
                <a:srgbClr val="005375"/>
              </a:buClr>
              <a:buSzPts val="2800"/>
              <a:buNone/>
              <a:defRPr sz="3733">
                <a:solidFill>
                  <a:srgbClr val="005375"/>
                </a:solidFill>
              </a:defRPr>
            </a:lvl7pPr>
            <a:lvl8pPr lvl="7" rtl="0">
              <a:lnSpc>
                <a:spcPct val="100000"/>
              </a:lnSpc>
              <a:spcBef>
                <a:spcPts val="0"/>
              </a:spcBef>
              <a:spcAft>
                <a:spcPts val="0"/>
              </a:spcAft>
              <a:buClr>
                <a:srgbClr val="005375"/>
              </a:buClr>
              <a:buSzPts val="2800"/>
              <a:buNone/>
              <a:defRPr sz="3733">
                <a:solidFill>
                  <a:srgbClr val="005375"/>
                </a:solidFill>
              </a:defRPr>
            </a:lvl8pPr>
            <a:lvl9pPr lvl="8"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27" name="Google Shape;27;p4"/>
          <p:cNvSpPr txBox="1">
            <a:spLocks noGrp="1"/>
          </p:cNvSpPr>
          <p:nvPr>
            <p:ph type="title" idx="15" hasCustomPrompt="1"/>
          </p:nvPr>
        </p:nvSpPr>
        <p:spPr>
          <a:xfrm>
            <a:off x="264937" y="5279132"/>
            <a:ext cx="11116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t>xx%</a:t>
            </a:r>
          </a:p>
        </p:txBody>
      </p:sp>
      <p:sp>
        <p:nvSpPr>
          <p:cNvPr id="28" name="Google Shape;28;p4"/>
          <p:cNvSpPr txBox="1">
            <a:spLocks noGrp="1"/>
          </p:cNvSpPr>
          <p:nvPr>
            <p:ph type="ctrTitle" idx="16"/>
          </p:nvPr>
        </p:nvSpPr>
        <p:spPr>
          <a:xfrm>
            <a:off x="1461333" y="5279124"/>
            <a:ext cx="52180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endParaRPr/>
          </a:p>
        </p:txBody>
      </p:sp>
      <p:sp>
        <p:nvSpPr>
          <p:cNvPr id="29" name="Google Shape;29;p4"/>
          <p:cNvSpPr txBox="1">
            <a:spLocks noGrp="1"/>
          </p:cNvSpPr>
          <p:nvPr>
            <p:ph type="subTitle" idx="17"/>
          </p:nvPr>
        </p:nvSpPr>
        <p:spPr>
          <a:xfrm>
            <a:off x="1461340" y="5680257"/>
            <a:ext cx="3124000" cy="52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467">
                <a:solidFill>
                  <a:srgbClr val="005375"/>
                </a:solidFill>
              </a:defRPr>
            </a:lvl1pPr>
            <a:lvl2pPr lvl="1" rtl="0">
              <a:lnSpc>
                <a:spcPct val="100000"/>
              </a:lnSpc>
              <a:spcBef>
                <a:spcPts val="0"/>
              </a:spcBef>
              <a:spcAft>
                <a:spcPts val="0"/>
              </a:spcAft>
              <a:buClr>
                <a:srgbClr val="005375"/>
              </a:buClr>
              <a:buSzPts val="2800"/>
              <a:buNone/>
              <a:defRPr sz="3733">
                <a:solidFill>
                  <a:srgbClr val="005375"/>
                </a:solidFill>
              </a:defRPr>
            </a:lvl2pPr>
            <a:lvl3pPr lvl="2" rtl="0">
              <a:lnSpc>
                <a:spcPct val="100000"/>
              </a:lnSpc>
              <a:spcBef>
                <a:spcPts val="0"/>
              </a:spcBef>
              <a:spcAft>
                <a:spcPts val="0"/>
              </a:spcAft>
              <a:buClr>
                <a:srgbClr val="005375"/>
              </a:buClr>
              <a:buSzPts val="2800"/>
              <a:buNone/>
              <a:defRPr sz="3733">
                <a:solidFill>
                  <a:srgbClr val="005375"/>
                </a:solidFill>
              </a:defRPr>
            </a:lvl3pPr>
            <a:lvl4pPr lvl="3" rtl="0">
              <a:lnSpc>
                <a:spcPct val="100000"/>
              </a:lnSpc>
              <a:spcBef>
                <a:spcPts val="0"/>
              </a:spcBef>
              <a:spcAft>
                <a:spcPts val="0"/>
              </a:spcAft>
              <a:buClr>
                <a:srgbClr val="005375"/>
              </a:buClr>
              <a:buSzPts val="2800"/>
              <a:buNone/>
              <a:defRPr sz="3733">
                <a:solidFill>
                  <a:srgbClr val="005375"/>
                </a:solidFill>
              </a:defRPr>
            </a:lvl4pPr>
            <a:lvl5pPr lvl="4" rtl="0">
              <a:lnSpc>
                <a:spcPct val="100000"/>
              </a:lnSpc>
              <a:spcBef>
                <a:spcPts val="0"/>
              </a:spcBef>
              <a:spcAft>
                <a:spcPts val="0"/>
              </a:spcAft>
              <a:buClr>
                <a:srgbClr val="005375"/>
              </a:buClr>
              <a:buSzPts val="2800"/>
              <a:buNone/>
              <a:defRPr sz="3733">
                <a:solidFill>
                  <a:srgbClr val="005375"/>
                </a:solidFill>
              </a:defRPr>
            </a:lvl5pPr>
            <a:lvl6pPr lvl="5" rtl="0">
              <a:lnSpc>
                <a:spcPct val="100000"/>
              </a:lnSpc>
              <a:spcBef>
                <a:spcPts val="0"/>
              </a:spcBef>
              <a:spcAft>
                <a:spcPts val="0"/>
              </a:spcAft>
              <a:buClr>
                <a:srgbClr val="005375"/>
              </a:buClr>
              <a:buSzPts val="2800"/>
              <a:buNone/>
              <a:defRPr sz="3733">
                <a:solidFill>
                  <a:srgbClr val="005375"/>
                </a:solidFill>
              </a:defRPr>
            </a:lvl6pPr>
            <a:lvl7pPr lvl="6" rtl="0">
              <a:lnSpc>
                <a:spcPct val="100000"/>
              </a:lnSpc>
              <a:spcBef>
                <a:spcPts val="0"/>
              </a:spcBef>
              <a:spcAft>
                <a:spcPts val="0"/>
              </a:spcAft>
              <a:buClr>
                <a:srgbClr val="005375"/>
              </a:buClr>
              <a:buSzPts val="2800"/>
              <a:buNone/>
              <a:defRPr sz="3733">
                <a:solidFill>
                  <a:srgbClr val="005375"/>
                </a:solidFill>
              </a:defRPr>
            </a:lvl7pPr>
            <a:lvl8pPr lvl="7" rtl="0">
              <a:lnSpc>
                <a:spcPct val="100000"/>
              </a:lnSpc>
              <a:spcBef>
                <a:spcPts val="0"/>
              </a:spcBef>
              <a:spcAft>
                <a:spcPts val="0"/>
              </a:spcAft>
              <a:buClr>
                <a:srgbClr val="005375"/>
              </a:buClr>
              <a:buSzPts val="2800"/>
              <a:buNone/>
              <a:defRPr sz="3733">
                <a:solidFill>
                  <a:srgbClr val="005375"/>
                </a:solidFill>
              </a:defRPr>
            </a:lvl8pPr>
            <a:lvl9pPr lvl="8"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30" name="Google Shape;30;p4"/>
          <p:cNvSpPr txBox="1">
            <a:spLocks noGrp="1"/>
          </p:cNvSpPr>
          <p:nvPr>
            <p:ph type="ctrTitle" idx="18"/>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Tree>
    <p:extLst>
      <p:ext uri="{BB962C8B-B14F-4D97-AF65-F5344CB8AC3E}">
        <p14:creationId xmlns:p14="http://schemas.microsoft.com/office/powerpoint/2010/main" val="1486027187"/>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31"/>
        <p:cNvGrpSpPr/>
        <p:nvPr/>
      </p:nvGrpSpPr>
      <p:grpSpPr>
        <a:xfrm>
          <a:off x="0" y="0"/>
          <a:ext cx="0" cy="0"/>
          <a:chOff x="0" y="0"/>
          <a:chExt cx="0" cy="0"/>
        </a:xfrm>
      </p:grpSpPr>
      <p:sp>
        <p:nvSpPr>
          <p:cNvPr id="32" name="Google Shape;32;p5"/>
          <p:cNvSpPr txBox="1">
            <a:spLocks noGrp="1"/>
          </p:cNvSpPr>
          <p:nvPr>
            <p:ph type="subTitle" idx="1"/>
          </p:nvPr>
        </p:nvSpPr>
        <p:spPr>
          <a:xfrm>
            <a:off x="1264805" y="2607164"/>
            <a:ext cx="3768400" cy="309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467">
                <a:solidFill>
                  <a:srgbClr val="005375"/>
                </a:solidFill>
              </a:defRPr>
            </a:lvl1pPr>
            <a:lvl2pPr lvl="1" rtl="0">
              <a:lnSpc>
                <a:spcPct val="100000"/>
              </a:lnSpc>
              <a:spcBef>
                <a:spcPts val="0"/>
              </a:spcBef>
              <a:spcAft>
                <a:spcPts val="0"/>
              </a:spcAft>
              <a:buClr>
                <a:srgbClr val="005375"/>
              </a:buClr>
              <a:buSzPts val="2800"/>
              <a:buNone/>
              <a:defRPr sz="3733">
                <a:solidFill>
                  <a:srgbClr val="005375"/>
                </a:solidFill>
              </a:defRPr>
            </a:lvl2pPr>
            <a:lvl3pPr lvl="2" rtl="0">
              <a:lnSpc>
                <a:spcPct val="100000"/>
              </a:lnSpc>
              <a:spcBef>
                <a:spcPts val="0"/>
              </a:spcBef>
              <a:spcAft>
                <a:spcPts val="0"/>
              </a:spcAft>
              <a:buClr>
                <a:srgbClr val="005375"/>
              </a:buClr>
              <a:buSzPts val="2800"/>
              <a:buNone/>
              <a:defRPr sz="3733">
                <a:solidFill>
                  <a:srgbClr val="005375"/>
                </a:solidFill>
              </a:defRPr>
            </a:lvl3pPr>
            <a:lvl4pPr lvl="3" rtl="0">
              <a:lnSpc>
                <a:spcPct val="100000"/>
              </a:lnSpc>
              <a:spcBef>
                <a:spcPts val="0"/>
              </a:spcBef>
              <a:spcAft>
                <a:spcPts val="0"/>
              </a:spcAft>
              <a:buClr>
                <a:srgbClr val="005375"/>
              </a:buClr>
              <a:buSzPts val="2800"/>
              <a:buNone/>
              <a:defRPr sz="3733">
                <a:solidFill>
                  <a:srgbClr val="005375"/>
                </a:solidFill>
              </a:defRPr>
            </a:lvl4pPr>
            <a:lvl5pPr lvl="4" rtl="0">
              <a:lnSpc>
                <a:spcPct val="100000"/>
              </a:lnSpc>
              <a:spcBef>
                <a:spcPts val="0"/>
              </a:spcBef>
              <a:spcAft>
                <a:spcPts val="0"/>
              </a:spcAft>
              <a:buClr>
                <a:srgbClr val="005375"/>
              </a:buClr>
              <a:buSzPts val="2800"/>
              <a:buNone/>
              <a:defRPr sz="3733">
                <a:solidFill>
                  <a:srgbClr val="005375"/>
                </a:solidFill>
              </a:defRPr>
            </a:lvl5pPr>
            <a:lvl6pPr lvl="5" rtl="0">
              <a:lnSpc>
                <a:spcPct val="100000"/>
              </a:lnSpc>
              <a:spcBef>
                <a:spcPts val="0"/>
              </a:spcBef>
              <a:spcAft>
                <a:spcPts val="0"/>
              </a:spcAft>
              <a:buClr>
                <a:srgbClr val="005375"/>
              </a:buClr>
              <a:buSzPts val="2800"/>
              <a:buNone/>
              <a:defRPr sz="3733">
                <a:solidFill>
                  <a:srgbClr val="005375"/>
                </a:solidFill>
              </a:defRPr>
            </a:lvl6pPr>
            <a:lvl7pPr lvl="6" rtl="0">
              <a:lnSpc>
                <a:spcPct val="100000"/>
              </a:lnSpc>
              <a:spcBef>
                <a:spcPts val="0"/>
              </a:spcBef>
              <a:spcAft>
                <a:spcPts val="0"/>
              </a:spcAft>
              <a:buClr>
                <a:srgbClr val="005375"/>
              </a:buClr>
              <a:buSzPts val="2800"/>
              <a:buNone/>
              <a:defRPr sz="3733">
                <a:solidFill>
                  <a:srgbClr val="005375"/>
                </a:solidFill>
              </a:defRPr>
            </a:lvl7pPr>
            <a:lvl8pPr lvl="7" rtl="0">
              <a:lnSpc>
                <a:spcPct val="100000"/>
              </a:lnSpc>
              <a:spcBef>
                <a:spcPts val="0"/>
              </a:spcBef>
              <a:spcAft>
                <a:spcPts val="0"/>
              </a:spcAft>
              <a:buClr>
                <a:srgbClr val="005375"/>
              </a:buClr>
              <a:buSzPts val="2800"/>
              <a:buNone/>
              <a:defRPr sz="3733">
                <a:solidFill>
                  <a:srgbClr val="005375"/>
                </a:solidFill>
              </a:defRPr>
            </a:lvl8pPr>
            <a:lvl9pPr lvl="8"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33" name="Google Shape;33;p5"/>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34" name="Google Shape;34;p5"/>
          <p:cNvSpPr/>
          <p:nvPr/>
        </p:nvSpPr>
        <p:spPr>
          <a:xfrm>
            <a:off x="7990767" y="7600"/>
            <a:ext cx="4201200" cy="7780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5"/>
          <p:cNvSpPr/>
          <p:nvPr/>
        </p:nvSpPr>
        <p:spPr>
          <a:xfrm>
            <a:off x="0" y="6161000"/>
            <a:ext cx="4728400" cy="2096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04459492"/>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36"/>
        <p:cNvGrpSpPr/>
        <p:nvPr/>
      </p:nvGrpSpPr>
      <p:grpSpPr>
        <a:xfrm>
          <a:off x="0" y="0"/>
          <a:ext cx="0" cy="0"/>
          <a:chOff x="0" y="0"/>
          <a:chExt cx="0" cy="0"/>
        </a:xfrm>
      </p:grpSpPr>
      <p:sp>
        <p:nvSpPr>
          <p:cNvPr id="37" name="Google Shape;37;p6"/>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38" name="Google Shape;38;p6"/>
          <p:cNvSpPr txBox="1">
            <a:spLocks noGrp="1"/>
          </p:cNvSpPr>
          <p:nvPr>
            <p:ph type="ctrTitle" idx="2"/>
          </p:nvPr>
        </p:nvSpPr>
        <p:spPr>
          <a:xfrm>
            <a:off x="1602021" y="3553400"/>
            <a:ext cx="25676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39" name="Google Shape;39;p6"/>
          <p:cNvSpPr txBox="1">
            <a:spLocks noGrp="1"/>
          </p:cNvSpPr>
          <p:nvPr>
            <p:ph type="subTitle" idx="1"/>
          </p:nvPr>
        </p:nvSpPr>
        <p:spPr>
          <a:xfrm>
            <a:off x="1602017" y="4056135"/>
            <a:ext cx="2567600" cy="5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40" name="Google Shape;40;p6"/>
          <p:cNvSpPr txBox="1">
            <a:spLocks noGrp="1"/>
          </p:cNvSpPr>
          <p:nvPr>
            <p:ph type="ctrTitle" idx="3"/>
          </p:nvPr>
        </p:nvSpPr>
        <p:spPr>
          <a:xfrm>
            <a:off x="4812201" y="3553400"/>
            <a:ext cx="25676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41" name="Google Shape;41;p6"/>
          <p:cNvSpPr txBox="1">
            <a:spLocks noGrp="1"/>
          </p:cNvSpPr>
          <p:nvPr>
            <p:ph type="subTitle" idx="4"/>
          </p:nvPr>
        </p:nvSpPr>
        <p:spPr>
          <a:xfrm>
            <a:off x="4812197" y="4056135"/>
            <a:ext cx="2567600" cy="5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42" name="Google Shape;42;p6"/>
          <p:cNvSpPr txBox="1">
            <a:spLocks noGrp="1"/>
          </p:cNvSpPr>
          <p:nvPr>
            <p:ph type="ctrTitle" idx="5"/>
          </p:nvPr>
        </p:nvSpPr>
        <p:spPr>
          <a:xfrm>
            <a:off x="8022381" y="3553400"/>
            <a:ext cx="25676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43" name="Google Shape;43;p6"/>
          <p:cNvSpPr txBox="1">
            <a:spLocks noGrp="1"/>
          </p:cNvSpPr>
          <p:nvPr>
            <p:ph type="subTitle" idx="6"/>
          </p:nvPr>
        </p:nvSpPr>
        <p:spPr>
          <a:xfrm>
            <a:off x="8022377" y="4056135"/>
            <a:ext cx="2567600" cy="5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44" name="Google Shape;44;p6"/>
          <p:cNvSpPr/>
          <p:nvPr/>
        </p:nvSpPr>
        <p:spPr>
          <a:xfrm>
            <a:off x="11402667" y="5986500"/>
            <a:ext cx="789200" cy="5200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6"/>
          <p:cNvSpPr/>
          <p:nvPr/>
        </p:nvSpPr>
        <p:spPr>
          <a:xfrm>
            <a:off x="0" y="5986500"/>
            <a:ext cx="11488800" cy="5200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62330142"/>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BULLET POINTS 1">
  <p:cSld name="TITLE + BULLET POINTS 1">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48" name="Google Shape;48;p7"/>
          <p:cNvSpPr txBox="1">
            <a:spLocks noGrp="1"/>
          </p:cNvSpPr>
          <p:nvPr>
            <p:ph type="body" idx="1"/>
          </p:nvPr>
        </p:nvSpPr>
        <p:spPr>
          <a:xfrm>
            <a:off x="6674533" y="2428600"/>
            <a:ext cx="4340000" cy="33332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1pPr>
            <a:lvl2pPr marL="1219170" lvl="1"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2pPr>
            <a:lvl3pPr marL="1828754" lvl="2"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3pPr>
            <a:lvl4pPr marL="2438339" lvl="3"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4pPr>
            <a:lvl5pPr marL="3047924" lvl="4"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5pPr>
            <a:lvl6pPr marL="3657509" lvl="5"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6pPr>
            <a:lvl7pPr marL="4267093" lvl="6"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7pPr>
            <a:lvl8pPr marL="4876678" lvl="7"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8pPr>
            <a:lvl9pPr marL="5486263" lvl="8" indent="-406390" rtl="0">
              <a:lnSpc>
                <a:spcPct val="115000"/>
              </a:lnSpc>
              <a:spcBef>
                <a:spcPts val="2133"/>
              </a:spcBef>
              <a:spcAft>
                <a:spcPts val="2133"/>
              </a:spcAft>
              <a:buClr>
                <a:srgbClr val="005375"/>
              </a:buClr>
              <a:buSzPts val="1200"/>
              <a:buFont typeface="Questrial"/>
              <a:buChar char="■"/>
              <a:defRPr sz="1600">
                <a:solidFill>
                  <a:srgbClr val="005375"/>
                </a:solidFill>
                <a:latin typeface="Questrial"/>
                <a:ea typeface="Questrial"/>
                <a:cs typeface="Questrial"/>
                <a:sym typeface="Questrial"/>
              </a:defRPr>
            </a:lvl9pPr>
          </a:lstStyle>
          <a:p>
            <a:endParaRPr/>
          </a:p>
        </p:txBody>
      </p:sp>
      <p:sp>
        <p:nvSpPr>
          <p:cNvPr id="49" name="Google Shape;49;p7"/>
          <p:cNvSpPr/>
          <p:nvPr/>
        </p:nvSpPr>
        <p:spPr>
          <a:xfrm>
            <a:off x="11878000" y="0"/>
            <a:ext cx="314000" cy="39604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7"/>
          <p:cNvSpPr/>
          <p:nvPr/>
        </p:nvSpPr>
        <p:spPr>
          <a:xfrm>
            <a:off x="0" y="2897600"/>
            <a:ext cx="314000" cy="39604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41375289"/>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1">
  <p:cSld name="SECTION 1">
    <p:spTree>
      <p:nvGrpSpPr>
        <p:cNvPr id="1" name="Shape 51"/>
        <p:cNvGrpSpPr/>
        <p:nvPr/>
      </p:nvGrpSpPr>
      <p:grpSpPr>
        <a:xfrm>
          <a:off x="0" y="0"/>
          <a:ext cx="0" cy="0"/>
          <a:chOff x="0" y="0"/>
          <a:chExt cx="0" cy="0"/>
        </a:xfrm>
      </p:grpSpPr>
      <p:sp>
        <p:nvSpPr>
          <p:cNvPr id="52" name="Google Shape;52;p8"/>
          <p:cNvSpPr/>
          <p:nvPr/>
        </p:nvSpPr>
        <p:spPr>
          <a:xfrm>
            <a:off x="1527600" y="826033"/>
            <a:ext cx="8950800" cy="55328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8"/>
          <p:cNvSpPr/>
          <p:nvPr/>
        </p:nvSpPr>
        <p:spPr>
          <a:xfrm>
            <a:off x="6369967" y="2174400"/>
            <a:ext cx="5870000" cy="37776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8"/>
          <p:cNvSpPr txBox="1">
            <a:spLocks noGrp="1"/>
          </p:cNvSpPr>
          <p:nvPr>
            <p:ph type="ctrTitle"/>
          </p:nvPr>
        </p:nvSpPr>
        <p:spPr>
          <a:xfrm>
            <a:off x="1620600" y="4043833"/>
            <a:ext cx="89508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a:solidFill>
                  <a:srgbClr val="FFFFFF"/>
                </a:solidFill>
              </a:defRPr>
            </a:lvl1pPr>
            <a:lvl2pPr lvl="1" algn="r" rtl="0">
              <a:spcBef>
                <a:spcPts val="0"/>
              </a:spcBef>
              <a:spcAft>
                <a:spcPts val="0"/>
              </a:spcAft>
              <a:buClr>
                <a:srgbClr val="FFFFFF"/>
              </a:buClr>
              <a:buSzPts val="3600"/>
              <a:buNone/>
              <a:defRPr sz="4800">
                <a:solidFill>
                  <a:srgbClr val="FFFFFF"/>
                </a:solidFill>
              </a:defRPr>
            </a:lvl2pPr>
            <a:lvl3pPr lvl="2" algn="r" rtl="0">
              <a:spcBef>
                <a:spcPts val="0"/>
              </a:spcBef>
              <a:spcAft>
                <a:spcPts val="0"/>
              </a:spcAft>
              <a:buClr>
                <a:srgbClr val="FFFFFF"/>
              </a:buClr>
              <a:buSzPts val="3600"/>
              <a:buNone/>
              <a:defRPr sz="4800">
                <a:solidFill>
                  <a:srgbClr val="FFFFFF"/>
                </a:solidFill>
              </a:defRPr>
            </a:lvl3pPr>
            <a:lvl4pPr lvl="3" algn="r" rtl="0">
              <a:spcBef>
                <a:spcPts val="0"/>
              </a:spcBef>
              <a:spcAft>
                <a:spcPts val="0"/>
              </a:spcAft>
              <a:buClr>
                <a:srgbClr val="FFFFFF"/>
              </a:buClr>
              <a:buSzPts val="3600"/>
              <a:buNone/>
              <a:defRPr sz="4800">
                <a:solidFill>
                  <a:srgbClr val="FFFFFF"/>
                </a:solidFill>
              </a:defRPr>
            </a:lvl4pPr>
            <a:lvl5pPr lvl="4" algn="r" rtl="0">
              <a:spcBef>
                <a:spcPts val="0"/>
              </a:spcBef>
              <a:spcAft>
                <a:spcPts val="0"/>
              </a:spcAft>
              <a:buClr>
                <a:srgbClr val="FFFFFF"/>
              </a:buClr>
              <a:buSzPts val="3600"/>
              <a:buNone/>
              <a:defRPr sz="4800">
                <a:solidFill>
                  <a:srgbClr val="FFFFFF"/>
                </a:solidFill>
              </a:defRPr>
            </a:lvl5pPr>
            <a:lvl6pPr lvl="5" algn="r" rtl="0">
              <a:spcBef>
                <a:spcPts val="0"/>
              </a:spcBef>
              <a:spcAft>
                <a:spcPts val="0"/>
              </a:spcAft>
              <a:buClr>
                <a:srgbClr val="FFFFFF"/>
              </a:buClr>
              <a:buSzPts val="3600"/>
              <a:buNone/>
              <a:defRPr sz="4800">
                <a:solidFill>
                  <a:srgbClr val="FFFFFF"/>
                </a:solidFill>
              </a:defRPr>
            </a:lvl6pPr>
            <a:lvl7pPr lvl="6" algn="r" rtl="0">
              <a:spcBef>
                <a:spcPts val="0"/>
              </a:spcBef>
              <a:spcAft>
                <a:spcPts val="0"/>
              </a:spcAft>
              <a:buClr>
                <a:srgbClr val="FFFFFF"/>
              </a:buClr>
              <a:buSzPts val="3600"/>
              <a:buNone/>
              <a:defRPr sz="4800">
                <a:solidFill>
                  <a:srgbClr val="FFFFFF"/>
                </a:solidFill>
              </a:defRPr>
            </a:lvl7pPr>
            <a:lvl8pPr lvl="7" algn="r" rtl="0">
              <a:spcBef>
                <a:spcPts val="0"/>
              </a:spcBef>
              <a:spcAft>
                <a:spcPts val="0"/>
              </a:spcAft>
              <a:buClr>
                <a:srgbClr val="FFFFFF"/>
              </a:buClr>
              <a:buSzPts val="3600"/>
              <a:buNone/>
              <a:defRPr sz="4800">
                <a:solidFill>
                  <a:srgbClr val="FFFFFF"/>
                </a:solidFill>
              </a:defRPr>
            </a:lvl8pPr>
            <a:lvl9pPr lvl="8" algn="r" rtl="0">
              <a:spcBef>
                <a:spcPts val="0"/>
              </a:spcBef>
              <a:spcAft>
                <a:spcPts val="0"/>
              </a:spcAft>
              <a:buClr>
                <a:srgbClr val="FFFFFF"/>
              </a:buClr>
              <a:buSzPts val="3600"/>
              <a:buNone/>
              <a:defRPr sz="4800">
                <a:solidFill>
                  <a:srgbClr val="FFFFFF"/>
                </a:solidFill>
              </a:defRPr>
            </a:lvl9pPr>
          </a:lstStyle>
          <a:p>
            <a:endParaRPr/>
          </a:p>
        </p:txBody>
      </p:sp>
      <p:sp>
        <p:nvSpPr>
          <p:cNvPr id="55" name="Google Shape;55;p8"/>
          <p:cNvSpPr txBox="1">
            <a:spLocks noGrp="1"/>
          </p:cNvSpPr>
          <p:nvPr>
            <p:ph type="subTitle" idx="1"/>
          </p:nvPr>
        </p:nvSpPr>
        <p:spPr>
          <a:xfrm>
            <a:off x="7510200" y="4664037"/>
            <a:ext cx="3061200" cy="52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1000"/>
              <a:buNone/>
              <a:defRPr sz="1333">
                <a:solidFill>
                  <a:srgbClr val="FFFFFF"/>
                </a:solidFill>
              </a:defRPr>
            </a:lvl1pPr>
            <a:lvl2pPr lvl="1" algn="r" rtl="0">
              <a:lnSpc>
                <a:spcPct val="100000"/>
              </a:lnSpc>
              <a:spcBef>
                <a:spcPts val="0"/>
              </a:spcBef>
              <a:spcAft>
                <a:spcPts val="0"/>
              </a:spcAft>
              <a:buClr>
                <a:srgbClr val="FFFFFF"/>
              </a:buClr>
              <a:buSzPts val="1000"/>
              <a:buNone/>
              <a:defRPr sz="1333">
                <a:solidFill>
                  <a:srgbClr val="FFFFFF"/>
                </a:solidFill>
              </a:defRPr>
            </a:lvl2pPr>
            <a:lvl3pPr lvl="2" algn="r" rtl="0">
              <a:lnSpc>
                <a:spcPct val="100000"/>
              </a:lnSpc>
              <a:spcBef>
                <a:spcPts val="0"/>
              </a:spcBef>
              <a:spcAft>
                <a:spcPts val="0"/>
              </a:spcAft>
              <a:buClr>
                <a:srgbClr val="FFFFFF"/>
              </a:buClr>
              <a:buSzPts val="1000"/>
              <a:buNone/>
              <a:defRPr sz="1333">
                <a:solidFill>
                  <a:srgbClr val="FFFFFF"/>
                </a:solidFill>
              </a:defRPr>
            </a:lvl3pPr>
            <a:lvl4pPr lvl="3" algn="r" rtl="0">
              <a:lnSpc>
                <a:spcPct val="100000"/>
              </a:lnSpc>
              <a:spcBef>
                <a:spcPts val="0"/>
              </a:spcBef>
              <a:spcAft>
                <a:spcPts val="0"/>
              </a:spcAft>
              <a:buClr>
                <a:srgbClr val="FFFFFF"/>
              </a:buClr>
              <a:buSzPts val="1000"/>
              <a:buNone/>
              <a:defRPr sz="1333">
                <a:solidFill>
                  <a:srgbClr val="FFFFFF"/>
                </a:solidFill>
              </a:defRPr>
            </a:lvl4pPr>
            <a:lvl5pPr lvl="4" algn="r" rtl="0">
              <a:lnSpc>
                <a:spcPct val="100000"/>
              </a:lnSpc>
              <a:spcBef>
                <a:spcPts val="0"/>
              </a:spcBef>
              <a:spcAft>
                <a:spcPts val="0"/>
              </a:spcAft>
              <a:buClr>
                <a:srgbClr val="FFFFFF"/>
              </a:buClr>
              <a:buSzPts val="1000"/>
              <a:buNone/>
              <a:defRPr sz="1333">
                <a:solidFill>
                  <a:srgbClr val="FFFFFF"/>
                </a:solidFill>
              </a:defRPr>
            </a:lvl5pPr>
            <a:lvl6pPr lvl="5" algn="r" rtl="0">
              <a:lnSpc>
                <a:spcPct val="100000"/>
              </a:lnSpc>
              <a:spcBef>
                <a:spcPts val="0"/>
              </a:spcBef>
              <a:spcAft>
                <a:spcPts val="0"/>
              </a:spcAft>
              <a:buClr>
                <a:srgbClr val="FFFFFF"/>
              </a:buClr>
              <a:buSzPts val="1000"/>
              <a:buNone/>
              <a:defRPr sz="1333">
                <a:solidFill>
                  <a:srgbClr val="FFFFFF"/>
                </a:solidFill>
              </a:defRPr>
            </a:lvl6pPr>
            <a:lvl7pPr lvl="6" algn="r" rtl="0">
              <a:lnSpc>
                <a:spcPct val="100000"/>
              </a:lnSpc>
              <a:spcBef>
                <a:spcPts val="0"/>
              </a:spcBef>
              <a:spcAft>
                <a:spcPts val="0"/>
              </a:spcAft>
              <a:buClr>
                <a:srgbClr val="FFFFFF"/>
              </a:buClr>
              <a:buSzPts val="1000"/>
              <a:buNone/>
              <a:defRPr sz="1333">
                <a:solidFill>
                  <a:srgbClr val="FFFFFF"/>
                </a:solidFill>
              </a:defRPr>
            </a:lvl7pPr>
            <a:lvl8pPr lvl="7" algn="r" rtl="0">
              <a:lnSpc>
                <a:spcPct val="100000"/>
              </a:lnSpc>
              <a:spcBef>
                <a:spcPts val="0"/>
              </a:spcBef>
              <a:spcAft>
                <a:spcPts val="0"/>
              </a:spcAft>
              <a:buClr>
                <a:srgbClr val="FFFFFF"/>
              </a:buClr>
              <a:buSzPts val="1000"/>
              <a:buNone/>
              <a:defRPr sz="1333">
                <a:solidFill>
                  <a:srgbClr val="FFFFFF"/>
                </a:solidFill>
              </a:defRPr>
            </a:lvl8pPr>
            <a:lvl9pPr lvl="8" algn="r" rtl="0">
              <a:lnSpc>
                <a:spcPct val="100000"/>
              </a:lnSpc>
              <a:spcBef>
                <a:spcPts val="0"/>
              </a:spcBef>
              <a:spcAft>
                <a:spcPts val="0"/>
              </a:spcAft>
              <a:buClr>
                <a:srgbClr val="FFFFFF"/>
              </a:buClr>
              <a:buSzPts val="1000"/>
              <a:buNone/>
              <a:defRPr sz="1333">
                <a:solidFill>
                  <a:srgbClr val="FFFFFF"/>
                </a:solidFill>
              </a:defRPr>
            </a:lvl9pPr>
          </a:lstStyle>
          <a:p>
            <a:endParaRPr/>
          </a:p>
        </p:txBody>
      </p:sp>
      <p:sp>
        <p:nvSpPr>
          <p:cNvPr id="56" name="Google Shape;56;p8"/>
          <p:cNvSpPr txBox="1">
            <a:spLocks noGrp="1"/>
          </p:cNvSpPr>
          <p:nvPr>
            <p:ph type="title" idx="2" hasCustomPrompt="1"/>
          </p:nvPr>
        </p:nvSpPr>
        <p:spPr>
          <a:xfrm>
            <a:off x="8996200" y="2822628"/>
            <a:ext cx="15752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Tree>
    <p:extLst>
      <p:ext uri="{BB962C8B-B14F-4D97-AF65-F5344CB8AC3E}">
        <p14:creationId xmlns:p14="http://schemas.microsoft.com/office/powerpoint/2010/main" val="1267543694"/>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DESIGN ">
  <p:cSld name="TITLE + DESIGN ">
    <p:spTree>
      <p:nvGrpSpPr>
        <p:cNvPr id="1" name="Shape 57"/>
        <p:cNvGrpSpPr/>
        <p:nvPr/>
      </p:nvGrpSpPr>
      <p:grpSpPr>
        <a:xfrm>
          <a:off x="0" y="0"/>
          <a:ext cx="0" cy="0"/>
          <a:chOff x="0" y="0"/>
          <a:chExt cx="0" cy="0"/>
        </a:xfrm>
      </p:grpSpPr>
      <p:sp>
        <p:nvSpPr>
          <p:cNvPr id="58" name="Google Shape;58;p9"/>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59" name="Google Shape;59;p9"/>
          <p:cNvSpPr/>
          <p:nvPr/>
        </p:nvSpPr>
        <p:spPr>
          <a:xfrm>
            <a:off x="11402667" y="5986500"/>
            <a:ext cx="789200" cy="520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 name="Google Shape;60;p9"/>
          <p:cNvSpPr/>
          <p:nvPr/>
        </p:nvSpPr>
        <p:spPr>
          <a:xfrm>
            <a:off x="0" y="5986500"/>
            <a:ext cx="11488800" cy="5200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88609591"/>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DESIGN 2">
  <p:cSld name="TITLE + DESIGN 2">
    <p:spTree>
      <p:nvGrpSpPr>
        <p:cNvPr id="1" name="Shape 61"/>
        <p:cNvGrpSpPr/>
        <p:nvPr/>
      </p:nvGrpSpPr>
      <p:grpSpPr>
        <a:xfrm>
          <a:off x="0" y="0"/>
          <a:ext cx="0" cy="0"/>
          <a:chOff x="0" y="0"/>
          <a:chExt cx="0" cy="0"/>
        </a:xfrm>
      </p:grpSpPr>
      <p:sp>
        <p:nvSpPr>
          <p:cNvPr id="62" name="Google Shape;62;p10"/>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Tree>
    <p:extLst>
      <p:ext uri="{BB962C8B-B14F-4D97-AF65-F5344CB8AC3E}">
        <p14:creationId xmlns:p14="http://schemas.microsoft.com/office/powerpoint/2010/main" val="3632915454"/>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B6B74B-E2A4-D778-8A18-B64D1D76FE25}"/>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B3901F3D-969D-5A09-DDEA-F6823BFAB41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7FDDFD3F-83BE-5BA9-C3DF-30C3EBB898DB}"/>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5" name="Segnaposto piè di pagina 4">
            <a:extLst>
              <a:ext uri="{FF2B5EF4-FFF2-40B4-BE49-F238E27FC236}">
                <a16:creationId xmlns:a16="http://schemas.microsoft.com/office/drawing/2014/main" id="{D1133CEE-B067-4B71-03A5-C29F4A875260}"/>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0A19399E-15AE-20E6-1974-7B40018C4439}"/>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12376599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DESIGN 3">
  <p:cSld name="TITLE + DESIGN 3">
    <p:bg>
      <p:bgPr>
        <a:solidFill>
          <a:schemeClr val="accent2"/>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65" name="Google Shape;65;p11"/>
          <p:cNvSpPr/>
          <p:nvPr/>
        </p:nvSpPr>
        <p:spPr>
          <a:xfrm>
            <a:off x="-37600" y="1926067"/>
            <a:ext cx="12267200" cy="4932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1"/>
          <p:cNvSpPr/>
          <p:nvPr/>
        </p:nvSpPr>
        <p:spPr>
          <a:xfrm>
            <a:off x="-37600" y="6242200"/>
            <a:ext cx="11300000" cy="6160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11"/>
          <p:cNvSpPr/>
          <p:nvPr/>
        </p:nvSpPr>
        <p:spPr>
          <a:xfrm>
            <a:off x="11262400" y="6242200"/>
            <a:ext cx="997600" cy="6160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6493883"/>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68"/>
        <p:cNvGrpSpPr/>
        <p:nvPr/>
      </p:nvGrpSpPr>
      <p:grpSpPr>
        <a:xfrm>
          <a:off x="0" y="0"/>
          <a:ext cx="0" cy="0"/>
          <a:chOff x="0" y="0"/>
          <a:chExt cx="0" cy="0"/>
        </a:xfrm>
      </p:grpSpPr>
      <p:sp>
        <p:nvSpPr>
          <p:cNvPr id="69" name="Google Shape;69;p12"/>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70" name="Google Shape;70;p12"/>
          <p:cNvSpPr txBox="1">
            <a:spLocks noGrp="1"/>
          </p:cNvSpPr>
          <p:nvPr>
            <p:ph type="subTitle" idx="1"/>
          </p:nvPr>
        </p:nvSpPr>
        <p:spPr>
          <a:xfrm>
            <a:off x="7589136" y="2505567"/>
            <a:ext cx="3213200" cy="309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467">
                <a:solidFill>
                  <a:srgbClr val="005375"/>
                </a:solidFill>
              </a:defRPr>
            </a:lvl1pPr>
            <a:lvl2pPr lvl="1" rtl="0">
              <a:lnSpc>
                <a:spcPct val="100000"/>
              </a:lnSpc>
              <a:spcBef>
                <a:spcPts val="0"/>
              </a:spcBef>
              <a:spcAft>
                <a:spcPts val="0"/>
              </a:spcAft>
              <a:buClr>
                <a:srgbClr val="005375"/>
              </a:buClr>
              <a:buSzPts val="2800"/>
              <a:buNone/>
              <a:defRPr sz="3733">
                <a:solidFill>
                  <a:srgbClr val="005375"/>
                </a:solidFill>
              </a:defRPr>
            </a:lvl2pPr>
            <a:lvl3pPr lvl="2" rtl="0">
              <a:lnSpc>
                <a:spcPct val="100000"/>
              </a:lnSpc>
              <a:spcBef>
                <a:spcPts val="0"/>
              </a:spcBef>
              <a:spcAft>
                <a:spcPts val="0"/>
              </a:spcAft>
              <a:buClr>
                <a:srgbClr val="005375"/>
              </a:buClr>
              <a:buSzPts val="2800"/>
              <a:buNone/>
              <a:defRPr sz="3733">
                <a:solidFill>
                  <a:srgbClr val="005375"/>
                </a:solidFill>
              </a:defRPr>
            </a:lvl3pPr>
            <a:lvl4pPr lvl="3" rtl="0">
              <a:lnSpc>
                <a:spcPct val="100000"/>
              </a:lnSpc>
              <a:spcBef>
                <a:spcPts val="0"/>
              </a:spcBef>
              <a:spcAft>
                <a:spcPts val="0"/>
              </a:spcAft>
              <a:buClr>
                <a:srgbClr val="005375"/>
              </a:buClr>
              <a:buSzPts val="2800"/>
              <a:buNone/>
              <a:defRPr sz="3733">
                <a:solidFill>
                  <a:srgbClr val="005375"/>
                </a:solidFill>
              </a:defRPr>
            </a:lvl4pPr>
            <a:lvl5pPr lvl="4" rtl="0">
              <a:lnSpc>
                <a:spcPct val="100000"/>
              </a:lnSpc>
              <a:spcBef>
                <a:spcPts val="0"/>
              </a:spcBef>
              <a:spcAft>
                <a:spcPts val="0"/>
              </a:spcAft>
              <a:buClr>
                <a:srgbClr val="005375"/>
              </a:buClr>
              <a:buSzPts val="2800"/>
              <a:buNone/>
              <a:defRPr sz="3733">
                <a:solidFill>
                  <a:srgbClr val="005375"/>
                </a:solidFill>
              </a:defRPr>
            </a:lvl5pPr>
            <a:lvl6pPr lvl="5" rtl="0">
              <a:lnSpc>
                <a:spcPct val="100000"/>
              </a:lnSpc>
              <a:spcBef>
                <a:spcPts val="0"/>
              </a:spcBef>
              <a:spcAft>
                <a:spcPts val="0"/>
              </a:spcAft>
              <a:buClr>
                <a:srgbClr val="005375"/>
              </a:buClr>
              <a:buSzPts val="2800"/>
              <a:buNone/>
              <a:defRPr sz="3733">
                <a:solidFill>
                  <a:srgbClr val="005375"/>
                </a:solidFill>
              </a:defRPr>
            </a:lvl6pPr>
            <a:lvl7pPr lvl="6" rtl="0">
              <a:lnSpc>
                <a:spcPct val="100000"/>
              </a:lnSpc>
              <a:spcBef>
                <a:spcPts val="0"/>
              </a:spcBef>
              <a:spcAft>
                <a:spcPts val="0"/>
              </a:spcAft>
              <a:buClr>
                <a:srgbClr val="005375"/>
              </a:buClr>
              <a:buSzPts val="2800"/>
              <a:buNone/>
              <a:defRPr sz="3733">
                <a:solidFill>
                  <a:srgbClr val="005375"/>
                </a:solidFill>
              </a:defRPr>
            </a:lvl7pPr>
            <a:lvl8pPr lvl="7" rtl="0">
              <a:lnSpc>
                <a:spcPct val="100000"/>
              </a:lnSpc>
              <a:spcBef>
                <a:spcPts val="0"/>
              </a:spcBef>
              <a:spcAft>
                <a:spcPts val="0"/>
              </a:spcAft>
              <a:buClr>
                <a:srgbClr val="005375"/>
              </a:buClr>
              <a:buSzPts val="2800"/>
              <a:buNone/>
              <a:defRPr sz="3733">
                <a:solidFill>
                  <a:srgbClr val="005375"/>
                </a:solidFill>
              </a:defRPr>
            </a:lvl8pPr>
            <a:lvl9pPr lvl="8"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71" name="Google Shape;71;p12"/>
          <p:cNvSpPr/>
          <p:nvPr/>
        </p:nvSpPr>
        <p:spPr>
          <a:xfrm>
            <a:off x="11827200" y="1259167"/>
            <a:ext cx="364800" cy="55988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12"/>
          <p:cNvSpPr/>
          <p:nvPr/>
        </p:nvSpPr>
        <p:spPr>
          <a:xfrm>
            <a:off x="11827200" y="0"/>
            <a:ext cx="364800" cy="13460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88841268"/>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TWO COLUMNS ">
  <p:cSld name="TITLE + TWO COLUMNS ">
    <p:spTree>
      <p:nvGrpSpPr>
        <p:cNvPr id="1" name="Shape 73"/>
        <p:cNvGrpSpPr/>
        <p:nvPr/>
      </p:nvGrpSpPr>
      <p:grpSpPr>
        <a:xfrm>
          <a:off x="0" y="0"/>
          <a:ext cx="0" cy="0"/>
          <a:chOff x="0" y="0"/>
          <a:chExt cx="0" cy="0"/>
        </a:xfrm>
      </p:grpSpPr>
      <p:sp>
        <p:nvSpPr>
          <p:cNvPr id="74" name="Google Shape;74;p13"/>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75" name="Google Shape;75;p13"/>
          <p:cNvSpPr txBox="1">
            <a:spLocks noGrp="1"/>
          </p:cNvSpPr>
          <p:nvPr>
            <p:ph type="ctrTitle" idx="2"/>
          </p:nvPr>
        </p:nvSpPr>
        <p:spPr>
          <a:xfrm>
            <a:off x="1877836" y="4326767"/>
            <a:ext cx="30612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76" name="Google Shape;76;p13"/>
          <p:cNvSpPr txBox="1">
            <a:spLocks noGrp="1"/>
          </p:cNvSpPr>
          <p:nvPr>
            <p:ph type="subTitle" idx="1"/>
          </p:nvPr>
        </p:nvSpPr>
        <p:spPr>
          <a:xfrm>
            <a:off x="1877831" y="4829504"/>
            <a:ext cx="3061200" cy="5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77" name="Google Shape;77;p13"/>
          <p:cNvSpPr txBox="1">
            <a:spLocks noGrp="1"/>
          </p:cNvSpPr>
          <p:nvPr>
            <p:ph type="ctrTitle" idx="3"/>
          </p:nvPr>
        </p:nvSpPr>
        <p:spPr>
          <a:xfrm>
            <a:off x="7252969" y="4326767"/>
            <a:ext cx="30612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78" name="Google Shape;78;p13"/>
          <p:cNvSpPr txBox="1">
            <a:spLocks noGrp="1"/>
          </p:cNvSpPr>
          <p:nvPr>
            <p:ph type="subTitle" idx="4"/>
          </p:nvPr>
        </p:nvSpPr>
        <p:spPr>
          <a:xfrm>
            <a:off x="7252964" y="4829504"/>
            <a:ext cx="3061200" cy="5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Tree>
    <p:extLst>
      <p:ext uri="{BB962C8B-B14F-4D97-AF65-F5344CB8AC3E}">
        <p14:creationId xmlns:p14="http://schemas.microsoft.com/office/powerpoint/2010/main" val="3015910653"/>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BULLET POINTS 2">
  <p:cSld name="TITLE + BULLET POINTS 2">
    <p:spTree>
      <p:nvGrpSpPr>
        <p:cNvPr id="1" name="Shape 79"/>
        <p:cNvGrpSpPr/>
        <p:nvPr/>
      </p:nvGrpSpPr>
      <p:grpSpPr>
        <a:xfrm>
          <a:off x="0" y="0"/>
          <a:ext cx="0" cy="0"/>
          <a:chOff x="0" y="0"/>
          <a:chExt cx="0" cy="0"/>
        </a:xfrm>
      </p:grpSpPr>
      <p:sp>
        <p:nvSpPr>
          <p:cNvPr id="80" name="Google Shape;80;p14"/>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81" name="Google Shape;81;p14"/>
          <p:cNvSpPr txBox="1">
            <a:spLocks noGrp="1"/>
          </p:cNvSpPr>
          <p:nvPr>
            <p:ph type="body" idx="1"/>
          </p:nvPr>
        </p:nvSpPr>
        <p:spPr>
          <a:xfrm>
            <a:off x="1175433" y="2428600"/>
            <a:ext cx="4340000" cy="33332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1pPr>
            <a:lvl2pPr marL="1219170" lvl="1"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2pPr>
            <a:lvl3pPr marL="1828754" lvl="2"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3pPr>
            <a:lvl4pPr marL="2438339" lvl="3"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4pPr>
            <a:lvl5pPr marL="3047924" lvl="4"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5pPr>
            <a:lvl6pPr marL="3657509" lvl="5"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6pPr>
            <a:lvl7pPr marL="4267093" lvl="6"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7pPr>
            <a:lvl8pPr marL="4876678" lvl="7"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8pPr>
            <a:lvl9pPr marL="5486263" lvl="8" indent="-406390" rtl="0">
              <a:lnSpc>
                <a:spcPct val="115000"/>
              </a:lnSpc>
              <a:spcBef>
                <a:spcPts val="2133"/>
              </a:spcBef>
              <a:spcAft>
                <a:spcPts val="2133"/>
              </a:spcAft>
              <a:buClr>
                <a:srgbClr val="005375"/>
              </a:buClr>
              <a:buSzPts val="1200"/>
              <a:buFont typeface="Questrial"/>
              <a:buChar char="■"/>
              <a:defRPr sz="1600">
                <a:solidFill>
                  <a:srgbClr val="005375"/>
                </a:solidFill>
                <a:latin typeface="Questrial"/>
                <a:ea typeface="Questrial"/>
                <a:cs typeface="Questrial"/>
                <a:sym typeface="Questrial"/>
              </a:defRPr>
            </a:lvl9pPr>
          </a:lstStyle>
          <a:p>
            <a:endParaRPr/>
          </a:p>
        </p:txBody>
      </p:sp>
      <p:sp>
        <p:nvSpPr>
          <p:cNvPr id="82" name="Google Shape;82;p14"/>
          <p:cNvSpPr/>
          <p:nvPr/>
        </p:nvSpPr>
        <p:spPr>
          <a:xfrm>
            <a:off x="11772900" y="1968500"/>
            <a:ext cx="419200" cy="38988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93933533"/>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THREE COLUMNS 2">
  <p:cSld name="TITLE + THREE COLUMNS 2">
    <p:spTree>
      <p:nvGrpSpPr>
        <p:cNvPr id="1" name="Shape 83"/>
        <p:cNvGrpSpPr/>
        <p:nvPr/>
      </p:nvGrpSpPr>
      <p:grpSpPr>
        <a:xfrm>
          <a:off x="0" y="0"/>
          <a:ext cx="0" cy="0"/>
          <a:chOff x="0" y="0"/>
          <a:chExt cx="0" cy="0"/>
        </a:xfrm>
      </p:grpSpPr>
      <p:sp>
        <p:nvSpPr>
          <p:cNvPr id="84" name="Google Shape;84;p15"/>
          <p:cNvSpPr/>
          <p:nvPr/>
        </p:nvSpPr>
        <p:spPr>
          <a:xfrm>
            <a:off x="0" y="387400"/>
            <a:ext cx="6242800" cy="60832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5"/>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86" name="Google Shape;86;p15"/>
          <p:cNvSpPr txBox="1">
            <a:spLocks noGrp="1"/>
          </p:cNvSpPr>
          <p:nvPr>
            <p:ph type="ctrTitle" idx="2"/>
          </p:nvPr>
        </p:nvSpPr>
        <p:spPr>
          <a:xfrm>
            <a:off x="960016" y="3463733"/>
            <a:ext cx="25120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5375"/>
              </a:buClr>
              <a:buSzPts val="1800"/>
              <a:buNone/>
              <a:defRPr sz="2400">
                <a:solidFill>
                  <a:srgbClr val="005375"/>
                </a:solidFill>
              </a:defRPr>
            </a:lvl1pPr>
            <a:lvl2pPr lvl="1" algn="r" rtl="0">
              <a:spcBef>
                <a:spcPts val="0"/>
              </a:spcBef>
              <a:spcAft>
                <a:spcPts val="0"/>
              </a:spcAft>
              <a:buClr>
                <a:srgbClr val="005375"/>
              </a:buClr>
              <a:buSzPts val="1800"/>
              <a:buNone/>
              <a:defRPr sz="2400">
                <a:solidFill>
                  <a:srgbClr val="005375"/>
                </a:solidFill>
              </a:defRPr>
            </a:lvl2pPr>
            <a:lvl3pPr lvl="2" algn="r" rtl="0">
              <a:spcBef>
                <a:spcPts val="0"/>
              </a:spcBef>
              <a:spcAft>
                <a:spcPts val="0"/>
              </a:spcAft>
              <a:buClr>
                <a:srgbClr val="005375"/>
              </a:buClr>
              <a:buSzPts val="1800"/>
              <a:buNone/>
              <a:defRPr sz="2400">
                <a:solidFill>
                  <a:srgbClr val="005375"/>
                </a:solidFill>
              </a:defRPr>
            </a:lvl3pPr>
            <a:lvl4pPr lvl="3" algn="r" rtl="0">
              <a:spcBef>
                <a:spcPts val="0"/>
              </a:spcBef>
              <a:spcAft>
                <a:spcPts val="0"/>
              </a:spcAft>
              <a:buClr>
                <a:srgbClr val="005375"/>
              </a:buClr>
              <a:buSzPts val="1800"/>
              <a:buNone/>
              <a:defRPr sz="2400">
                <a:solidFill>
                  <a:srgbClr val="005375"/>
                </a:solidFill>
              </a:defRPr>
            </a:lvl4pPr>
            <a:lvl5pPr lvl="4" algn="r" rtl="0">
              <a:spcBef>
                <a:spcPts val="0"/>
              </a:spcBef>
              <a:spcAft>
                <a:spcPts val="0"/>
              </a:spcAft>
              <a:buClr>
                <a:srgbClr val="005375"/>
              </a:buClr>
              <a:buSzPts val="1800"/>
              <a:buNone/>
              <a:defRPr sz="2400">
                <a:solidFill>
                  <a:srgbClr val="005375"/>
                </a:solidFill>
              </a:defRPr>
            </a:lvl5pPr>
            <a:lvl6pPr lvl="5" algn="r" rtl="0">
              <a:spcBef>
                <a:spcPts val="0"/>
              </a:spcBef>
              <a:spcAft>
                <a:spcPts val="0"/>
              </a:spcAft>
              <a:buClr>
                <a:srgbClr val="005375"/>
              </a:buClr>
              <a:buSzPts val="1800"/>
              <a:buNone/>
              <a:defRPr sz="2400">
                <a:solidFill>
                  <a:srgbClr val="005375"/>
                </a:solidFill>
              </a:defRPr>
            </a:lvl6pPr>
            <a:lvl7pPr lvl="6" algn="r" rtl="0">
              <a:spcBef>
                <a:spcPts val="0"/>
              </a:spcBef>
              <a:spcAft>
                <a:spcPts val="0"/>
              </a:spcAft>
              <a:buClr>
                <a:srgbClr val="005375"/>
              </a:buClr>
              <a:buSzPts val="1800"/>
              <a:buNone/>
              <a:defRPr sz="2400">
                <a:solidFill>
                  <a:srgbClr val="005375"/>
                </a:solidFill>
              </a:defRPr>
            </a:lvl7pPr>
            <a:lvl8pPr lvl="7" algn="r" rtl="0">
              <a:spcBef>
                <a:spcPts val="0"/>
              </a:spcBef>
              <a:spcAft>
                <a:spcPts val="0"/>
              </a:spcAft>
              <a:buClr>
                <a:srgbClr val="005375"/>
              </a:buClr>
              <a:buSzPts val="1800"/>
              <a:buNone/>
              <a:defRPr sz="2400">
                <a:solidFill>
                  <a:srgbClr val="005375"/>
                </a:solidFill>
              </a:defRPr>
            </a:lvl8pPr>
            <a:lvl9pPr lvl="8" algn="r" rtl="0">
              <a:spcBef>
                <a:spcPts val="0"/>
              </a:spcBef>
              <a:spcAft>
                <a:spcPts val="0"/>
              </a:spcAft>
              <a:buClr>
                <a:srgbClr val="005375"/>
              </a:buClr>
              <a:buSzPts val="1800"/>
              <a:buNone/>
              <a:defRPr sz="2400">
                <a:solidFill>
                  <a:srgbClr val="005375"/>
                </a:solidFill>
              </a:defRPr>
            </a:lvl9pPr>
          </a:lstStyle>
          <a:p>
            <a:endParaRPr/>
          </a:p>
        </p:txBody>
      </p:sp>
      <p:sp>
        <p:nvSpPr>
          <p:cNvPr id="87" name="Google Shape;87;p15"/>
          <p:cNvSpPr txBox="1">
            <a:spLocks noGrp="1"/>
          </p:cNvSpPr>
          <p:nvPr>
            <p:ph type="subTitle" idx="1"/>
          </p:nvPr>
        </p:nvSpPr>
        <p:spPr>
          <a:xfrm>
            <a:off x="960016" y="3966467"/>
            <a:ext cx="2512000" cy="52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005375"/>
              </a:buClr>
              <a:buSzPts val="1100"/>
              <a:buNone/>
              <a:defRPr sz="1467">
                <a:solidFill>
                  <a:srgbClr val="005375"/>
                </a:solidFill>
              </a:defRPr>
            </a:lvl1pPr>
            <a:lvl2pPr lvl="1" algn="r" rtl="0">
              <a:lnSpc>
                <a:spcPct val="100000"/>
              </a:lnSpc>
              <a:spcBef>
                <a:spcPts val="0"/>
              </a:spcBef>
              <a:spcAft>
                <a:spcPts val="0"/>
              </a:spcAft>
              <a:buClr>
                <a:srgbClr val="005375"/>
              </a:buClr>
              <a:buSzPts val="2800"/>
              <a:buNone/>
              <a:defRPr sz="3733">
                <a:solidFill>
                  <a:srgbClr val="005375"/>
                </a:solidFill>
              </a:defRPr>
            </a:lvl2pPr>
            <a:lvl3pPr lvl="2" algn="r" rtl="0">
              <a:lnSpc>
                <a:spcPct val="100000"/>
              </a:lnSpc>
              <a:spcBef>
                <a:spcPts val="0"/>
              </a:spcBef>
              <a:spcAft>
                <a:spcPts val="0"/>
              </a:spcAft>
              <a:buClr>
                <a:srgbClr val="005375"/>
              </a:buClr>
              <a:buSzPts val="2800"/>
              <a:buNone/>
              <a:defRPr sz="3733">
                <a:solidFill>
                  <a:srgbClr val="005375"/>
                </a:solidFill>
              </a:defRPr>
            </a:lvl3pPr>
            <a:lvl4pPr lvl="3" algn="r" rtl="0">
              <a:lnSpc>
                <a:spcPct val="100000"/>
              </a:lnSpc>
              <a:spcBef>
                <a:spcPts val="0"/>
              </a:spcBef>
              <a:spcAft>
                <a:spcPts val="0"/>
              </a:spcAft>
              <a:buClr>
                <a:srgbClr val="005375"/>
              </a:buClr>
              <a:buSzPts val="2800"/>
              <a:buNone/>
              <a:defRPr sz="3733">
                <a:solidFill>
                  <a:srgbClr val="005375"/>
                </a:solidFill>
              </a:defRPr>
            </a:lvl4pPr>
            <a:lvl5pPr lvl="4" algn="r" rtl="0">
              <a:lnSpc>
                <a:spcPct val="100000"/>
              </a:lnSpc>
              <a:spcBef>
                <a:spcPts val="0"/>
              </a:spcBef>
              <a:spcAft>
                <a:spcPts val="0"/>
              </a:spcAft>
              <a:buClr>
                <a:srgbClr val="005375"/>
              </a:buClr>
              <a:buSzPts val="2800"/>
              <a:buNone/>
              <a:defRPr sz="3733">
                <a:solidFill>
                  <a:srgbClr val="005375"/>
                </a:solidFill>
              </a:defRPr>
            </a:lvl5pPr>
            <a:lvl6pPr lvl="5" algn="r" rtl="0">
              <a:lnSpc>
                <a:spcPct val="100000"/>
              </a:lnSpc>
              <a:spcBef>
                <a:spcPts val="0"/>
              </a:spcBef>
              <a:spcAft>
                <a:spcPts val="0"/>
              </a:spcAft>
              <a:buClr>
                <a:srgbClr val="005375"/>
              </a:buClr>
              <a:buSzPts val="2800"/>
              <a:buNone/>
              <a:defRPr sz="3733">
                <a:solidFill>
                  <a:srgbClr val="005375"/>
                </a:solidFill>
              </a:defRPr>
            </a:lvl6pPr>
            <a:lvl7pPr lvl="6" algn="r" rtl="0">
              <a:lnSpc>
                <a:spcPct val="100000"/>
              </a:lnSpc>
              <a:spcBef>
                <a:spcPts val="0"/>
              </a:spcBef>
              <a:spcAft>
                <a:spcPts val="0"/>
              </a:spcAft>
              <a:buClr>
                <a:srgbClr val="005375"/>
              </a:buClr>
              <a:buSzPts val="2800"/>
              <a:buNone/>
              <a:defRPr sz="3733">
                <a:solidFill>
                  <a:srgbClr val="005375"/>
                </a:solidFill>
              </a:defRPr>
            </a:lvl7pPr>
            <a:lvl8pPr lvl="7" algn="r" rtl="0">
              <a:lnSpc>
                <a:spcPct val="100000"/>
              </a:lnSpc>
              <a:spcBef>
                <a:spcPts val="0"/>
              </a:spcBef>
              <a:spcAft>
                <a:spcPts val="0"/>
              </a:spcAft>
              <a:buClr>
                <a:srgbClr val="005375"/>
              </a:buClr>
              <a:buSzPts val="2800"/>
              <a:buNone/>
              <a:defRPr sz="3733">
                <a:solidFill>
                  <a:srgbClr val="005375"/>
                </a:solidFill>
              </a:defRPr>
            </a:lvl8pPr>
            <a:lvl9pPr lvl="8" algn="r"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88" name="Google Shape;88;p15"/>
          <p:cNvSpPr txBox="1">
            <a:spLocks noGrp="1"/>
          </p:cNvSpPr>
          <p:nvPr>
            <p:ph type="ctrTitle" idx="3"/>
          </p:nvPr>
        </p:nvSpPr>
        <p:spPr>
          <a:xfrm>
            <a:off x="960016" y="1993317"/>
            <a:ext cx="25120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5375"/>
              </a:buClr>
              <a:buSzPts val="1800"/>
              <a:buNone/>
              <a:defRPr sz="2400">
                <a:solidFill>
                  <a:srgbClr val="005375"/>
                </a:solidFill>
              </a:defRPr>
            </a:lvl1pPr>
            <a:lvl2pPr lvl="1" algn="r" rtl="0">
              <a:spcBef>
                <a:spcPts val="0"/>
              </a:spcBef>
              <a:spcAft>
                <a:spcPts val="0"/>
              </a:spcAft>
              <a:buClr>
                <a:srgbClr val="005375"/>
              </a:buClr>
              <a:buSzPts val="1800"/>
              <a:buNone/>
              <a:defRPr sz="2400">
                <a:solidFill>
                  <a:srgbClr val="005375"/>
                </a:solidFill>
              </a:defRPr>
            </a:lvl2pPr>
            <a:lvl3pPr lvl="2" algn="r" rtl="0">
              <a:spcBef>
                <a:spcPts val="0"/>
              </a:spcBef>
              <a:spcAft>
                <a:spcPts val="0"/>
              </a:spcAft>
              <a:buClr>
                <a:srgbClr val="005375"/>
              </a:buClr>
              <a:buSzPts val="1800"/>
              <a:buNone/>
              <a:defRPr sz="2400">
                <a:solidFill>
                  <a:srgbClr val="005375"/>
                </a:solidFill>
              </a:defRPr>
            </a:lvl3pPr>
            <a:lvl4pPr lvl="3" algn="r" rtl="0">
              <a:spcBef>
                <a:spcPts val="0"/>
              </a:spcBef>
              <a:spcAft>
                <a:spcPts val="0"/>
              </a:spcAft>
              <a:buClr>
                <a:srgbClr val="005375"/>
              </a:buClr>
              <a:buSzPts val="1800"/>
              <a:buNone/>
              <a:defRPr sz="2400">
                <a:solidFill>
                  <a:srgbClr val="005375"/>
                </a:solidFill>
              </a:defRPr>
            </a:lvl4pPr>
            <a:lvl5pPr lvl="4" algn="r" rtl="0">
              <a:spcBef>
                <a:spcPts val="0"/>
              </a:spcBef>
              <a:spcAft>
                <a:spcPts val="0"/>
              </a:spcAft>
              <a:buClr>
                <a:srgbClr val="005375"/>
              </a:buClr>
              <a:buSzPts val="1800"/>
              <a:buNone/>
              <a:defRPr sz="2400">
                <a:solidFill>
                  <a:srgbClr val="005375"/>
                </a:solidFill>
              </a:defRPr>
            </a:lvl5pPr>
            <a:lvl6pPr lvl="5" algn="r" rtl="0">
              <a:spcBef>
                <a:spcPts val="0"/>
              </a:spcBef>
              <a:spcAft>
                <a:spcPts val="0"/>
              </a:spcAft>
              <a:buClr>
                <a:srgbClr val="005375"/>
              </a:buClr>
              <a:buSzPts val="1800"/>
              <a:buNone/>
              <a:defRPr sz="2400">
                <a:solidFill>
                  <a:srgbClr val="005375"/>
                </a:solidFill>
              </a:defRPr>
            </a:lvl6pPr>
            <a:lvl7pPr lvl="6" algn="r" rtl="0">
              <a:spcBef>
                <a:spcPts val="0"/>
              </a:spcBef>
              <a:spcAft>
                <a:spcPts val="0"/>
              </a:spcAft>
              <a:buClr>
                <a:srgbClr val="005375"/>
              </a:buClr>
              <a:buSzPts val="1800"/>
              <a:buNone/>
              <a:defRPr sz="2400">
                <a:solidFill>
                  <a:srgbClr val="005375"/>
                </a:solidFill>
              </a:defRPr>
            </a:lvl7pPr>
            <a:lvl8pPr lvl="7" algn="r" rtl="0">
              <a:spcBef>
                <a:spcPts val="0"/>
              </a:spcBef>
              <a:spcAft>
                <a:spcPts val="0"/>
              </a:spcAft>
              <a:buClr>
                <a:srgbClr val="005375"/>
              </a:buClr>
              <a:buSzPts val="1800"/>
              <a:buNone/>
              <a:defRPr sz="2400">
                <a:solidFill>
                  <a:srgbClr val="005375"/>
                </a:solidFill>
              </a:defRPr>
            </a:lvl8pPr>
            <a:lvl9pPr lvl="8" algn="r" rtl="0">
              <a:spcBef>
                <a:spcPts val="0"/>
              </a:spcBef>
              <a:spcAft>
                <a:spcPts val="0"/>
              </a:spcAft>
              <a:buClr>
                <a:srgbClr val="005375"/>
              </a:buClr>
              <a:buSzPts val="1800"/>
              <a:buNone/>
              <a:defRPr sz="2400">
                <a:solidFill>
                  <a:srgbClr val="005375"/>
                </a:solidFill>
              </a:defRPr>
            </a:lvl9pPr>
          </a:lstStyle>
          <a:p>
            <a:endParaRPr/>
          </a:p>
        </p:txBody>
      </p:sp>
      <p:sp>
        <p:nvSpPr>
          <p:cNvPr id="89" name="Google Shape;89;p15"/>
          <p:cNvSpPr txBox="1">
            <a:spLocks noGrp="1"/>
          </p:cNvSpPr>
          <p:nvPr>
            <p:ph type="subTitle" idx="4"/>
          </p:nvPr>
        </p:nvSpPr>
        <p:spPr>
          <a:xfrm>
            <a:off x="960016" y="2496051"/>
            <a:ext cx="2512000" cy="52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005375"/>
              </a:buClr>
              <a:buSzPts val="1100"/>
              <a:buNone/>
              <a:defRPr sz="1467">
                <a:solidFill>
                  <a:srgbClr val="005375"/>
                </a:solidFill>
              </a:defRPr>
            </a:lvl1pPr>
            <a:lvl2pPr lvl="1" algn="r" rtl="0">
              <a:lnSpc>
                <a:spcPct val="100000"/>
              </a:lnSpc>
              <a:spcBef>
                <a:spcPts val="0"/>
              </a:spcBef>
              <a:spcAft>
                <a:spcPts val="0"/>
              </a:spcAft>
              <a:buClr>
                <a:srgbClr val="005375"/>
              </a:buClr>
              <a:buSzPts val="2800"/>
              <a:buNone/>
              <a:defRPr sz="3733">
                <a:solidFill>
                  <a:srgbClr val="005375"/>
                </a:solidFill>
              </a:defRPr>
            </a:lvl2pPr>
            <a:lvl3pPr lvl="2" algn="r" rtl="0">
              <a:lnSpc>
                <a:spcPct val="100000"/>
              </a:lnSpc>
              <a:spcBef>
                <a:spcPts val="0"/>
              </a:spcBef>
              <a:spcAft>
                <a:spcPts val="0"/>
              </a:spcAft>
              <a:buClr>
                <a:srgbClr val="005375"/>
              </a:buClr>
              <a:buSzPts val="2800"/>
              <a:buNone/>
              <a:defRPr sz="3733">
                <a:solidFill>
                  <a:srgbClr val="005375"/>
                </a:solidFill>
              </a:defRPr>
            </a:lvl3pPr>
            <a:lvl4pPr lvl="3" algn="r" rtl="0">
              <a:lnSpc>
                <a:spcPct val="100000"/>
              </a:lnSpc>
              <a:spcBef>
                <a:spcPts val="0"/>
              </a:spcBef>
              <a:spcAft>
                <a:spcPts val="0"/>
              </a:spcAft>
              <a:buClr>
                <a:srgbClr val="005375"/>
              </a:buClr>
              <a:buSzPts val="2800"/>
              <a:buNone/>
              <a:defRPr sz="3733">
                <a:solidFill>
                  <a:srgbClr val="005375"/>
                </a:solidFill>
              </a:defRPr>
            </a:lvl4pPr>
            <a:lvl5pPr lvl="4" algn="r" rtl="0">
              <a:lnSpc>
                <a:spcPct val="100000"/>
              </a:lnSpc>
              <a:spcBef>
                <a:spcPts val="0"/>
              </a:spcBef>
              <a:spcAft>
                <a:spcPts val="0"/>
              </a:spcAft>
              <a:buClr>
                <a:srgbClr val="005375"/>
              </a:buClr>
              <a:buSzPts val="2800"/>
              <a:buNone/>
              <a:defRPr sz="3733">
                <a:solidFill>
                  <a:srgbClr val="005375"/>
                </a:solidFill>
              </a:defRPr>
            </a:lvl5pPr>
            <a:lvl6pPr lvl="5" algn="r" rtl="0">
              <a:lnSpc>
                <a:spcPct val="100000"/>
              </a:lnSpc>
              <a:spcBef>
                <a:spcPts val="0"/>
              </a:spcBef>
              <a:spcAft>
                <a:spcPts val="0"/>
              </a:spcAft>
              <a:buClr>
                <a:srgbClr val="005375"/>
              </a:buClr>
              <a:buSzPts val="2800"/>
              <a:buNone/>
              <a:defRPr sz="3733">
                <a:solidFill>
                  <a:srgbClr val="005375"/>
                </a:solidFill>
              </a:defRPr>
            </a:lvl6pPr>
            <a:lvl7pPr lvl="6" algn="r" rtl="0">
              <a:lnSpc>
                <a:spcPct val="100000"/>
              </a:lnSpc>
              <a:spcBef>
                <a:spcPts val="0"/>
              </a:spcBef>
              <a:spcAft>
                <a:spcPts val="0"/>
              </a:spcAft>
              <a:buClr>
                <a:srgbClr val="005375"/>
              </a:buClr>
              <a:buSzPts val="2800"/>
              <a:buNone/>
              <a:defRPr sz="3733">
                <a:solidFill>
                  <a:srgbClr val="005375"/>
                </a:solidFill>
              </a:defRPr>
            </a:lvl7pPr>
            <a:lvl8pPr lvl="7" algn="r" rtl="0">
              <a:lnSpc>
                <a:spcPct val="100000"/>
              </a:lnSpc>
              <a:spcBef>
                <a:spcPts val="0"/>
              </a:spcBef>
              <a:spcAft>
                <a:spcPts val="0"/>
              </a:spcAft>
              <a:buClr>
                <a:srgbClr val="005375"/>
              </a:buClr>
              <a:buSzPts val="2800"/>
              <a:buNone/>
              <a:defRPr sz="3733">
                <a:solidFill>
                  <a:srgbClr val="005375"/>
                </a:solidFill>
              </a:defRPr>
            </a:lvl8pPr>
            <a:lvl9pPr lvl="8" algn="r"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90" name="Google Shape;90;p15"/>
          <p:cNvSpPr txBox="1">
            <a:spLocks noGrp="1"/>
          </p:cNvSpPr>
          <p:nvPr>
            <p:ph type="ctrTitle" idx="5"/>
          </p:nvPr>
        </p:nvSpPr>
        <p:spPr>
          <a:xfrm>
            <a:off x="960016" y="4934133"/>
            <a:ext cx="25120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5375"/>
              </a:buClr>
              <a:buSzPts val="1800"/>
              <a:buNone/>
              <a:defRPr sz="2400">
                <a:solidFill>
                  <a:srgbClr val="005375"/>
                </a:solidFill>
              </a:defRPr>
            </a:lvl1pPr>
            <a:lvl2pPr lvl="1" algn="r" rtl="0">
              <a:spcBef>
                <a:spcPts val="0"/>
              </a:spcBef>
              <a:spcAft>
                <a:spcPts val="0"/>
              </a:spcAft>
              <a:buClr>
                <a:srgbClr val="005375"/>
              </a:buClr>
              <a:buSzPts val="1800"/>
              <a:buNone/>
              <a:defRPr sz="2400">
                <a:solidFill>
                  <a:srgbClr val="005375"/>
                </a:solidFill>
              </a:defRPr>
            </a:lvl2pPr>
            <a:lvl3pPr lvl="2" algn="r" rtl="0">
              <a:spcBef>
                <a:spcPts val="0"/>
              </a:spcBef>
              <a:spcAft>
                <a:spcPts val="0"/>
              </a:spcAft>
              <a:buClr>
                <a:srgbClr val="005375"/>
              </a:buClr>
              <a:buSzPts val="1800"/>
              <a:buNone/>
              <a:defRPr sz="2400">
                <a:solidFill>
                  <a:srgbClr val="005375"/>
                </a:solidFill>
              </a:defRPr>
            </a:lvl3pPr>
            <a:lvl4pPr lvl="3" algn="r" rtl="0">
              <a:spcBef>
                <a:spcPts val="0"/>
              </a:spcBef>
              <a:spcAft>
                <a:spcPts val="0"/>
              </a:spcAft>
              <a:buClr>
                <a:srgbClr val="005375"/>
              </a:buClr>
              <a:buSzPts val="1800"/>
              <a:buNone/>
              <a:defRPr sz="2400">
                <a:solidFill>
                  <a:srgbClr val="005375"/>
                </a:solidFill>
              </a:defRPr>
            </a:lvl4pPr>
            <a:lvl5pPr lvl="4" algn="r" rtl="0">
              <a:spcBef>
                <a:spcPts val="0"/>
              </a:spcBef>
              <a:spcAft>
                <a:spcPts val="0"/>
              </a:spcAft>
              <a:buClr>
                <a:srgbClr val="005375"/>
              </a:buClr>
              <a:buSzPts val="1800"/>
              <a:buNone/>
              <a:defRPr sz="2400">
                <a:solidFill>
                  <a:srgbClr val="005375"/>
                </a:solidFill>
              </a:defRPr>
            </a:lvl5pPr>
            <a:lvl6pPr lvl="5" algn="r" rtl="0">
              <a:spcBef>
                <a:spcPts val="0"/>
              </a:spcBef>
              <a:spcAft>
                <a:spcPts val="0"/>
              </a:spcAft>
              <a:buClr>
                <a:srgbClr val="005375"/>
              </a:buClr>
              <a:buSzPts val="1800"/>
              <a:buNone/>
              <a:defRPr sz="2400">
                <a:solidFill>
                  <a:srgbClr val="005375"/>
                </a:solidFill>
              </a:defRPr>
            </a:lvl6pPr>
            <a:lvl7pPr lvl="6" algn="r" rtl="0">
              <a:spcBef>
                <a:spcPts val="0"/>
              </a:spcBef>
              <a:spcAft>
                <a:spcPts val="0"/>
              </a:spcAft>
              <a:buClr>
                <a:srgbClr val="005375"/>
              </a:buClr>
              <a:buSzPts val="1800"/>
              <a:buNone/>
              <a:defRPr sz="2400">
                <a:solidFill>
                  <a:srgbClr val="005375"/>
                </a:solidFill>
              </a:defRPr>
            </a:lvl7pPr>
            <a:lvl8pPr lvl="7" algn="r" rtl="0">
              <a:spcBef>
                <a:spcPts val="0"/>
              </a:spcBef>
              <a:spcAft>
                <a:spcPts val="0"/>
              </a:spcAft>
              <a:buClr>
                <a:srgbClr val="005375"/>
              </a:buClr>
              <a:buSzPts val="1800"/>
              <a:buNone/>
              <a:defRPr sz="2400">
                <a:solidFill>
                  <a:srgbClr val="005375"/>
                </a:solidFill>
              </a:defRPr>
            </a:lvl8pPr>
            <a:lvl9pPr lvl="8" algn="r" rtl="0">
              <a:spcBef>
                <a:spcPts val="0"/>
              </a:spcBef>
              <a:spcAft>
                <a:spcPts val="0"/>
              </a:spcAft>
              <a:buClr>
                <a:srgbClr val="005375"/>
              </a:buClr>
              <a:buSzPts val="1800"/>
              <a:buNone/>
              <a:defRPr sz="2400">
                <a:solidFill>
                  <a:srgbClr val="005375"/>
                </a:solidFill>
              </a:defRPr>
            </a:lvl9pPr>
          </a:lstStyle>
          <a:p>
            <a:endParaRPr/>
          </a:p>
        </p:txBody>
      </p:sp>
      <p:sp>
        <p:nvSpPr>
          <p:cNvPr id="91" name="Google Shape;91;p15"/>
          <p:cNvSpPr txBox="1">
            <a:spLocks noGrp="1"/>
          </p:cNvSpPr>
          <p:nvPr>
            <p:ph type="subTitle" idx="6"/>
          </p:nvPr>
        </p:nvSpPr>
        <p:spPr>
          <a:xfrm>
            <a:off x="960016" y="5436867"/>
            <a:ext cx="2512000" cy="52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005375"/>
              </a:buClr>
              <a:buSzPts val="1100"/>
              <a:buNone/>
              <a:defRPr sz="1467">
                <a:solidFill>
                  <a:srgbClr val="005375"/>
                </a:solidFill>
              </a:defRPr>
            </a:lvl1pPr>
            <a:lvl2pPr lvl="1" algn="r" rtl="0">
              <a:lnSpc>
                <a:spcPct val="100000"/>
              </a:lnSpc>
              <a:spcBef>
                <a:spcPts val="0"/>
              </a:spcBef>
              <a:spcAft>
                <a:spcPts val="0"/>
              </a:spcAft>
              <a:buClr>
                <a:srgbClr val="005375"/>
              </a:buClr>
              <a:buSzPts val="2800"/>
              <a:buNone/>
              <a:defRPr sz="3733">
                <a:solidFill>
                  <a:srgbClr val="005375"/>
                </a:solidFill>
              </a:defRPr>
            </a:lvl2pPr>
            <a:lvl3pPr lvl="2" algn="r" rtl="0">
              <a:lnSpc>
                <a:spcPct val="100000"/>
              </a:lnSpc>
              <a:spcBef>
                <a:spcPts val="0"/>
              </a:spcBef>
              <a:spcAft>
                <a:spcPts val="0"/>
              </a:spcAft>
              <a:buClr>
                <a:srgbClr val="005375"/>
              </a:buClr>
              <a:buSzPts val="2800"/>
              <a:buNone/>
              <a:defRPr sz="3733">
                <a:solidFill>
                  <a:srgbClr val="005375"/>
                </a:solidFill>
              </a:defRPr>
            </a:lvl3pPr>
            <a:lvl4pPr lvl="3" algn="r" rtl="0">
              <a:lnSpc>
                <a:spcPct val="100000"/>
              </a:lnSpc>
              <a:spcBef>
                <a:spcPts val="0"/>
              </a:spcBef>
              <a:spcAft>
                <a:spcPts val="0"/>
              </a:spcAft>
              <a:buClr>
                <a:srgbClr val="005375"/>
              </a:buClr>
              <a:buSzPts val="2800"/>
              <a:buNone/>
              <a:defRPr sz="3733">
                <a:solidFill>
                  <a:srgbClr val="005375"/>
                </a:solidFill>
              </a:defRPr>
            </a:lvl4pPr>
            <a:lvl5pPr lvl="4" algn="r" rtl="0">
              <a:lnSpc>
                <a:spcPct val="100000"/>
              </a:lnSpc>
              <a:spcBef>
                <a:spcPts val="0"/>
              </a:spcBef>
              <a:spcAft>
                <a:spcPts val="0"/>
              </a:spcAft>
              <a:buClr>
                <a:srgbClr val="005375"/>
              </a:buClr>
              <a:buSzPts val="2800"/>
              <a:buNone/>
              <a:defRPr sz="3733">
                <a:solidFill>
                  <a:srgbClr val="005375"/>
                </a:solidFill>
              </a:defRPr>
            </a:lvl5pPr>
            <a:lvl6pPr lvl="5" algn="r" rtl="0">
              <a:lnSpc>
                <a:spcPct val="100000"/>
              </a:lnSpc>
              <a:spcBef>
                <a:spcPts val="0"/>
              </a:spcBef>
              <a:spcAft>
                <a:spcPts val="0"/>
              </a:spcAft>
              <a:buClr>
                <a:srgbClr val="005375"/>
              </a:buClr>
              <a:buSzPts val="2800"/>
              <a:buNone/>
              <a:defRPr sz="3733">
                <a:solidFill>
                  <a:srgbClr val="005375"/>
                </a:solidFill>
              </a:defRPr>
            </a:lvl6pPr>
            <a:lvl7pPr lvl="6" algn="r" rtl="0">
              <a:lnSpc>
                <a:spcPct val="100000"/>
              </a:lnSpc>
              <a:spcBef>
                <a:spcPts val="0"/>
              </a:spcBef>
              <a:spcAft>
                <a:spcPts val="0"/>
              </a:spcAft>
              <a:buClr>
                <a:srgbClr val="005375"/>
              </a:buClr>
              <a:buSzPts val="2800"/>
              <a:buNone/>
              <a:defRPr sz="3733">
                <a:solidFill>
                  <a:srgbClr val="005375"/>
                </a:solidFill>
              </a:defRPr>
            </a:lvl7pPr>
            <a:lvl8pPr lvl="7" algn="r" rtl="0">
              <a:lnSpc>
                <a:spcPct val="100000"/>
              </a:lnSpc>
              <a:spcBef>
                <a:spcPts val="0"/>
              </a:spcBef>
              <a:spcAft>
                <a:spcPts val="0"/>
              </a:spcAft>
              <a:buClr>
                <a:srgbClr val="005375"/>
              </a:buClr>
              <a:buSzPts val="2800"/>
              <a:buNone/>
              <a:defRPr sz="3733">
                <a:solidFill>
                  <a:srgbClr val="005375"/>
                </a:solidFill>
              </a:defRPr>
            </a:lvl8pPr>
            <a:lvl9pPr lvl="8" algn="r" rtl="0">
              <a:lnSpc>
                <a:spcPct val="100000"/>
              </a:lnSpc>
              <a:spcBef>
                <a:spcPts val="0"/>
              </a:spcBef>
              <a:spcAft>
                <a:spcPts val="0"/>
              </a:spcAft>
              <a:buClr>
                <a:srgbClr val="005375"/>
              </a:buClr>
              <a:buSzPts val="2800"/>
              <a:buNone/>
              <a:defRPr sz="3733">
                <a:solidFill>
                  <a:srgbClr val="005375"/>
                </a:solidFill>
              </a:defRPr>
            </a:lvl9pPr>
          </a:lstStyle>
          <a:p>
            <a:endParaRPr/>
          </a:p>
        </p:txBody>
      </p:sp>
    </p:spTree>
    <p:extLst>
      <p:ext uri="{BB962C8B-B14F-4D97-AF65-F5344CB8AC3E}">
        <p14:creationId xmlns:p14="http://schemas.microsoft.com/office/powerpoint/2010/main" val="1587621449"/>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FOUR COLUMNS  ">
  <p:cSld name="TITLE + FOUR COLUMNS  ">
    <p:spTree>
      <p:nvGrpSpPr>
        <p:cNvPr id="1" name="Shape 92"/>
        <p:cNvGrpSpPr/>
        <p:nvPr/>
      </p:nvGrpSpPr>
      <p:grpSpPr>
        <a:xfrm>
          <a:off x="0" y="0"/>
          <a:ext cx="0" cy="0"/>
          <a:chOff x="0" y="0"/>
          <a:chExt cx="0" cy="0"/>
        </a:xfrm>
      </p:grpSpPr>
      <p:sp>
        <p:nvSpPr>
          <p:cNvPr id="93" name="Google Shape;93;p16"/>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94" name="Google Shape;94;p16"/>
          <p:cNvSpPr txBox="1">
            <a:spLocks noGrp="1"/>
          </p:cNvSpPr>
          <p:nvPr>
            <p:ph type="ctrTitle" idx="2"/>
          </p:nvPr>
        </p:nvSpPr>
        <p:spPr>
          <a:xfrm>
            <a:off x="1217436" y="4326767"/>
            <a:ext cx="30612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5375"/>
              </a:buClr>
              <a:buSzPts val="1800"/>
              <a:buNone/>
              <a:defRPr sz="2400">
                <a:solidFill>
                  <a:srgbClr val="005375"/>
                </a:solidFill>
              </a:defRPr>
            </a:lvl1pPr>
            <a:lvl2pPr lvl="1" algn="r" rtl="0">
              <a:spcBef>
                <a:spcPts val="0"/>
              </a:spcBef>
              <a:spcAft>
                <a:spcPts val="0"/>
              </a:spcAft>
              <a:buClr>
                <a:srgbClr val="005375"/>
              </a:buClr>
              <a:buSzPts val="1800"/>
              <a:buNone/>
              <a:defRPr sz="2400">
                <a:solidFill>
                  <a:srgbClr val="005375"/>
                </a:solidFill>
              </a:defRPr>
            </a:lvl2pPr>
            <a:lvl3pPr lvl="2" algn="r" rtl="0">
              <a:spcBef>
                <a:spcPts val="0"/>
              </a:spcBef>
              <a:spcAft>
                <a:spcPts val="0"/>
              </a:spcAft>
              <a:buClr>
                <a:srgbClr val="005375"/>
              </a:buClr>
              <a:buSzPts val="1800"/>
              <a:buNone/>
              <a:defRPr sz="2400">
                <a:solidFill>
                  <a:srgbClr val="005375"/>
                </a:solidFill>
              </a:defRPr>
            </a:lvl3pPr>
            <a:lvl4pPr lvl="3" algn="r" rtl="0">
              <a:spcBef>
                <a:spcPts val="0"/>
              </a:spcBef>
              <a:spcAft>
                <a:spcPts val="0"/>
              </a:spcAft>
              <a:buClr>
                <a:srgbClr val="005375"/>
              </a:buClr>
              <a:buSzPts val="1800"/>
              <a:buNone/>
              <a:defRPr sz="2400">
                <a:solidFill>
                  <a:srgbClr val="005375"/>
                </a:solidFill>
              </a:defRPr>
            </a:lvl4pPr>
            <a:lvl5pPr lvl="4" algn="r" rtl="0">
              <a:spcBef>
                <a:spcPts val="0"/>
              </a:spcBef>
              <a:spcAft>
                <a:spcPts val="0"/>
              </a:spcAft>
              <a:buClr>
                <a:srgbClr val="005375"/>
              </a:buClr>
              <a:buSzPts val="1800"/>
              <a:buNone/>
              <a:defRPr sz="2400">
                <a:solidFill>
                  <a:srgbClr val="005375"/>
                </a:solidFill>
              </a:defRPr>
            </a:lvl5pPr>
            <a:lvl6pPr lvl="5" algn="r" rtl="0">
              <a:spcBef>
                <a:spcPts val="0"/>
              </a:spcBef>
              <a:spcAft>
                <a:spcPts val="0"/>
              </a:spcAft>
              <a:buClr>
                <a:srgbClr val="005375"/>
              </a:buClr>
              <a:buSzPts val="1800"/>
              <a:buNone/>
              <a:defRPr sz="2400">
                <a:solidFill>
                  <a:srgbClr val="005375"/>
                </a:solidFill>
              </a:defRPr>
            </a:lvl6pPr>
            <a:lvl7pPr lvl="6" algn="r" rtl="0">
              <a:spcBef>
                <a:spcPts val="0"/>
              </a:spcBef>
              <a:spcAft>
                <a:spcPts val="0"/>
              </a:spcAft>
              <a:buClr>
                <a:srgbClr val="005375"/>
              </a:buClr>
              <a:buSzPts val="1800"/>
              <a:buNone/>
              <a:defRPr sz="2400">
                <a:solidFill>
                  <a:srgbClr val="005375"/>
                </a:solidFill>
              </a:defRPr>
            </a:lvl7pPr>
            <a:lvl8pPr lvl="7" algn="r" rtl="0">
              <a:spcBef>
                <a:spcPts val="0"/>
              </a:spcBef>
              <a:spcAft>
                <a:spcPts val="0"/>
              </a:spcAft>
              <a:buClr>
                <a:srgbClr val="005375"/>
              </a:buClr>
              <a:buSzPts val="1800"/>
              <a:buNone/>
              <a:defRPr sz="2400">
                <a:solidFill>
                  <a:srgbClr val="005375"/>
                </a:solidFill>
              </a:defRPr>
            </a:lvl8pPr>
            <a:lvl9pPr lvl="8" algn="r" rtl="0">
              <a:spcBef>
                <a:spcPts val="0"/>
              </a:spcBef>
              <a:spcAft>
                <a:spcPts val="0"/>
              </a:spcAft>
              <a:buClr>
                <a:srgbClr val="005375"/>
              </a:buClr>
              <a:buSzPts val="1800"/>
              <a:buNone/>
              <a:defRPr sz="2400">
                <a:solidFill>
                  <a:srgbClr val="005375"/>
                </a:solidFill>
              </a:defRPr>
            </a:lvl9pPr>
          </a:lstStyle>
          <a:p>
            <a:endParaRPr/>
          </a:p>
        </p:txBody>
      </p:sp>
      <p:sp>
        <p:nvSpPr>
          <p:cNvPr id="95" name="Google Shape;95;p16"/>
          <p:cNvSpPr txBox="1">
            <a:spLocks noGrp="1"/>
          </p:cNvSpPr>
          <p:nvPr>
            <p:ph type="subTitle" idx="1"/>
          </p:nvPr>
        </p:nvSpPr>
        <p:spPr>
          <a:xfrm>
            <a:off x="1556433" y="4829500"/>
            <a:ext cx="2722000" cy="52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5375"/>
              </a:buClr>
              <a:buSzPts val="1000"/>
              <a:buNone/>
              <a:defRPr sz="1333">
                <a:solidFill>
                  <a:srgbClr val="005375"/>
                </a:solidFill>
              </a:defRPr>
            </a:lvl1pPr>
            <a:lvl2pPr lvl="1" algn="r" rtl="0">
              <a:lnSpc>
                <a:spcPct val="100000"/>
              </a:lnSpc>
              <a:spcBef>
                <a:spcPts val="0"/>
              </a:spcBef>
              <a:spcAft>
                <a:spcPts val="0"/>
              </a:spcAft>
              <a:buClr>
                <a:srgbClr val="005375"/>
              </a:buClr>
              <a:buSzPts val="1000"/>
              <a:buNone/>
              <a:defRPr sz="1333">
                <a:solidFill>
                  <a:srgbClr val="005375"/>
                </a:solidFill>
              </a:defRPr>
            </a:lvl2pPr>
            <a:lvl3pPr lvl="2" algn="r" rtl="0">
              <a:lnSpc>
                <a:spcPct val="100000"/>
              </a:lnSpc>
              <a:spcBef>
                <a:spcPts val="0"/>
              </a:spcBef>
              <a:spcAft>
                <a:spcPts val="0"/>
              </a:spcAft>
              <a:buClr>
                <a:srgbClr val="005375"/>
              </a:buClr>
              <a:buSzPts val="1000"/>
              <a:buNone/>
              <a:defRPr sz="1333">
                <a:solidFill>
                  <a:srgbClr val="005375"/>
                </a:solidFill>
              </a:defRPr>
            </a:lvl3pPr>
            <a:lvl4pPr lvl="3" algn="r" rtl="0">
              <a:lnSpc>
                <a:spcPct val="100000"/>
              </a:lnSpc>
              <a:spcBef>
                <a:spcPts val="0"/>
              </a:spcBef>
              <a:spcAft>
                <a:spcPts val="0"/>
              </a:spcAft>
              <a:buClr>
                <a:srgbClr val="005375"/>
              </a:buClr>
              <a:buSzPts val="1000"/>
              <a:buNone/>
              <a:defRPr sz="1333">
                <a:solidFill>
                  <a:srgbClr val="005375"/>
                </a:solidFill>
              </a:defRPr>
            </a:lvl4pPr>
            <a:lvl5pPr lvl="4" algn="r" rtl="0">
              <a:lnSpc>
                <a:spcPct val="100000"/>
              </a:lnSpc>
              <a:spcBef>
                <a:spcPts val="0"/>
              </a:spcBef>
              <a:spcAft>
                <a:spcPts val="0"/>
              </a:spcAft>
              <a:buClr>
                <a:srgbClr val="005375"/>
              </a:buClr>
              <a:buSzPts val="1000"/>
              <a:buNone/>
              <a:defRPr sz="1333">
                <a:solidFill>
                  <a:srgbClr val="005375"/>
                </a:solidFill>
              </a:defRPr>
            </a:lvl5pPr>
            <a:lvl6pPr lvl="5" algn="r" rtl="0">
              <a:lnSpc>
                <a:spcPct val="100000"/>
              </a:lnSpc>
              <a:spcBef>
                <a:spcPts val="0"/>
              </a:spcBef>
              <a:spcAft>
                <a:spcPts val="0"/>
              </a:spcAft>
              <a:buClr>
                <a:srgbClr val="005375"/>
              </a:buClr>
              <a:buSzPts val="1000"/>
              <a:buNone/>
              <a:defRPr sz="1333">
                <a:solidFill>
                  <a:srgbClr val="005375"/>
                </a:solidFill>
              </a:defRPr>
            </a:lvl6pPr>
            <a:lvl7pPr lvl="6" algn="r" rtl="0">
              <a:lnSpc>
                <a:spcPct val="100000"/>
              </a:lnSpc>
              <a:spcBef>
                <a:spcPts val="0"/>
              </a:spcBef>
              <a:spcAft>
                <a:spcPts val="0"/>
              </a:spcAft>
              <a:buClr>
                <a:srgbClr val="005375"/>
              </a:buClr>
              <a:buSzPts val="1000"/>
              <a:buNone/>
              <a:defRPr sz="1333">
                <a:solidFill>
                  <a:srgbClr val="005375"/>
                </a:solidFill>
              </a:defRPr>
            </a:lvl7pPr>
            <a:lvl8pPr lvl="7" algn="r" rtl="0">
              <a:lnSpc>
                <a:spcPct val="100000"/>
              </a:lnSpc>
              <a:spcBef>
                <a:spcPts val="0"/>
              </a:spcBef>
              <a:spcAft>
                <a:spcPts val="0"/>
              </a:spcAft>
              <a:buClr>
                <a:srgbClr val="005375"/>
              </a:buClr>
              <a:buSzPts val="1000"/>
              <a:buNone/>
              <a:defRPr sz="1333">
                <a:solidFill>
                  <a:srgbClr val="005375"/>
                </a:solidFill>
              </a:defRPr>
            </a:lvl8pPr>
            <a:lvl9pPr lvl="8" algn="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96" name="Google Shape;96;p16"/>
          <p:cNvSpPr txBox="1">
            <a:spLocks noGrp="1"/>
          </p:cNvSpPr>
          <p:nvPr>
            <p:ph type="ctrTitle" idx="3"/>
          </p:nvPr>
        </p:nvSpPr>
        <p:spPr>
          <a:xfrm>
            <a:off x="7913364" y="4326767"/>
            <a:ext cx="30612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5375"/>
              </a:buClr>
              <a:buSzPts val="1800"/>
              <a:buNone/>
              <a:defRPr sz="2400">
                <a:solidFill>
                  <a:srgbClr val="005375"/>
                </a:solidFill>
              </a:defRPr>
            </a:lvl1pPr>
            <a:lvl2pPr lvl="1" rtl="0">
              <a:spcBef>
                <a:spcPts val="0"/>
              </a:spcBef>
              <a:spcAft>
                <a:spcPts val="0"/>
              </a:spcAft>
              <a:buClr>
                <a:srgbClr val="005375"/>
              </a:buClr>
              <a:buSzPts val="1800"/>
              <a:buNone/>
              <a:defRPr sz="2400">
                <a:solidFill>
                  <a:srgbClr val="005375"/>
                </a:solidFill>
              </a:defRPr>
            </a:lvl2pPr>
            <a:lvl3pPr lvl="2" rtl="0">
              <a:spcBef>
                <a:spcPts val="0"/>
              </a:spcBef>
              <a:spcAft>
                <a:spcPts val="0"/>
              </a:spcAft>
              <a:buClr>
                <a:srgbClr val="005375"/>
              </a:buClr>
              <a:buSzPts val="1800"/>
              <a:buNone/>
              <a:defRPr sz="2400">
                <a:solidFill>
                  <a:srgbClr val="005375"/>
                </a:solidFill>
              </a:defRPr>
            </a:lvl3pPr>
            <a:lvl4pPr lvl="3" rtl="0">
              <a:spcBef>
                <a:spcPts val="0"/>
              </a:spcBef>
              <a:spcAft>
                <a:spcPts val="0"/>
              </a:spcAft>
              <a:buClr>
                <a:srgbClr val="005375"/>
              </a:buClr>
              <a:buSzPts val="1800"/>
              <a:buNone/>
              <a:defRPr sz="2400">
                <a:solidFill>
                  <a:srgbClr val="005375"/>
                </a:solidFill>
              </a:defRPr>
            </a:lvl4pPr>
            <a:lvl5pPr lvl="4" rtl="0">
              <a:spcBef>
                <a:spcPts val="0"/>
              </a:spcBef>
              <a:spcAft>
                <a:spcPts val="0"/>
              </a:spcAft>
              <a:buClr>
                <a:srgbClr val="005375"/>
              </a:buClr>
              <a:buSzPts val="1800"/>
              <a:buNone/>
              <a:defRPr sz="2400">
                <a:solidFill>
                  <a:srgbClr val="005375"/>
                </a:solidFill>
              </a:defRPr>
            </a:lvl5pPr>
            <a:lvl6pPr lvl="5" rtl="0">
              <a:spcBef>
                <a:spcPts val="0"/>
              </a:spcBef>
              <a:spcAft>
                <a:spcPts val="0"/>
              </a:spcAft>
              <a:buClr>
                <a:srgbClr val="005375"/>
              </a:buClr>
              <a:buSzPts val="1800"/>
              <a:buNone/>
              <a:defRPr sz="2400">
                <a:solidFill>
                  <a:srgbClr val="005375"/>
                </a:solidFill>
              </a:defRPr>
            </a:lvl6pPr>
            <a:lvl7pPr lvl="6" rtl="0">
              <a:spcBef>
                <a:spcPts val="0"/>
              </a:spcBef>
              <a:spcAft>
                <a:spcPts val="0"/>
              </a:spcAft>
              <a:buClr>
                <a:srgbClr val="005375"/>
              </a:buClr>
              <a:buSzPts val="1800"/>
              <a:buNone/>
              <a:defRPr sz="2400">
                <a:solidFill>
                  <a:srgbClr val="005375"/>
                </a:solidFill>
              </a:defRPr>
            </a:lvl7pPr>
            <a:lvl8pPr lvl="7" rtl="0">
              <a:spcBef>
                <a:spcPts val="0"/>
              </a:spcBef>
              <a:spcAft>
                <a:spcPts val="0"/>
              </a:spcAft>
              <a:buClr>
                <a:srgbClr val="005375"/>
              </a:buClr>
              <a:buSzPts val="1800"/>
              <a:buNone/>
              <a:defRPr sz="2400">
                <a:solidFill>
                  <a:srgbClr val="005375"/>
                </a:solidFill>
              </a:defRPr>
            </a:lvl8pPr>
            <a:lvl9pPr lvl="8" rtl="0">
              <a:spcBef>
                <a:spcPts val="0"/>
              </a:spcBef>
              <a:spcAft>
                <a:spcPts val="0"/>
              </a:spcAft>
              <a:buClr>
                <a:srgbClr val="005375"/>
              </a:buClr>
              <a:buSzPts val="1800"/>
              <a:buNone/>
              <a:defRPr sz="2400">
                <a:solidFill>
                  <a:srgbClr val="005375"/>
                </a:solidFill>
              </a:defRPr>
            </a:lvl9pPr>
          </a:lstStyle>
          <a:p>
            <a:endParaRPr/>
          </a:p>
        </p:txBody>
      </p:sp>
      <p:sp>
        <p:nvSpPr>
          <p:cNvPr id="97" name="Google Shape;97;p16"/>
          <p:cNvSpPr txBox="1">
            <a:spLocks noGrp="1"/>
          </p:cNvSpPr>
          <p:nvPr>
            <p:ph type="subTitle" idx="4"/>
          </p:nvPr>
        </p:nvSpPr>
        <p:spPr>
          <a:xfrm>
            <a:off x="7913367" y="4829500"/>
            <a:ext cx="2722000" cy="52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5375"/>
              </a:buClr>
              <a:buSzPts val="1000"/>
              <a:buNone/>
              <a:defRPr sz="1333">
                <a:solidFill>
                  <a:srgbClr val="005375"/>
                </a:solidFill>
              </a:defRPr>
            </a:lvl1pPr>
            <a:lvl2pPr lvl="1" rtl="0">
              <a:lnSpc>
                <a:spcPct val="100000"/>
              </a:lnSpc>
              <a:spcBef>
                <a:spcPts val="0"/>
              </a:spcBef>
              <a:spcAft>
                <a:spcPts val="0"/>
              </a:spcAft>
              <a:buClr>
                <a:srgbClr val="005375"/>
              </a:buClr>
              <a:buSzPts val="1000"/>
              <a:buNone/>
              <a:defRPr sz="1333">
                <a:solidFill>
                  <a:srgbClr val="005375"/>
                </a:solidFill>
              </a:defRPr>
            </a:lvl2pPr>
            <a:lvl3pPr lvl="2" rtl="0">
              <a:lnSpc>
                <a:spcPct val="100000"/>
              </a:lnSpc>
              <a:spcBef>
                <a:spcPts val="0"/>
              </a:spcBef>
              <a:spcAft>
                <a:spcPts val="0"/>
              </a:spcAft>
              <a:buClr>
                <a:srgbClr val="005375"/>
              </a:buClr>
              <a:buSzPts val="1000"/>
              <a:buNone/>
              <a:defRPr sz="1333">
                <a:solidFill>
                  <a:srgbClr val="005375"/>
                </a:solidFill>
              </a:defRPr>
            </a:lvl3pPr>
            <a:lvl4pPr lvl="3" rtl="0">
              <a:lnSpc>
                <a:spcPct val="100000"/>
              </a:lnSpc>
              <a:spcBef>
                <a:spcPts val="0"/>
              </a:spcBef>
              <a:spcAft>
                <a:spcPts val="0"/>
              </a:spcAft>
              <a:buClr>
                <a:srgbClr val="005375"/>
              </a:buClr>
              <a:buSzPts val="1000"/>
              <a:buNone/>
              <a:defRPr sz="1333">
                <a:solidFill>
                  <a:srgbClr val="005375"/>
                </a:solidFill>
              </a:defRPr>
            </a:lvl4pPr>
            <a:lvl5pPr lvl="4" rtl="0">
              <a:lnSpc>
                <a:spcPct val="100000"/>
              </a:lnSpc>
              <a:spcBef>
                <a:spcPts val="0"/>
              </a:spcBef>
              <a:spcAft>
                <a:spcPts val="0"/>
              </a:spcAft>
              <a:buClr>
                <a:srgbClr val="005375"/>
              </a:buClr>
              <a:buSzPts val="1000"/>
              <a:buNone/>
              <a:defRPr sz="1333">
                <a:solidFill>
                  <a:srgbClr val="005375"/>
                </a:solidFill>
              </a:defRPr>
            </a:lvl5pPr>
            <a:lvl6pPr lvl="5" rtl="0">
              <a:lnSpc>
                <a:spcPct val="100000"/>
              </a:lnSpc>
              <a:spcBef>
                <a:spcPts val="0"/>
              </a:spcBef>
              <a:spcAft>
                <a:spcPts val="0"/>
              </a:spcAft>
              <a:buClr>
                <a:srgbClr val="005375"/>
              </a:buClr>
              <a:buSzPts val="1000"/>
              <a:buNone/>
              <a:defRPr sz="1333">
                <a:solidFill>
                  <a:srgbClr val="005375"/>
                </a:solidFill>
              </a:defRPr>
            </a:lvl6pPr>
            <a:lvl7pPr lvl="6" rtl="0">
              <a:lnSpc>
                <a:spcPct val="100000"/>
              </a:lnSpc>
              <a:spcBef>
                <a:spcPts val="0"/>
              </a:spcBef>
              <a:spcAft>
                <a:spcPts val="0"/>
              </a:spcAft>
              <a:buClr>
                <a:srgbClr val="005375"/>
              </a:buClr>
              <a:buSzPts val="1000"/>
              <a:buNone/>
              <a:defRPr sz="1333">
                <a:solidFill>
                  <a:srgbClr val="005375"/>
                </a:solidFill>
              </a:defRPr>
            </a:lvl7pPr>
            <a:lvl8pPr lvl="7" rtl="0">
              <a:lnSpc>
                <a:spcPct val="100000"/>
              </a:lnSpc>
              <a:spcBef>
                <a:spcPts val="0"/>
              </a:spcBef>
              <a:spcAft>
                <a:spcPts val="0"/>
              </a:spcAft>
              <a:buClr>
                <a:srgbClr val="005375"/>
              </a:buClr>
              <a:buSzPts val="1000"/>
              <a:buNone/>
              <a:defRPr sz="1333">
                <a:solidFill>
                  <a:srgbClr val="005375"/>
                </a:solidFill>
              </a:defRPr>
            </a:lvl8pPr>
            <a:lvl9pPr lvl="8"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98" name="Google Shape;98;p16"/>
          <p:cNvSpPr txBox="1">
            <a:spLocks noGrp="1"/>
          </p:cNvSpPr>
          <p:nvPr>
            <p:ph type="ctrTitle" idx="5"/>
          </p:nvPr>
        </p:nvSpPr>
        <p:spPr>
          <a:xfrm>
            <a:off x="1217436" y="2688467"/>
            <a:ext cx="30612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5375"/>
              </a:buClr>
              <a:buSzPts val="1800"/>
              <a:buNone/>
              <a:defRPr sz="2400">
                <a:solidFill>
                  <a:srgbClr val="005375"/>
                </a:solidFill>
              </a:defRPr>
            </a:lvl1pPr>
            <a:lvl2pPr lvl="1" algn="r" rtl="0">
              <a:spcBef>
                <a:spcPts val="0"/>
              </a:spcBef>
              <a:spcAft>
                <a:spcPts val="0"/>
              </a:spcAft>
              <a:buClr>
                <a:srgbClr val="005375"/>
              </a:buClr>
              <a:buSzPts val="1800"/>
              <a:buNone/>
              <a:defRPr sz="2400">
                <a:solidFill>
                  <a:srgbClr val="005375"/>
                </a:solidFill>
              </a:defRPr>
            </a:lvl2pPr>
            <a:lvl3pPr lvl="2" algn="r" rtl="0">
              <a:spcBef>
                <a:spcPts val="0"/>
              </a:spcBef>
              <a:spcAft>
                <a:spcPts val="0"/>
              </a:spcAft>
              <a:buClr>
                <a:srgbClr val="005375"/>
              </a:buClr>
              <a:buSzPts val="1800"/>
              <a:buNone/>
              <a:defRPr sz="2400">
                <a:solidFill>
                  <a:srgbClr val="005375"/>
                </a:solidFill>
              </a:defRPr>
            </a:lvl3pPr>
            <a:lvl4pPr lvl="3" algn="r" rtl="0">
              <a:spcBef>
                <a:spcPts val="0"/>
              </a:spcBef>
              <a:spcAft>
                <a:spcPts val="0"/>
              </a:spcAft>
              <a:buClr>
                <a:srgbClr val="005375"/>
              </a:buClr>
              <a:buSzPts val="1800"/>
              <a:buNone/>
              <a:defRPr sz="2400">
                <a:solidFill>
                  <a:srgbClr val="005375"/>
                </a:solidFill>
              </a:defRPr>
            </a:lvl4pPr>
            <a:lvl5pPr lvl="4" algn="r" rtl="0">
              <a:spcBef>
                <a:spcPts val="0"/>
              </a:spcBef>
              <a:spcAft>
                <a:spcPts val="0"/>
              </a:spcAft>
              <a:buClr>
                <a:srgbClr val="005375"/>
              </a:buClr>
              <a:buSzPts val="1800"/>
              <a:buNone/>
              <a:defRPr sz="2400">
                <a:solidFill>
                  <a:srgbClr val="005375"/>
                </a:solidFill>
              </a:defRPr>
            </a:lvl5pPr>
            <a:lvl6pPr lvl="5" algn="r" rtl="0">
              <a:spcBef>
                <a:spcPts val="0"/>
              </a:spcBef>
              <a:spcAft>
                <a:spcPts val="0"/>
              </a:spcAft>
              <a:buClr>
                <a:srgbClr val="005375"/>
              </a:buClr>
              <a:buSzPts val="1800"/>
              <a:buNone/>
              <a:defRPr sz="2400">
                <a:solidFill>
                  <a:srgbClr val="005375"/>
                </a:solidFill>
              </a:defRPr>
            </a:lvl6pPr>
            <a:lvl7pPr lvl="6" algn="r" rtl="0">
              <a:spcBef>
                <a:spcPts val="0"/>
              </a:spcBef>
              <a:spcAft>
                <a:spcPts val="0"/>
              </a:spcAft>
              <a:buClr>
                <a:srgbClr val="005375"/>
              </a:buClr>
              <a:buSzPts val="1800"/>
              <a:buNone/>
              <a:defRPr sz="2400">
                <a:solidFill>
                  <a:srgbClr val="005375"/>
                </a:solidFill>
              </a:defRPr>
            </a:lvl7pPr>
            <a:lvl8pPr lvl="7" algn="r" rtl="0">
              <a:spcBef>
                <a:spcPts val="0"/>
              </a:spcBef>
              <a:spcAft>
                <a:spcPts val="0"/>
              </a:spcAft>
              <a:buClr>
                <a:srgbClr val="005375"/>
              </a:buClr>
              <a:buSzPts val="1800"/>
              <a:buNone/>
              <a:defRPr sz="2400">
                <a:solidFill>
                  <a:srgbClr val="005375"/>
                </a:solidFill>
              </a:defRPr>
            </a:lvl8pPr>
            <a:lvl9pPr lvl="8" algn="r" rtl="0">
              <a:spcBef>
                <a:spcPts val="0"/>
              </a:spcBef>
              <a:spcAft>
                <a:spcPts val="0"/>
              </a:spcAft>
              <a:buClr>
                <a:srgbClr val="005375"/>
              </a:buClr>
              <a:buSzPts val="1800"/>
              <a:buNone/>
              <a:defRPr sz="2400">
                <a:solidFill>
                  <a:srgbClr val="005375"/>
                </a:solidFill>
              </a:defRPr>
            </a:lvl9pPr>
          </a:lstStyle>
          <a:p>
            <a:endParaRPr/>
          </a:p>
        </p:txBody>
      </p:sp>
      <p:sp>
        <p:nvSpPr>
          <p:cNvPr id="99" name="Google Shape;99;p16"/>
          <p:cNvSpPr txBox="1">
            <a:spLocks noGrp="1"/>
          </p:cNvSpPr>
          <p:nvPr>
            <p:ph type="subTitle" idx="6"/>
          </p:nvPr>
        </p:nvSpPr>
        <p:spPr>
          <a:xfrm>
            <a:off x="1556433" y="3191200"/>
            <a:ext cx="2722000" cy="52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5375"/>
              </a:buClr>
              <a:buSzPts val="1000"/>
              <a:buNone/>
              <a:defRPr sz="1333">
                <a:solidFill>
                  <a:srgbClr val="005375"/>
                </a:solidFill>
              </a:defRPr>
            </a:lvl1pPr>
            <a:lvl2pPr lvl="1" algn="r" rtl="0">
              <a:lnSpc>
                <a:spcPct val="100000"/>
              </a:lnSpc>
              <a:spcBef>
                <a:spcPts val="0"/>
              </a:spcBef>
              <a:spcAft>
                <a:spcPts val="0"/>
              </a:spcAft>
              <a:buClr>
                <a:srgbClr val="005375"/>
              </a:buClr>
              <a:buSzPts val="1000"/>
              <a:buNone/>
              <a:defRPr sz="1333">
                <a:solidFill>
                  <a:srgbClr val="005375"/>
                </a:solidFill>
              </a:defRPr>
            </a:lvl2pPr>
            <a:lvl3pPr lvl="2" algn="r" rtl="0">
              <a:lnSpc>
                <a:spcPct val="100000"/>
              </a:lnSpc>
              <a:spcBef>
                <a:spcPts val="0"/>
              </a:spcBef>
              <a:spcAft>
                <a:spcPts val="0"/>
              </a:spcAft>
              <a:buClr>
                <a:srgbClr val="005375"/>
              </a:buClr>
              <a:buSzPts val="1000"/>
              <a:buNone/>
              <a:defRPr sz="1333">
                <a:solidFill>
                  <a:srgbClr val="005375"/>
                </a:solidFill>
              </a:defRPr>
            </a:lvl3pPr>
            <a:lvl4pPr lvl="3" algn="r" rtl="0">
              <a:lnSpc>
                <a:spcPct val="100000"/>
              </a:lnSpc>
              <a:spcBef>
                <a:spcPts val="0"/>
              </a:spcBef>
              <a:spcAft>
                <a:spcPts val="0"/>
              </a:spcAft>
              <a:buClr>
                <a:srgbClr val="005375"/>
              </a:buClr>
              <a:buSzPts val="1000"/>
              <a:buNone/>
              <a:defRPr sz="1333">
                <a:solidFill>
                  <a:srgbClr val="005375"/>
                </a:solidFill>
              </a:defRPr>
            </a:lvl4pPr>
            <a:lvl5pPr lvl="4" algn="r" rtl="0">
              <a:lnSpc>
                <a:spcPct val="100000"/>
              </a:lnSpc>
              <a:spcBef>
                <a:spcPts val="0"/>
              </a:spcBef>
              <a:spcAft>
                <a:spcPts val="0"/>
              </a:spcAft>
              <a:buClr>
                <a:srgbClr val="005375"/>
              </a:buClr>
              <a:buSzPts val="1000"/>
              <a:buNone/>
              <a:defRPr sz="1333">
                <a:solidFill>
                  <a:srgbClr val="005375"/>
                </a:solidFill>
              </a:defRPr>
            </a:lvl5pPr>
            <a:lvl6pPr lvl="5" algn="r" rtl="0">
              <a:lnSpc>
                <a:spcPct val="100000"/>
              </a:lnSpc>
              <a:spcBef>
                <a:spcPts val="0"/>
              </a:spcBef>
              <a:spcAft>
                <a:spcPts val="0"/>
              </a:spcAft>
              <a:buClr>
                <a:srgbClr val="005375"/>
              </a:buClr>
              <a:buSzPts val="1000"/>
              <a:buNone/>
              <a:defRPr sz="1333">
                <a:solidFill>
                  <a:srgbClr val="005375"/>
                </a:solidFill>
              </a:defRPr>
            </a:lvl6pPr>
            <a:lvl7pPr lvl="6" algn="r" rtl="0">
              <a:lnSpc>
                <a:spcPct val="100000"/>
              </a:lnSpc>
              <a:spcBef>
                <a:spcPts val="0"/>
              </a:spcBef>
              <a:spcAft>
                <a:spcPts val="0"/>
              </a:spcAft>
              <a:buClr>
                <a:srgbClr val="005375"/>
              </a:buClr>
              <a:buSzPts val="1000"/>
              <a:buNone/>
              <a:defRPr sz="1333">
                <a:solidFill>
                  <a:srgbClr val="005375"/>
                </a:solidFill>
              </a:defRPr>
            </a:lvl7pPr>
            <a:lvl8pPr lvl="7" algn="r" rtl="0">
              <a:lnSpc>
                <a:spcPct val="100000"/>
              </a:lnSpc>
              <a:spcBef>
                <a:spcPts val="0"/>
              </a:spcBef>
              <a:spcAft>
                <a:spcPts val="0"/>
              </a:spcAft>
              <a:buClr>
                <a:srgbClr val="005375"/>
              </a:buClr>
              <a:buSzPts val="1000"/>
              <a:buNone/>
              <a:defRPr sz="1333">
                <a:solidFill>
                  <a:srgbClr val="005375"/>
                </a:solidFill>
              </a:defRPr>
            </a:lvl8pPr>
            <a:lvl9pPr lvl="8" algn="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00" name="Google Shape;100;p16"/>
          <p:cNvSpPr txBox="1">
            <a:spLocks noGrp="1"/>
          </p:cNvSpPr>
          <p:nvPr>
            <p:ph type="ctrTitle" idx="7"/>
          </p:nvPr>
        </p:nvSpPr>
        <p:spPr>
          <a:xfrm>
            <a:off x="7913364" y="2688467"/>
            <a:ext cx="30612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5375"/>
              </a:buClr>
              <a:buSzPts val="1800"/>
              <a:buNone/>
              <a:defRPr sz="2400">
                <a:solidFill>
                  <a:srgbClr val="005375"/>
                </a:solidFill>
              </a:defRPr>
            </a:lvl1pPr>
            <a:lvl2pPr lvl="1" rtl="0">
              <a:spcBef>
                <a:spcPts val="0"/>
              </a:spcBef>
              <a:spcAft>
                <a:spcPts val="0"/>
              </a:spcAft>
              <a:buClr>
                <a:srgbClr val="005375"/>
              </a:buClr>
              <a:buSzPts val="1800"/>
              <a:buNone/>
              <a:defRPr sz="2400">
                <a:solidFill>
                  <a:srgbClr val="005375"/>
                </a:solidFill>
              </a:defRPr>
            </a:lvl2pPr>
            <a:lvl3pPr lvl="2" rtl="0">
              <a:spcBef>
                <a:spcPts val="0"/>
              </a:spcBef>
              <a:spcAft>
                <a:spcPts val="0"/>
              </a:spcAft>
              <a:buClr>
                <a:srgbClr val="005375"/>
              </a:buClr>
              <a:buSzPts val="1800"/>
              <a:buNone/>
              <a:defRPr sz="2400">
                <a:solidFill>
                  <a:srgbClr val="005375"/>
                </a:solidFill>
              </a:defRPr>
            </a:lvl3pPr>
            <a:lvl4pPr lvl="3" rtl="0">
              <a:spcBef>
                <a:spcPts val="0"/>
              </a:spcBef>
              <a:spcAft>
                <a:spcPts val="0"/>
              </a:spcAft>
              <a:buClr>
                <a:srgbClr val="005375"/>
              </a:buClr>
              <a:buSzPts val="1800"/>
              <a:buNone/>
              <a:defRPr sz="2400">
                <a:solidFill>
                  <a:srgbClr val="005375"/>
                </a:solidFill>
              </a:defRPr>
            </a:lvl4pPr>
            <a:lvl5pPr lvl="4" rtl="0">
              <a:spcBef>
                <a:spcPts val="0"/>
              </a:spcBef>
              <a:spcAft>
                <a:spcPts val="0"/>
              </a:spcAft>
              <a:buClr>
                <a:srgbClr val="005375"/>
              </a:buClr>
              <a:buSzPts val="1800"/>
              <a:buNone/>
              <a:defRPr sz="2400">
                <a:solidFill>
                  <a:srgbClr val="005375"/>
                </a:solidFill>
              </a:defRPr>
            </a:lvl5pPr>
            <a:lvl6pPr lvl="5" rtl="0">
              <a:spcBef>
                <a:spcPts val="0"/>
              </a:spcBef>
              <a:spcAft>
                <a:spcPts val="0"/>
              </a:spcAft>
              <a:buClr>
                <a:srgbClr val="005375"/>
              </a:buClr>
              <a:buSzPts val="1800"/>
              <a:buNone/>
              <a:defRPr sz="2400">
                <a:solidFill>
                  <a:srgbClr val="005375"/>
                </a:solidFill>
              </a:defRPr>
            </a:lvl6pPr>
            <a:lvl7pPr lvl="6" rtl="0">
              <a:spcBef>
                <a:spcPts val="0"/>
              </a:spcBef>
              <a:spcAft>
                <a:spcPts val="0"/>
              </a:spcAft>
              <a:buClr>
                <a:srgbClr val="005375"/>
              </a:buClr>
              <a:buSzPts val="1800"/>
              <a:buNone/>
              <a:defRPr sz="2400">
                <a:solidFill>
                  <a:srgbClr val="005375"/>
                </a:solidFill>
              </a:defRPr>
            </a:lvl7pPr>
            <a:lvl8pPr lvl="7" rtl="0">
              <a:spcBef>
                <a:spcPts val="0"/>
              </a:spcBef>
              <a:spcAft>
                <a:spcPts val="0"/>
              </a:spcAft>
              <a:buClr>
                <a:srgbClr val="005375"/>
              </a:buClr>
              <a:buSzPts val="1800"/>
              <a:buNone/>
              <a:defRPr sz="2400">
                <a:solidFill>
                  <a:srgbClr val="005375"/>
                </a:solidFill>
              </a:defRPr>
            </a:lvl8pPr>
            <a:lvl9pPr lvl="8" rtl="0">
              <a:spcBef>
                <a:spcPts val="0"/>
              </a:spcBef>
              <a:spcAft>
                <a:spcPts val="0"/>
              </a:spcAft>
              <a:buClr>
                <a:srgbClr val="005375"/>
              </a:buClr>
              <a:buSzPts val="1800"/>
              <a:buNone/>
              <a:defRPr sz="2400">
                <a:solidFill>
                  <a:srgbClr val="005375"/>
                </a:solidFill>
              </a:defRPr>
            </a:lvl9pPr>
          </a:lstStyle>
          <a:p>
            <a:endParaRPr/>
          </a:p>
        </p:txBody>
      </p:sp>
      <p:sp>
        <p:nvSpPr>
          <p:cNvPr id="101" name="Google Shape;101;p16"/>
          <p:cNvSpPr txBox="1">
            <a:spLocks noGrp="1"/>
          </p:cNvSpPr>
          <p:nvPr>
            <p:ph type="subTitle" idx="8"/>
          </p:nvPr>
        </p:nvSpPr>
        <p:spPr>
          <a:xfrm>
            <a:off x="7913367" y="3191200"/>
            <a:ext cx="2722000" cy="52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5375"/>
              </a:buClr>
              <a:buSzPts val="1000"/>
              <a:buNone/>
              <a:defRPr sz="1333">
                <a:solidFill>
                  <a:srgbClr val="005375"/>
                </a:solidFill>
              </a:defRPr>
            </a:lvl1pPr>
            <a:lvl2pPr lvl="1" rtl="0">
              <a:lnSpc>
                <a:spcPct val="100000"/>
              </a:lnSpc>
              <a:spcBef>
                <a:spcPts val="0"/>
              </a:spcBef>
              <a:spcAft>
                <a:spcPts val="0"/>
              </a:spcAft>
              <a:buClr>
                <a:srgbClr val="005375"/>
              </a:buClr>
              <a:buSzPts val="1000"/>
              <a:buNone/>
              <a:defRPr sz="1333">
                <a:solidFill>
                  <a:srgbClr val="005375"/>
                </a:solidFill>
              </a:defRPr>
            </a:lvl2pPr>
            <a:lvl3pPr lvl="2" rtl="0">
              <a:lnSpc>
                <a:spcPct val="100000"/>
              </a:lnSpc>
              <a:spcBef>
                <a:spcPts val="0"/>
              </a:spcBef>
              <a:spcAft>
                <a:spcPts val="0"/>
              </a:spcAft>
              <a:buClr>
                <a:srgbClr val="005375"/>
              </a:buClr>
              <a:buSzPts val="1000"/>
              <a:buNone/>
              <a:defRPr sz="1333">
                <a:solidFill>
                  <a:srgbClr val="005375"/>
                </a:solidFill>
              </a:defRPr>
            </a:lvl3pPr>
            <a:lvl4pPr lvl="3" rtl="0">
              <a:lnSpc>
                <a:spcPct val="100000"/>
              </a:lnSpc>
              <a:spcBef>
                <a:spcPts val="0"/>
              </a:spcBef>
              <a:spcAft>
                <a:spcPts val="0"/>
              </a:spcAft>
              <a:buClr>
                <a:srgbClr val="005375"/>
              </a:buClr>
              <a:buSzPts val="1000"/>
              <a:buNone/>
              <a:defRPr sz="1333">
                <a:solidFill>
                  <a:srgbClr val="005375"/>
                </a:solidFill>
              </a:defRPr>
            </a:lvl4pPr>
            <a:lvl5pPr lvl="4" rtl="0">
              <a:lnSpc>
                <a:spcPct val="100000"/>
              </a:lnSpc>
              <a:spcBef>
                <a:spcPts val="0"/>
              </a:spcBef>
              <a:spcAft>
                <a:spcPts val="0"/>
              </a:spcAft>
              <a:buClr>
                <a:srgbClr val="005375"/>
              </a:buClr>
              <a:buSzPts val="1000"/>
              <a:buNone/>
              <a:defRPr sz="1333">
                <a:solidFill>
                  <a:srgbClr val="005375"/>
                </a:solidFill>
              </a:defRPr>
            </a:lvl5pPr>
            <a:lvl6pPr lvl="5" rtl="0">
              <a:lnSpc>
                <a:spcPct val="100000"/>
              </a:lnSpc>
              <a:spcBef>
                <a:spcPts val="0"/>
              </a:spcBef>
              <a:spcAft>
                <a:spcPts val="0"/>
              </a:spcAft>
              <a:buClr>
                <a:srgbClr val="005375"/>
              </a:buClr>
              <a:buSzPts val="1000"/>
              <a:buNone/>
              <a:defRPr sz="1333">
                <a:solidFill>
                  <a:srgbClr val="005375"/>
                </a:solidFill>
              </a:defRPr>
            </a:lvl6pPr>
            <a:lvl7pPr lvl="6" rtl="0">
              <a:lnSpc>
                <a:spcPct val="100000"/>
              </a:lnSpc>
              <a:spcBef>
                <a:spcPts val="0"/>
              </a:spcBef>
              <a:spcAft>
                <a:spcPts val="0"/>
              </a:spcAft>
              <a:buClr>
                <a:srgbClr val="005375"/>
              </a:buClr>
              <a:buSzPts val="1000"/>
              <a:buNone/>
              <a:defRPr sz="1333">
                <a:solidFill>
                  <a:srgbClr val="005375"/>
                </a:solidFill>
              </a:defRPr>
            </a:lvl7pPr>
            <a:lvl8pPr lvl="7" rtl="0">
              <a:lnSpc>
                <a:spcPct val="100000"/>
              </a:lnSpc>
              <a:spcBef>
                <a:spcPts val="0"/>
              </a:spcBef>
              <a:spcAft>
                <a:spcPts val="0"/>
              </a:spcAft>
              <a:buClr>
                <a:srgbClr val="005375"/>
              </a:buClr>
              <a:buSzPts val="1000"/>
              <a:buNone/>
              <a:defRPr sz="1333">
                <a:solidFill>
                  <a:srgbClr val="005375"/>
                </a:solidFill>
              </a:defRPr>
            </a:lvl8pPr>
            <a:lvl9pPr lvl="8"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02" name="Google Shape;102;p16"/>
          <p:cNvSpPr/>
          <p:nvPr/>
        </p:nvSpPr>
        <p:spPr>
          <a:xfrm>
            <a:off x="11772800" y="1968500"/>
            <a:ext cx="419200" cy="38988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16"/>
          <p:cNvSpPr/>
          <p:nvPr/>
        </p:nvSpPr>
        <p:spPr>
          <a:xfrm>
            <a:off x="11772800" y="1968500"/>
            <a:ext cx="312400" cy="38988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16"/>
          <p:cNvSpPr/>
          <p:nvPr/>
        </p:nvSpPr>
        <p:spPr>
          <a:xfrm>
            <a:off x="0" y="1968500"/>
            <a:ext cx="419200" cy="38988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41290688"/>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DESIGN 4">
  <p:cSld name="TITLE + DESIGN 4">
    <p:spTree>
      <p:nvGrpSpPr>
        <p:cNvPr id="1" name="Shape 105"/>
        <p:cNvGrpSpPr/>
        <p:nvPr/>
      </p:nvGrpSpPr>
      <p:grpSpPr>
        <a:xfrm>
          <a:off x="0" y="0"/>
          <a:ext cx="0" cy="0"/>
          <a:chOff x="0" y="0"/>
          <a:chExt cx="0" cy="0"/>
        </a:xfrm>
      </p:grpSpPr>
      <p:sp>
        <p:nvSpPr>
          <p:cNvPr id="106" name="Google Shape;106;p17"/>
          <p:cNvSpPr/>
          <p:nvPr/>
        </p:nvSpPr>
        <p:spPr>
          <a:xfrm>
            <a:off x="-200" y="0"/>
            <a:ext cx="6096400" cy="68580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FFFFF"/>
              </a:solidFill>
            </a:endParaRPr>
          </a:p>
        </p:txBody>
      </p:sp>
      <p:sp>
        <p:nvSpPr>
          <p:cNvPr id="107" name="Google Shape;107;p17"/>
          <p:cNvSpPr/>
          <p:nvPr/>
        </p:nvSpPr>
        <p:spPr>
          <a:xfrm>
            <a:off x="6095800" y="0"/>
            <a:ext cx="6096400" cy="68580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 name="Google Shape;108;p17"/>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400"/>
              <a:buNone/>
              <a:defRPr sz="3200">
                <a:solidFill>
                  <a:srgbClr val="FFFFFF"/>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Tree>
    <p:extLst>
      <p:ext uri="{BB962C8B-B14F-4D97-AF65-F5344CB8AC3E}">
        <p14:creationId xmlns:p14="http://schemas.microsoft.com/office/powerpoint/2010/main" val="1795157835"/>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DESIGN 5">
  <p:cSld name="TITLE + DESIGN 5">
    <p:spTree>
      <p:nvGrpSpPr>
        <p:cNvPr id="1" name="Shape 109"/>
        <p:cNvGrpSpPr/>
        <p:nvPr/>
      </p:nvGrpSpPr>
      <p:grpSpPr>
        <a:xfrm>
          <a:off x="0" y="0"/>
          <a:ext cx="0" cy="0"/>
          <a:chOff x="0" y="0"/>
          <a:chExt cx="0" cy="0"/>
        </a:xfrm>
      </p:grpSpPr>
      <p:sp>
        <p:nvSpPr>
          <p:cNvPr id="110" name="Google Shape;110;p18"/>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111" name="Google Shape;111;p18"/>
          <p:cNvSpPr/>
          <p:nvPr/>
        </p:nvSpPr>
        <p:spPr>
          <a:xfrm>
            <a:off x="-149433" y="5015767"/>
            <a:ext cx="12341600" cy="184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18"/>
          <p:cNvSpPr/>
          <p:nvPr/>
        </p:nvSpPr>
        <p:spPr>
          <a:xfrm>
            <a:off x="-219167" y="4620500"/>
            <a:ext cx="5058400" cy="3952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89280441"/>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TWO COLUMNS 2">
  <p:cSld name="TITLE + TWO COLUMNS 2">
    <p:spTree>
      <p:nvGrpSpPr>
        <p:cNvPr id="1" name="Shape 113"/>
        <p:cNvGrpSpPr/>
        <p:nvPr/>
      </p:nvGrpSpPr>
      <p:grpSpPr>
        <a:xfrm>
          <a:off x="0" y="0"/>
          <a:ext cx="0" cy="0"/>
          <a:chOff x="0" y="0"/>
          <a:chExt cx="0" cy="0"/>
        </a:xfrm>
      </p:grpSpPr>
      <p:sp>
        <p:nvSpPr>
          <p:cNvPr id="114" name="Google Shape;114;p19"/>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115" name="Google Shape;115;p19"/>
          <p:cNvSpPr txBox="1">
            <a:spLocks noGrp="1"/>
          </p:cNvSpPr>
          <p:nvPr>
            <p:ph type="subTitle" idx="1"/>
          </p:nvPr>
        </p:nvSpPr>
        <p:spPr>
          <a:xfrm>
            <a:off x="1877831" y="5112071"/>
            <a:ext cx="3061200" cy="5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16" name="Google Shape;116;p19"/>
          <p:cNvSpPr txBox="1">
            <a:spLocks noGrp="1"/>
          </p:cNvSpPr>
          <p:nvPr>
            <p:ph type="subTitle" idx="2"/>
          </p:nvPr>
        </p:nvSpPr>
        <p:spPr>
          <a:xfrm>
            <a:off x="7252964" y="2089471"/>
            <a:ext cx="3061200" cy="5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Tree>
    <p:extLst>
      <p:ext uri="{BB962C8B-B14F-4D97-AF65-F5344CB8AC3E}">
        <p14:creationId xmlns:p14="http://schemas.microsoft.com/office/powerpoint/2010/main" val="3311722585"/>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BIG TEXT 2">
  <p:cSld name="TITLE + BIG TEXT 2">
    <p:spTree>
      <p:nvGrpSpPr>
        <p:cNvPr id="1" name="Shape 117"/>
        <p:cNvGrpSpPr/>
        <p:nvPr/>
      </p:nvGrpSpPr>
      <p:grpSpPr>
        <a:xfrm>
          <a:off x="0" y="0"/>
          <a:ext cx="0" cy="0"/>
          <a:chOff x="0" y="0"/>
          <a:chExt cx="0" cy="0"/>
        </a:xfrm>
      </p:grpSpPr>
      <p:sp>
        <p:nvSpPr>
          <p:cNvPr id="118" name="Google Shape;118;p20"/>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119" name="Google Shape;119;p20"/>
          <p:cNvSpPr txBox="1">
            <a:spLocks noGrp="1"/>
          </p:cNvSpPr>
          <p:nvPr>
            <p:ph type="ctrTitle" idx="2"/>
          </p:nvPr>
        </p:nvSpPr>
        <p:spPr>
          <a:xfrm>
            <a:off x="2613600" y="3346867"/>
            <a:ext cx="69648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3600"/>
              <a:buNone/>
              <a:defRPr>
                <a:solidFill>
                  <a:srgbClr val="005375"/>
                </a:solidFill>
              </a:defRPr>
            </a:lvl1pPr>
            <a:lvl2pPr lvl="1" algn="ctr" rtl="0">
              <a:spcBef>
                <a:spcPts val="0"/>
              </a:spcBef>
              <a:spcAft>
                <a:spcPts val="0"/>
              </a:spcAft>
              <a:buClr>
                <a:srgbClr val="005375"/>
              </a:buClr>
              <a:buSzPts val="3600"/>
              <a:buNone/>
              <a:defRPr sz="4800">
                <a:solidFill>
                  <a:srgbClr val="005375"/>
                </a:solidFill>
              </a:defRPr>
            </a:lvl2pPr>
            <a:lvl3pPr lvl="2" algn="ctr" rtl="0">
              <a:spcBef>
                <a:spcPts val="0"/>
              </a:spcBef>
              <a:spcAft>
                <a:spcPts val="0"/>
              </a:spcAft>
              <a:buClr>
                <a:srgbClr val="005375"/>
              </a:buClr>
              <a:buSzPts val="3600"/>
              <a:buNone/>
              <a:defRPr sz="4800">
                <a:solidFill>
                  <a:srgbClr val="005375"/>
                </a:solidFill>
              </a:defRPr>
            </a:lvl3pPr>
            <a:lvl4pPr lvl="3" algn="ctr" rtl="0">
              <a:spcBef>
                <a:spcPts val="0"/>
              </a:spcBef>
              <a:spcAft>
                <a:spcPts val="0"/>
              </a:spcAft>
              <a:buClr>
                <a:srgbClr val="005375"/>
              </a:buClr>
              <a:buSzPts val="3600"/>
              <a:buNone/>
              <a:defRPr sz="4800">
                <a:solidFill>
                  <a:srgbClr val="005375"/>
                </a:solidFill>
              </a:defRPr>
            </a:lvl4pPr>
            <a:lvl5pPr lvl="4" algn="ctr" rtl="0">
              <a:spcBef>
                <a:spcPts val="0"/>
              </a:spcBef>
              <a:spcAft>
                <a:spcPts val="0"/>
              </a:spcAft>
              <a:buClr>
                <a:srgbClr val="005375"/>
              </a:buClr>
              <a:buSzPts val="3600"/>
              <a:buNone/>
              <a:defRPr sz="4800">
                <a:solidFill>
                  <a:srgbClr val="005375"/>
                </a:solidFill>
              </a:defRPr>
            </a:lvl5pPr>
            <a:lvl6pPr lvl="5" algn="ctr" rtl="0">
              <a:spcBef>
                <a:spcPts val="0"/>
              </a:spcBef>
              <a:spcAft>
                <a:spcPts val="0"/>
              </a:spcAft>
              <a:buClr>
                <a:srgbClr val="005375"/>
              </a:buClr>
              <a:buSzPts val="3600"/>
              <a:buNone/>
              <a:defRPr sz="4800">
                <a:solidFill>
                  <a:srgbClr val="005375"/>
                </a:solidFill>
              </a:defRPr>
            </a:lvl6pPr>
            <a:lvl7pPr lvl="6" algn="ctr" rtl="0">
              <a:spcBef>
                <a:spcPts val="0"/>
              </a:spcBef>
              <a:spcAft>
                <a:spcPts val="0"/>
              </a:spcAft>
              <a:buClr>
                <a:srgbClr val="005375"/>
              </a:buClr>
              <a:buSzPts val="3600"/>
              <a:buNone/>
              <a:defRPr sz="4800">
                <a:solidFill>
                  <a:srgbClr val="005375"/>
                </a:solidFill>
              </a:defRPr>
            </a:lvl7pPr>
            <a:lvl8pPr lvl="7" algn="ctr" rtl="0">
              <a:spcBef>
                <a:spcPts val="0"/>
              </a:spcBef>
              <a:spcAft>
                <a:spcPts val="0"/>
              </a:spcAft>
              <a:buClr>
                <a:srgbClr val="005375"/>
              </a:buClr>
              <a:buSzPts val="3600"/>
              <a:buNone/>
              <a:defRPr sz="4800">
                <a:solidFill>
                  <a:srgbClr val="005375"/>
                </a:solidFill>
              </a:defRPr>
            </a:lvl8pPr>
            <a:lvl9pPr lvl="8" algn="ctr" rtl="0">
              <a:spcBef>
                <a:spcPts val="0"/>
              </a:spcBef>
              <a:spcAft>
                <a:spcPts val="0"/>
              </a:spcAft>
              <a:buClr>
                <a:srgbClr val="005375"/>
              </a:buClr>
              <a:buSzPts val="3600"/>
              <a:buNone/>
              <a:defRPr sz="4800">
                <a:solidFill>
                  <a:srgbClr val="005375"/>
                </a:solidFill>
              </a:defRPr>
            </a:lvl9pPr>
          </a:lstStyle>
          <a:p>
            <a:endParaRPr/>
          </a:p>
        </p:txBody>
      </p:sp>
      <p:sp>
        <p:nvSpPr>
          <p:cNvPr id="120" name="Google Shape;120;p20"/>
          <p:cNvSpPr txBox="1">
            <a:spLocks noGrp="1"/>
          </p:cNvSpPr>
          <p:nvPr>
            <p:ph type="subTitle" idx="1"/>
          </p:nvPr>
        </p:nvSpPr>
        <p:spPr>
          <a:xfrm>
            <a:off x="3693233" y="4372300"/>
            <a:ext cx="5085600" cy="98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21" name="Google Shape;121;p20"/>
          <p:cNvSpPr/>
          <p:nvPr/>
        </p:nvSpPr>
        <p:spPr>
          <a:xfrm>
            <a:off x="0" y="2897500"/>
            <a:ext cx="2224000" cy="24636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20"/>
          <p:cNvSpPr/>
          <p:nvPr/>
        </p:nvSpPr>
        <p:spPr>
          <a:xfrm>
            <a:off x="9968000" y="2897500"/>
            <a:ext cx="2224000" cy="24636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86866944"/>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13A460-683D-A277-5548-8A1C59807896}"/>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FA0DAAB7-DA59-6144-8DFC-AED466C49E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678ACD3-4FCB-7AA4-05D4-43EE8C5E5E99}"/>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5" name="Segnaposto piè di pagina 4">
            <a:extLst>
              <a:ext uri="{FF2B5EF4-FFF2-40B4-BE49-F238E27FC236}">
                <a16:creationId xmlns:a16="http://schemas.microsoft.com/office/drawing/2014/main" id="{9B1A88B1-AC27-6E8C-581B-334B72AA7CEA}"/>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837105C5-3453-0015-D188-76842AB78037}"/>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19187485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SIX COLUMNS">
  <p:cSld name="TITLE + SIX COLUMNS">
    <p:spTree>
      <p:nvGrpSpPr>
        <p:cNvPr id="1" name="Shape 123"/>
        <p:cNvGrpSpPr/>
        <p:nvPr/>
      </p:nvGrpSpPr>
      <p:grpSpPr>
        <a:xfrm>
          <a:off x="0" y="0"/>
          <a:ext cx="0" cy="0"/>
          <a:chOff x="0" y="0"/>
          <a:chExt cx="0" cy="0"/>
        </a:xfrm>
      </p:grpSpPr>
      <p:sp>
        <p:nvSpPr>
          <p:cNvPr id="124" name="Google Shape;124;p21"/>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125" name="Google Shape;125;p21"/>
          <p:cNvSpPr txBox="1">
            <a:spLocks noGrp="1"/>
          </p:cNvSpPr>
          <p:nvPr>
            <p:ph type="ctrTitle" idx="2"/>
          </p:nvPr>
        </p:nvSpPr>
        <p:spPr>
          <a:xfrm>
            <a:off x="3406067" y="4813567"/>
            <a:ext cx="26944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126" name="Google Shape;126;p21"/>
          <p:cNvSpPr txBox="1">
            <a:spLocks noGrp="1"/>
          </p:cNvSpPr>
          <p:nvPr>
            <p:ph type="subTitle" idx="1"/>
          </p:nvPr>
        </p:nvSpPr>
        <p:spPr>
          <a:xfrm>
            <a:off x="3674348" y="5214700"/>
            <a:ext cx="2158000" cy="5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27" name="Google Shape;127;p21"/>
          <p:cNvSpPr txBox="1">
            <a:spLocks noGrp="1"/>
          </p:cNvSpPr>
          <p:nvPr>
            <p:ph type="ctrTitle" idx="3"/>
          </p:nvPr>
        </p:nvSpPr>
        <p:spPr>
          <a:xfrm>
            <a:off x="5840675" y="4813567"/>
            <a:ext cx="26944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128" name="Google Shape;128;p21"/>
          <p:cNvSpPr txBox="1">
            <a:spLocks noGrp="1"/>
          </p:cNvSpPr>
          <p:nvPr>
            <p:ph type="subTitle" idx="4"/>
          </p:nvPr>
        </p:nvSpPr>
        <p:spPr>
          <a:xfrm>
            <a:off x="6108955" y="5214700"/>
            <a:ext cx="2158000" cy="5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29" name="Google Shape;129;p21"/>
          <p:cNvSpPr txBox="1">
            <a:spLocks noGrp="1"/>
          </p:cNvSpPr>
          <p:nvPr>
            <p:ph type="ctrTitle" idx="5"/>
          </p:nvPr>
        </p:nvSpPr>
        <p:spPr>
          <a:xfrm>
            <a:off x="8275283" y="4813567"/>
            <a:ext cx="26944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130" name="Google Shape;130;p21"/>
          <p:cNvSpPr txBox="1">
            <a:spLocks noGrp="1"/>
          </p:cNvSpPr>
          <p:nvPr>
            <p:ph type="subTitle" idx="6"/>
          </p:nvPr>
        </p:nvSpPr>
        <p:spPr>
          <a:xfrm>
            <a:off x="8543563" y="5214700"/>
            <a:ext cx="2158000" cy="5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31" name="Google Shape;131;p21"/>
          <p:cNvSpPr txBox="1">
            <a:spLocks noGrp="1"/>
          </p:cNvSpPr>
          <p:nvPr>
            <p:ph type="ctrTitle" idx="7"/>
          </p:nvPr>
        </p:nvSpPr>
        <p:spPr>
          <a:xfrm>
            <a:off x="3406067" y="2714433"/>
            <a:ext cx="26944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132" name="Google Shape;132;p21"/>
          <p:cNvSpPr txBox="1">
            <a:spLocks noGrp="1"/>
          </p:cNvSpPr>
          <p:nvPr>
            <p:ph type="subTitle" idx="8"/>
          </p:nvPr>
        </p:nvSpPr>
        <p:spPr>
          <a:xfrm>
            <a:off x="3674348" y="3092213"/>
            <a:ext cx="2158000" cy="5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33" name="Google Shape;133;p21"/>
          <p:cNvSpPr txBox="1">
            <a:spLocks noGrp="1"/>
          </p:cNvSpPr>
          <p:nvPr>
            <p:ph type="ctrTitle" idx="9"/>
          </p:nvPr>
        </p:nvSpPr>
        <p:spPr>
          <a:xfrm>
            <a:off x="5840675" y="2714433"/>
            <a:ext cx="26944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134" name="Google Shape;134;p21"/>
          <p:cNvSpPr txBox="1">
            <a:spLocks noGrp="1"/>
          </p:cNvSpPr>
          <p:nvPr>
            <p:ph type="subTitle" idx="13"/>
          </p:nvPr>
        </p:nvSpPr>
        <p:spPr>
          <a:xfrm>
            <a:off x="6108955" y="3092213"/>
            <a:ext cx="2158000" cy="5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35" name="Google Shape;135;p21"/>
          <p:cNvSpPr txBox="1">
            <a:spLocks noGrp="1"/>
          </p:cNvSpPr>
          <p:nvPr>
            <p:ph type="ctrTitle" idx="14"/>
          </p:nvPr>
        </p:nvSpPr>
        <p:spPr>
          <a:xfrm>
            <a:off x="8275283" y="2714433"/>
            <a:ext cx="26944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136" name="Google Shape;136;p21"/>
          <p:cNvSpPr txBox="1">
            <a:spLocks noGrp="1"/>
          </p:cNvSpPr>
          <p:nvPr>
            <p:ph type="subTitle" idx="15"/>
          </p:nvPr>
        </p:nvSpPr>
        <p:spPr>
          <a:xfrm>
            <a:off x="8543563" y="3092213"/>
            <a:ext cx="2158000" cy="5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Tree>
    <p:extLst>
      <p:ext uri="{BB962C8B-B14F-4D97-AF65-F5344CB8AC3E}">
        <p14:creationId xmlns:p14="http://schemas.microsoft.com/office/powerpoint/2010/main" val="46437776"/>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amp;CREDITS">
  <p:cSld name="THANKS&amp;CREDITS">
    <p:spTree>
      <p:nvGrpSpPr>
        <p:cNvPr id="1" name="Shape 137"/>
        <p:cNvGrpSpPr/>
        <p:nvPr/>
      </p:nvGrpSpPr>
      <p:grpSpPr>
        <a:xfrm>
          <a:off x="0" y="0"/>
          <a:ext cx="0" cy="0"/>
          <a:chOff x="0" y="0"/>
          <a:chExt cx="0" cy="0"/>
        </a:xfrm>
      </p:grpSpPr>
      <p:sp>
        <p:nvSpPr>
          <p:cNvPr id="138" name="Google Shape;138;p22"/>
          <p:cNvSpPr txBox="1">
            <a:spLocks noGrp="1"/>
          </p:cNvSpPr>
          <p:nvPr>
            <p:ph type="ctrTitle"/>
          </p:nvPr>
        </p:nvSpPr>
        <p:spPr>
          <a:xfrm>
            <a:off x="1630400" y="2416533"/>
            <a:ext cx="8931200" cy="520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139" name="Google Shape;139;p22"/>
          <p:cNvSpPr txBox="1">
            <a:spLocks noGrp="1"/>
          </p:cNvSpPr>
          <p:nvPr>
            <p:ph type="subTitle" idx="1"/>
          </p:nvPr>
        </p:nvSpPr>
        <p:spPr>
          <a:xfrm>
            <a:off x="1630400" y="3046267"/>
            <a:ext cx="5085600" cy="98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140" name="Google Shape;140;p22"/>
          <p:cNvSpPr txBox="1"/>
          <p:nvPr/>
        </p:nvSpPr>
        <p:spPr>
          <a:xfrm>
            <a:off x="1630400" y="4954700"/>
            <a:ext cx="3670800" cy="8548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 sz="1200">
                <a:solidFill>
                  <a:srgbClr val="DC5641"/>
                </a:solidFill>
                <a:latin typeface="Questrial"/>
                <a:ea typeface="Questrial"/>
                <a:cs typeface="Questrial"/>
                <a:sym typeface="Questrial"/>
              </a:rPr>
              <a:t>CREDITS: This presentation template was created by </a:t>
            </a:r>
            <a:r>
              <a:rPr lang="en" sz="1200" b="1">
                <a:solidFill>
                  <a:srgbClr val="DC5641"/>
                </a:solidFill>
                <a:uFill>
                  <a:noFill/>
                </a:uFill>
                <a:latin typeface="Questrial"/>
                <a:ea typeface="Questrial"/>
                <a:cs typeface="Questrial"/>
                <a:sym typeface="Questrial"/>
                <a:hlinkClick r:id="rId2">
                  <a:extLst>
                    <a:ext uri="{A12FA001-AC4F-418D-AE19-62706E023703}">
                      <ahyp:hlinkClr xmlns:ahyp="http://schemas.microsoft.com/office/drawing/2018/hyperlinkcolor" val="tx"/>
                    </a:ext>
                  </a:extLst>
                </a:hlinkClick>
              </a:rPr>
              <a:t>Slidesgo</a:t>
            </a:r>
            <a:r>
              <a:rPr lang="en" sz="1200">
                <a:solidFill>
                  <a:srgbClr val="DC5641"/>
                </a:solidFill>
                <a:latin typeface="Questrial"/>
                <a:ea typeface="Questrial"/>
                <a:cs typeface="Questrial"/>
                <a:sym typeface="Questrial"/>
              </a:rPr>
              <a:t>, including icons by </a:t>
            </a:r>
            <a:r>
              <a:rPr lang="en" sz="1200" b="1">
                <a:solidFill>
                  <a:srgbClr val="DC5641"/>
                </a:solidFill>
                <a:uFill>
                  <a:noFill/>
                </a:uFill>
                <a:latin typeface="Questrial"/>
                <a:ea typeface="Questrial"/>
                <a:cs typeface="Questrial"/>
                <a:sym typeface="Questrial"/>
                <a:hlinkClick r:id="rId3">
                  <a:extLst>
                    <a:ext uri="{A12FA001-AC4F-418D-AE19-62706E023703}">
                      <ahyp:hlinkClr xmlns:ahyp="http://schemas.microsoft.com/office/drawing/2018/hyperlinkcolor" val="tx"/>
                    </a:ext>
                  </a:extLst>
                </a:hlinkClick>
              </a:rPr>
              <a:t>Flaticon</a:t>
            </a:r>
            <a:r>
              <a:rPr lang="en" sz="1200">
                <a:solidFill>
                  <a:srgbClr val="DC5641"/>
                </a:solidFill>
                <a:latin typeface="Questrial"/>
                <a:ea typeface="Questrial"/>
                <a:cs typeface="Questrial"/>
                <a:sym typeface="Questrial"/>
              </a:rPr>
              <a:t>, and infographics &amp; images by </a:t>
            </a:r>
            <a:r>
              <a:rPr lang="en" sz="1200">
                <a:solidFill>
                  <a:srgbClr val="DC5641"/>
                </a:solidFill>
                <a:uFill>
                  <a:noFill/>
                </a:uFill>
                <a:latin typeface="Questrial"/>
                <a:ea typeface="Questrial"/>
                <a:cs typeface="Questrial"/>
                <a:sym typeface="Questrial"/>
                <a:hlinkClick r:id="rId4">
                  <a:extLst>
                    <a:ext uri="{A12FA001-AC4F-418D-AE19-62706E023703}">
                      <ahyp:hlinkClr xmlns:ahyp="http://schemas.microsoft.com/office/drawing/2018/hyperlinkcolor" val="tx"/>
                    </a:ext>
                  </a:extLst>
                </a:hlinkClick>
              </a:rPr>
              <a:t>Freepik</a:t>
            </a:r>
            <a:r>
              <a:rPr lang="en" sz="1200">
                <a:solidFill>
                  <a:srgbClr val="DC5641"/>
                </a:solidFill>
                <a:latin typeface="Questrial"/>
                <a:ea typeface="Questrial"/>
                <a:cs typeface="Questrial"/>
                <a:sym typeface="Questrial"/>
              </a:rPr>
              <a:t>. </a:t>
            </a:r>
            <a:endParaRPr sz="1200">
              <a:solidFill>
                <a:srgbClr val="DC5641"/>
              </a:solidFill>
              <a:latin typeface="Questrial"/>
              <a:ea typeface="Questrial"/>
              <a:cs typeface="Questrial"/>
              <a:sym typeface="Questrial"/>
            </a:endParaRPr>
          </a:p>
          <a:p>
            <a:pPr marL="0" lvl="0" indent="0" algn="l" rtl="0">
              <a:spcBef>
                <a:spcPts val="400"/>
              </a:spcBef>
              <a:spcAft>
                <a:spcPts val="0"/>
              </a:spcAft>
              <a:buNone/>
            </a:pPr>
            <a:r>
              <a:rPr lang="en" sz="1200" b="1">
                <a:solidFill>
                  <a:srgbClr val="DC5641"/>
                </a:solidFill>
                <a:latin typeface="Questrial"/>
                <a:ea typeface="Questrial"/>
                <a:cs typeface="Questrial"/>
                <a:sym typeface="Questrial"/>
              </a:rPr>
              <a:t>Please keep this slide for attribution.</a:t>
            </a:r>
            <a:endParaRPr sz="1200" b="1">
              <a:solidFill>
                <a:srgbClr val="DC5641"/>
              </a:solidFill>
              <a:latin typeface="Questrial"/>
              <a:ea typeface="Questrial"/>
              <a:cs typeface="Questrial"/>
              <a:sym typeface="Questrial"/>
            </a:endParaRPr>
          </a:p>
          <a:p>
            <a:pPr marL="0" lvl="0" indent="0" algn="l" rtl="0">
              <a:lnSpc>
                <a:spcPct val="115000"/>
              </a:lnSpc>
              <a:spcBef>
                <a:spcPts val="400"/>
              </a:spcBef>
              <a:spcAft>
                <a:spcPts val="0"/>
              </a:spcAft>
              <a:buNone/>
            </a:pPr>
            <a:endParaRPr sz="1200">
              <a:solidFill>
                <a:srgbClr val="DC5641"/>
              </a:solidFill>
              <a:latin typeface="Questrial"/>
              <a:ea typeface="Questrial"/>
              <a:cs typeface="Questrial"/>
              <a:sym typeface="Questrial"/>
            </a:endParaRPr>
          </a:p>
        </p:txBody>
      </p:sp>
    </p:spTree>
    <p:extLst>
      <p:ext uri="{BB962C8B-B14F-4D97-AF65-F5344CB8AC3E}">
        <p14:creationId xmlns:p14="http://schemas.microsoft.com/office/powerpoint/2010/main" val="2650843659"/>
      </p:ext>
    </p:extLst>
  </p:cSld>
  <p:clrMapOvr>
    <a:masterClrMapping/>
  </p:clrMapOvr>
  <p:extLst>
    <p:ext uri="{DCECCB84-F9BA-43D5-87BE-67443E8EF086}">
      <p15:sldGuideLst xmlns:p15="http://schemas.microsoft.com/office/powerpoint/2012/main">
        <p15:guide id="1" pos="454">
          <p15:clr>
            <a:srgbClr val="FA7B17"/>
          </p15:clr>
        </p15:guide>
        <p15:guide id="2" orient="horz" pos="2721">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BULLET POINTS 3">
  <p:cSld name="TITLE + BULLET POINTS 3">
    <p:spTree>
      <p:nvGrpSpPr>
        <p:cNvPr id="1" name="Shape 141"/>
        <p:cNvGrpSpPr/>
        <p:nvPr/>
      </p:nvGrpSpPr>
      <p:grpSpPr>
        <a:xfrm>
          <a:off x="0" y="0"/>
          <a:ext cx="0" cy="0"/>
          <a:chOff x="0" y="0"/>
          <a:chExt cx="0" cy="0"/>
        </a:xfrm>
      </p:grpSpPr>
      <p:sp>
        <p:nvSpPr>
          <p:cNvPr id="142" name="Google Shape;142;p23"/>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143" name="Google Shape;143;p23"/>
          <p:cNvSpPr txBox="1">
            <a:spLocks noGrp="1"/>
          </p:cNvSpPr>
          <p:nvPr>
            <p:ph type="body" idx="1"/>
          </p:nvPr>
        </p:nvSpPr>
        <p:spPr>
          <a:xfrm>
            <a:off x="926717" y="1710200"/>
            <a:ext cx="4974000" cy="33332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1pPr>
            <a:lvl2pPr marL="1219170" lvl="1"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2pPr>
            <a:lvl3pPr marL="1828754" lvl="2"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3pPr>
            <a:lvl4pPr marL="2438339" lvl="3"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4pPr>
            <a:lvl5pPr marL="3047924" lvl="4"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5pPr>
            <a:lvl6pPr marL="3657509" lvl="5"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6pPr>
            <a:lvl7pPr marL="4267093" lvl="6"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7pPr>
            <a:lvl8pPr marL="4876678" lvl="7"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8pPr>
            <a:lvl9pPr marL="5486263" lvl="8" indent="-389457" rtl="0">
              <a:lnSpc>
                <a:spcPct val="115000"/>
              </a:lnSpc>
              <a:spcBef>
                <a:spcPts val="2133"/>
              </a:spcBef>
              <a:spcAft>
                <a:spcPts val="2133"/>
              </a:spcAft>
              <a:buClr>
                <a:srgbClr val="005375"/>
              </a:buClr>
              <a:buSzPts val="1000"/>
              <a:buFont typeface="Questrial"/>
              <a:buChar char="■"/>
              <a:defRPr sz="1333">
                <a:solidFill>
                  <a:srgbClr val="005375"/>
                </a:solidFill>
                <a:latin typeface="Questrial"/>
                <a:ea typeface="Questrial"/>
                <a:cs typeface="Questrial"/>
                <a:sym typeface="Questrial"/>
              </a:defRPr>
            </a:lvl9pPr>
          </a:lstStyle>
          <a:p>
            <a:endParaRPr/>
          </a:p>
        </p:txBody>
      </p:sp>
      <p:sp>
        <p:nvSpPr>
          <p:cNvPr id="144" name="Google Shape;144;p23"/>
          <p:cNvSpPr txBox="1">
            <a:spLocks noGrp="1"/>
          </p:cNvSpPr>
          <p:nvPr>
            <p:ph type="body" idx="2"/>
          </p:nvPr>
        </p:nvSpPr>
        <p:spPr>
          <a:xfrm>
            <a:off x="6291268" y="1710200"/>
            <a:ext cx="4974000" cy="33332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1pPr>
            <a:lvl2pPr marL="1219170" lvl="1"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2pPr>
            <a:lvl3pPr marL="1828754" lvl="2"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3pPr>
            <a:lvl4pPr marL="2438339" lvl="3"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4pPr>
            <a:lvl5pPr marL="3047924" lvl="4"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5pPr>
            <a:lvl6pPr marL="3657509" lvl="5"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6pPr>
            <a:lvl7pPr marL="4267093" lvl="6"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7pPr>
            <a:lvl8pPr marL="4876678" lvl="7"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8pPr>
            <a:lvl9pPr marL="5486263" lvl="8" indent="-389457" rtl="0">
              <a:lnSpc>
                <a:spcPct val="115000"/>
              </a:lnSpc>
              <a:spcBef>
                <a:spcPts val="2133"/>
              </a:spcBef>
              <a:spcAft>
                <a:spcPts val="2133"/>
              </a:spcAft>
              <a:buClr>
                <a:srgbClr val="005375"/>
              </a:buClr>
              <a:buSzPts val="1000"/>
              <a:buFont typeface="Questrial"/>
              <a:buChar char="■"/>
              <a:defRPr sz="1333">
                <a:solidFill>
                  <a:srgbClr val="005375"/>
                </a:solidFill>
                <a:latin typeface="Questrial"/>
                <a:ea typeface="Questrial"/>
                <a:cs typeface="Questrial"/>
                <a:sym typeface="Questrial"/>
              </a:defRPr>
            </a:lvl9pPr>
          </a:lstStyle>
          <a:p>
            <a:endParaRPr/>
          </a:p>
        </p:txBody>
      </p:sp>
      <p:sp>
        <p:nvSpPr>
          <p:cNvPr id="145" name="Google Shape;145;p23"/>
          <p:cNvSpPr/>
          <p:nvPr/>
        </p:nvSpPr>
        <p:spPr>
          <a:xfrm>
            <a:off x="11878000" y="0"/>
            <a:ext cx="314000" cy="39604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23"/>
          <p:cNvSpPr/>
          <p:nvPr/>
        </p:nvSpPr>
        <p:spPr>
          <a:xfrm>
            <a:off x="11878000" y="4367300"/>
            <a:ext cx="314000" cy="4192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88665538"/>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147"/>
        <p:cNvGrpSpPr/>
        <p:nvPr/>
      </p:nvGrpSpPr>
      <p:grpSpPr>
        <a:xfrm>
          <a:off x="0" y="0"/>
          <a:ext cx="0" cy="0"/>
          <a:chOff x="0" y="0"/>
          <a:chExt cx="0" cy="0"/>
        </a:xfrm>
      </p:grpSpPr>
    </p:spTree>
    <p:extLst>
      <p:ext uri="{BB962C8B-B14F-4D97-AF65-F5344CB8AC3E}">
        <p14:creationId xmlns:p14="http://schemas.microsoft.com/office/powerpoint/2010/main" val="483787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2A95B4-EE95-3718-12FD-62D0AE943F97}"/>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C7F3D163-6B94-ADBC-A6C6-4345EEF1690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A378207D-A978-3D00-76E8-C56F1151DD0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3B46E9FE-13D4-022F-5F0A-865097B1D5FC}"/>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6" name="Segnaposto piè di pagina 5">
            <a:extLst>
              <a:ext uri="{FF2B5EF4-FFF2-40B4-BE49-F238E27FC236}">
                <a16:creationId xmlns:a16="http://schemas.microsoft.com/office/drawing/2014/main" id="{8E71A7F2-BFBD-97F0-3B32-6A59672E09D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F0755C2F-FDD9-A5E6-9739-251B055BC2EC}"/>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721980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AEBF2D-B7CF-A29B-D637-02680D6CCB11}"/>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47997F30-079B-076D-3727-54E01FA517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BA3E0E2-9FFD-4F06-1E23-A4A782B0BF5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788EB9AD-F6FE-0B36-DE5E-F3C2134AA3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273016E-C30D-0738-8869-1461AD48D99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F61D96EA-BB14-C846-3A70-05340AD69D6F}"/>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8" name="Segnaposto piè di pagina 7">
            <a:extLst>
              <a:ext uri="{FF2B5EF4-FFF2-40B4-BE49-F238E27FC236}">
                <a16:creationId xmlns:a16="http://schemas.microsoft.com/office/drawing/2014/main" id="{95DE8326-2B98-BD88-E634-D49D955CE8B4}"/>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0678C71E-F5F2-6540-1136-251EFE7B151F}"/>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27842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42F505-B27E-58DE-F231-B9F6F1013089}"/>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03D75370-7C1E-B569-6DAE-FC61B03CBB7E}"/>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4" name="Segnaposto piè di pagina 3">
            <a:extLst>
              <a:ext uri="{FF2B5EF4-FFF2-40B4-BE49-F238E27FC236}">
                <a16:creationId xmlns:a16="http://schemas.microsoft.com/office/drawing/2014/main" id="{F9A8BCF2-B316-08D3-5295-F68965D6A540}"/>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2A7126CE-1EC6-60F8-B299-0E3FA738B1CD}"/>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1180435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33FE03C-67CD-AD7E-0E78-43AEE8F8769D}"/>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3" name="Segnaposto piè di pagina 2">
            <a:extLst>
              <a:ext uri="{FF2B5EF4-FFF2-40B4-BE49-F238E27FC236}">
                <a16:creationId xmlns:a16="http://schemas.microsoft.com/office/drawing/2014/main" id="{6BA90513-D61A-4092-24A6-9F4E2FAAABA6}"/>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35BF6D1E-96A9-7D81-2787-2073E4C292CF}"/>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3343093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D38600-A182-5A47-3791-AB3ECDF4C5E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C30ACDFD-CB4F-174B-D294-E950640AA6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2FA9433A-FE22-421F-1543-2EAA3E0ECE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DBE81A2-95B6-592E-6E94-A786676E4E60}"/>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6" name="Segnaposto piè di pagina 5">
            <a:extLst>
              <a:ext uri="{FF2B5EF4-FFF2-40B4-BE49-F238E27FC236}">
                <a16:creationId xmlns:a16="http://schemas.microsoft.com/office/drawing/2014/main" id="{4816390B-CEB3-E7E1-C7A9-253C91A8364C}"/>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D510C399-5ACC-1EA5-76F4-1FED61CB3965}"/>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470918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D7652F-1B75-5742-609D-F80C7AB136E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9321C0BC-B6AF-B5AC-902C-1F0B39F680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7CD5D6C7-BB19-F133-2179-FC6D34FD9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710F318-D9A8-4128-3FC6-E5E52C552A2F}"/>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6" name="Segnaposto piè di pagina 5">
            <a:extLst>
              <a:ext uri="{FF2B5EF4-FFF2-40B4-BE49-F238E27FC236}">
                <a16:creationId xmlns:a16="http://schemas.microsoft.com/office/drawing/2014/main" id="{27FBD596-8EE9-6F57-89B6-8095A38A383C}"/>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C1B95215-458F-D148-4676-3379F6A32E48}"/>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3727419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B94890A-C0A0-3183-CE1F-B66DAE1301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7C2C6DE7-271C-8F96-CF6F-16197E412B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6B53B3A5-4753-704D-2309-13533F9E85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D8DF4-F38A-43A3-8F85-863F9EBA421A}" type="datetimeFigureOut">
              <a:rPr lang="en-US" smtClean="0"/>
              <a:t>1/25/2023</a:t>
            </a:fld>
            <a:endParaRPr lang="en-US"/>
          </a:p>
        </p:txBody>
      </p:sp>
      <p:sp>
        <p:nvSpPr>
          <p:cNvPr id="5" name="Segnaposto piè di pagina 4">
            <a:extLst>
              <a:ext uri="{FF2B5EF4-FFF2-40B4-BE49-F238E27FC236}">
                <a16:creationId xmlns:a16="http://schemas.microsoft.com/office/drawing/2014/main" id="{60444BD1-95A4-A762-B14A-0918D23DD4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B653D139-242E-2960-7832-EFEC115C4D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DA56E-9987-4F5F-920C-3A2390B754EC}" type="slidenum">
              <a:rPr lang="en-US" smtClean="0"/>
              <a:t>‹N›</a:t>
            </a:fld>
            <a:endParaRPr lang="en-US"/>
          </a:p>
        </p:txBody>
      </p:sp>
    </p:spTree>
    <p:extLst>
      <p:ext uri="{BB962C8B-B14F-4D97-AF65-F5344CB8AC3E}">
        <p14:creationId xmlns:p14="http://schemas.microsoft.com/office/powerpoint/2010/main" val="1514176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005375"/>
              </a:buClr>
              <a:buSzPts val="3600"/>
              <a:buFont typeface="Squada One"/>
              <a:buNone/>
              <a:defRPr sz="3600">
                <a:solidFill>
                  <a:srgbClr val="005375"/>
                </a:solidFill>
                <a:latin typeface="Squada One"/>
                <a:ea typeface="Squada One"/>
                <a:cs typeface="Squada One"/>
                <a:sym typeface="Squada One"/>
              </a:defRPr>
            </a:lvl1pPr>
            <a:lvl2pPr lvl="1">
              <a:spcBef>
                <a:spcPts val="0"/>
              </a:spcBef>
              <a:spcAft>
                <a:spcPts val="0"/>
              </a:spcAft>
              <a:buClr>
                <a:srgbClr val="005375"/>
              </a:buClr>
              <a:buSzPts val="3000"/>
              <a:buNone/>
              <a:defRPr sz="3000">
                <a:solidFill>
                  <a:srgbClr val="005375"/>
                </a:solidFill>
              </a:defRPr>
            </a:lvl2pPr>
            <a:lvl3pPr lvl="2">
              <a:spcBef>
                <a:spcPts val="0"/>
              </a:spcBef>
              <a:spcAft>
                <a:spcPts val="0"/>
              </a:spcAft>
              <a:buClr>
                <a:srgbClr val="005375"/>
              </a:buClr>
              <a:buSzPts val="3000"/>
              <a:buNone/>
              <a:defRPr sz="3000">
                <a:solidFill>
                  <a:srgbClr val="005375"/>
                </a:solidFill>
              </a:defRPr>
            </a:lvl3pPr>
            <a:lvl4pPr lvl="3">
              <a:spcBef>
                <a:spcPts val="0"/>
              </a:spcBef>
              <a:spcAft>
                <a:spcPts val="0"/>
              </a:spcAft>
              <a:buClr>
                <a:srgbClr val="005375"/>
              </a:buClr>
              <a:buSzPts val="3000"/>
              <a:buNone/>
              <a:defRPr sz="3000">
                <a:solidFill>
                  <a:srgbClr val="005375"/>
                </a:solidFill>
              </a:defRPr>
            </a:lvl4pPr>
            <a:lvl5pPr lvl="4">
              <a:spcBef>
                <a:spcPts val="0"/>
              </a:spcBef>
              <a:spcAft>
                <a:spcPts val="0"/>
              </a:spcAft>
              <a:buClr>
                <a:srgbClr val="005375"/>
              </a:buClr>
              <a:buSzPts val="3000"/>
              <a:buNone/>
              <a:defRPr sz="3000">
                <a:solidFill>
                  <a:srgbClr val="005375"/>
                </a:solidFill>
              </a:defRPr>
            </a:lvl5pPr>
            <a:lvl6pPr lvl="5">
              <a:spcBef>
                <a:spcPts val="0"/>
              </a:spcBef>
              <a:spcAft>
                <a:spcPts val="0"/>
              </a:spcAft>
              <a:buClr>
                <a:srgbClr val="005375"/>
              </a:buClr>
              <a:buSzPts val="3000"/>
              <a:buNone/>
              <a:defRPr sz="3000">
                <a:solidFill>
                  <a:srgbClr val="005375"/>
                </a:solidFill>
              </a:defRPr>
            </a:lvl6pPr>
            <a:lvl7pPr lvl="6">
              <a:spcBef>
                <a:spcPts val="0"/>
              </a:spcBef>
              <a:spcAft>
                <a:spcPts val="0"/>
              </a:spcAft>
              <a:buClr>
                <a:srgbClr val="005375"/>
              </a:buClr>
              <a:buSzPts val="3000"/>
              <a:buNone/>
              <a:defRPr sz="3000">
                <a:solidFill>
                  <a:srgbClr val="005375"/>
                </a:solidFill>
              </a:defRPr>
            </a:lvl7pPr>
            <a:lvl8pPr lvl="7">
              <a:spcBef>
                <a:spcPts val="0"/>
              </a:spcBef>
              <a:spcAft>
                <a:spcPts val="0"/>
              </a:spcAft>
              <a:buClr>
                <a:srgbClr val="005375"/>
              </a:buClr>
              <a:buSzPts val="3000"/>
              <a:buNone/>
              <a:defRPr sz="3000">
                <a:solidFill>
                  <a:srgbClr val="005375"/>
                </a:solidFill>
              </a:defRPr>
            </a:lvl8pPr>
            <a:lvl9pPr lvl="8">
              <a:spcBef>
                <a:spcPts val="0"/>
              </a:spcBef>
              <a:spcAft>
                <a:spcPts val="0"/>
              </a:spcAft>
              <a:buClr>
                <a:srgbClr val="005375"/>
              </a:buClr>
              <a:buSzPts val="3000"/>
              <a:buNone/>
              <a:defRPr sz="3000">
                <a:solidFill>
                  <a:srgbClr val="005375"/>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1pPr>
            <a:lvl2pPr marL="914400" lvl="1"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2pPr>
            <a:lvl3pPr marL="1371600" lvl="2"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3pPr>
            <a:lvl4pPr marL="1828800" lvl="3"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4pPr>
            <a:lvl5pPr marL="2286000" lvl="4"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5pPr>
            <a:lvl6pPr marL="2743200" lvl="5"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6pPr>
            <a:lvl7pPr marL="3200400" lvl="6"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7pPr>
            <a:lvl8pPr marL="3657600" lvl="7"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8pPr>
            <a:lvl9pPr marL="4114800" lvl="8" indent="-304800" rtl="0">
              <a:lnSpc>
                <a:spcPct val="115000"/>
              </a:lnSpc>
              <a:spcBef>
                <a:spcPts val="1600"/>
              </a:spcBef>
              <a:spcAft>
                <a:spcPts val="1600"/>
              </a:spcAft>
              <a:buClr>
                <a:srgbClr val="005375"/>
              </a:buClr>
              <a:buSzPts val="1200"/>
              <a:buFont typeface="Questrial"/>
              <a:buChar char="■"/>
              <a:defRPr sz="1200">
                <a:solidFill>
                  <a:srgbClr val="005375"/>
                </a:solidFill>
                <a:latin typeface="Questrial"/>
                <a:ea typeface="Questrial"/>
                <a:cs typeface="Questrial"/>
                <a:sym typeface="Questrial"/>
              </a:defRPr>
            </a:lvl9pPr>
          </a:lstStyle>
          <a:p>
            <a:endParaRPr/>
          </a:p>
        </p:txBody>
      </p:sp>
    </p:spTree>
    <p:extLst>
      <p:ext uri="{BB962C8B-B14F-4D97-AF65-F5344CB8AC3E}">
        <p14:creationId xmlns:p14="http://schemas.microsoft.com/office/powerpoint/2010/main" val="2078071250"/>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5"/>
        <p:cNvGrpSpPr/>
        <p:nvPr/>
      </p:nvGrpSpPr>
      <p:grpSpPr>
        <a:xfrm>
          <a:off x="0" y="0"/>
          <a:ext cx="0" cy="0"/>
          <a:chOff x="0" y="0"/>
          <a:chExt cx="0" cy="0"/>
        </a:xfrm>
      </p:grpSpPr>
      <p:sp>
        <p:nvSpPr>
          <p:cNvPr id="156" name="Google Shape;156;p27"/>
          <p:cNvSpPr txBox="1">
            <a:spLocks noGrp="1"/>
          </p:cNvSpPr>
          <p:nvPr>
            <p:ph type="ctrTitle"/>
          </p:nvPr>
        </p:nvSpPr>
        <p:spPr>
          <a:xfrm>
            <a:off x="2673997" y="2642600"/>
            <a:ext cx="6844000" cy="2736800"/>
          </a:xfrm>
          <a:prstGeom prst="rect">
            <a:avLst/>
          </a:prstGeom>
        </p:spPr>
        <p:txBody>
          <a:bodyPr spcFirstLastPara="1" wrap="square" lIns="121900" tIns="121900" rIns="121900" bIns="121900" anchor="b" anchorCtr="0">
            <a:noAutofit/>
          </a:bodyPr>
          <a:lstStyle/>
          <a:p>
            <a:r>
              <a:rPr lang="en" b="1" dirty="0">
                <a:solidFill>
                  <a:srgbClr val="FFFFFF"/>
                </a:solidFill>
              </a:rPr>
              <a:t>FantaManager</a:t>
            </a:r>
            <a:endParaRPr b="1" dirty="0">
              <a:solidFill>
                <a:srgbClr val="FFFFFF"/>
              </a:solidFill>
            </a:endParaRPr>
          </a:p>
        </p:txBody>
      </p:sp>
      <p:sp>
        <p:nvSpPr>
          <p:cNvPr id="157" name="Google Shape;157;p27"/>
          <p:cNvSpPr txBox="1">
            <a:spLocks noGrp="1"/>
          </p:cNvSpPr>
          <p:nvPr>
            <p:ph type="subTitle" idx="1"/>
          </p:nvPr>
        </p:nvSpPr>
        <p:spPr>
          <a:xfrm>
            <a:off x="2594279" y="5175663"/>
            <a:ext cx="7304192" cy="1056800"/>
          </a:xfrm>
          <a:prstGeom prst="rect">
            <a:avLst/>
          </a:prstGeom>
        </p:spPr>
        <p:txBody>
          <a:bodyPr spcFirstLastPara="1" wrap="square" lIns="121900" tIns="121900" rIns="121900" bIns="121900" anchor="t" anchorCtr="0">
            <a:noAutofit/>
          </a:bodyPr>
          <a:lstStyle/>
          <a:p>
            <a:pPr marL="0" indent="0"/>
            <a:r>
              <a:rPr lang="en-US" sz="2400" dirty="0">
                <a:solidFill>
                  <a:schemeClr val="bg1"/>
                </a:solidFill>
              </a:rPr>
              <a:t>Large-Scale and Multi-Structured Databases</a:t>
            </a:r>
          </a:p>
          <a:p>
            <a:pPr marL="0" indent="0"/>
            <a:r>
              <a:rPr lang="en-US" sz="2400" i="1" dirty="0">
                <a:solidFill>
                  <a:schemeClr val="bg1"/>
                </a:solidFill>
              </a:rPr>
              <a:t>Emmanuel Piazza, </a:t>
            </a:r>
            <a:r>
              <a:rPr lang="en-US" sz="2400" i="1" dirty="0" err="1">
                <a:solidFill>
                  <a:schemeClr val="bg1"/>
                </a:solidFill>
              </a:rPr>
              <a:t>Edoardo</a:t>
            </a:r>
            <a:r>
              <a:rPr lang="en-US" sz="2400" i="1" dirty="0">
                <a:solidFill>
                  <a:schemeClr val="bg1"/>
                </a:solidFill>
              </a:rPr>
              <a:t> </a:t>
            </a:r>
            <a:r>
              <a:rPr lang="en-US" sz="2400" i="1" dirty="0" err="1">
                <a:solidFill>
                  <a:schemeClr val="bg1"/>
                </a:solidFill>
              </a:rPr>
              <a:t>Focacci</a:t>
            </a:r>
            <a:r>
              <a:rPr lang="en-US" sz="2400" i="1" dirty="0">
                <a:solidFill>
                  <a:schemeClr val="bg1"/>
                </a:solidFill>
              </a:rPr>
              <a:t>, Matteo </a:t>
            </a:r>
            <a:r>
              <a:rPr lang="en-US" sz="2400" i="1" dirty="0" err="1">
                <a:solidFill>
                  <a:schemeClr val="bg1"/>
                </a:solidFill>
              </a:rPr>
              <a:t>Razzai</a:t>
            </a:r>
            <a:endParaRPr sz="2400" i="1" dirty="0">
              <a:solidFill>
                <a:schemeClr val="bg1"/>
              </a:solidFill>
            </a:endParaRPr>
          </a:p>
        </p:txBody>
      </p:sp>
      <p:grpSp>
        <p:nvGrpSpPr>
          <p:cNvPr id="158" name="Google Shape;158;p27"/>
          <p:cNvGrpSpPr/>
          <p:nvPr/>
        </p:nvGrpSpPr>
        <p:grpSpPr>
          <a:xfrm>
            <a:off x="6246375" y="1127432"/>
            <a:ext cx="2850716" cy="3014661"/>
            <a:chOff x="1332450" y="238125"/>
            <a:chExt cx="4952600" cy="5237425"/>
          </a:xfrm>
        </p:grpSpPr>
        <p:sp>
          <p:nvSpPr>
            <p:cNvPr id="159" name="Google Shape;159;p27"/>
            <p:cNvSpPr/>
            <p:nvPr/>
          </p:nvSpPr>
          <p:spPr>
            <a:xfrm>
              <a:off x="2085825" y="719725"/>
              <a:ext cx="3445875" cy="4628150"/>
            </a:xfrm>
            <a:custGeom>
              <a:avLst/>
              <a:gdLst/>
              <a:ahLst/>
              <a:cxnLst/>
              <a:rect l="l" t="t" r="r" b="b"/>
              <a:pathLst>
                <a:path w="137835" h="185126" extrusionOk="0">
                  <a:moveTo>
                    <a:pt x="68878" y="0"/>
                  </a:moveTo>
                  <a:lnTo>
                    <a:pt x="0" y="34027"/>
                  </a:lnTo>
                  <a:lnTo>
                    <a:pt x="23691" y="155760"/>
                  </a:lnTo>
                  <a:lnTo>
                    <a:pt x="68955" y="185125"/>
                  </a:lnTo>
                  <a:lnTo>
                    <a:pt x="114144" y="155761"/>
                  </a:lnTo>
                  <a:lnTo>
                    <a:pt x="137835" y="34027"/>
                  </a:lnTo>
                  <a:lnTo>
                    <a:pt x="68878"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0" name="Google Shape;160;p27"/>
            <p:cNvSpPr/>
            <p:nvPr/>
          </p:nvSpPr>
          <p:spPr>
            <a:xfrm>
              <a:off x="2272300" y="970200"/>
              <a:ext cx="3072925" cy="4127225"/>
            </a:xfrm>
            <a:custGeom>
              <a:avLst/>
              <a:gdLst/>
              <a:ahLst/>
              <a:cxnLst/>
              <a:rect l="l" t="t" r="r" b="b"/>
              <a:pathLst>
                <a:path w="122917" h="165089" extrusionOk="0">
                  <a:moveTo>
                    <a:pt x="61424" y="0"/>
                  </a:moveTo>
                  <a:lnTo>
                    <a:pt x="1" y="30344"/>
                  </a:lnTo>
                  <a:lnTo>
                    <a:pt x="21127" y="138900"/>
                  </a:lnTo>
                  <a:lnTo>
                    <a:pt x="61491" y="165088"/>
                  </a:lnTo>
                  <a:lnTo>
                    <a:pt x="101790" y="138902"/>
                  </a:lnTo>
                  <a:lnTo>
                    <a:pt x="122917" y="30345"/>
                  </a:lnTo>
                  <a:lnTo>
                    <a:pt x="61424" y="0"/>
                  </a:lnTo>
                  <a:close/>
                </a:path>
              </a:pathLst>
            </a:custGeom>
            <a:solidFill>
              <a:srgbClr val="00537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1" name="Google Shape;161;p27"/>
            <p:cNvSpPr/>
            <p:nvPr/>
          </p:nvSpPr>
          <p:spPr>
            <a:xfrm>
              <a:off x="1922950" y="603975"/>
              <a:ext cx="3771625" cy="4871575"/>
            </a:xfrm>
            <a:custGeom>
              <a:avLst/>
              <a:gdLst/>
              <a:ahLst/>
              <a:cxnLst/>
              <a:rect l="l" t="t" r="r" b="b"/>
              <a:pathLst>
                <a:path w="150865" h="194863" extrusionOk="0">
                  <a:moveTo>
                    <a:pt x="75393" y="7851"/>
                  </a:moveTo>
                  <a:lnTo>
                    <a:pt x="143184" y="40694"/>
                  </a:lnTo>
                  <a:lnTo>
                    <a:pt x="119894" y="158192"/>
                  </a:lnTo>
                  <a:lnTo>
                    <a:pt x="75469" y="186536"/>
                  </a:lnTo>
                  <a:lnTo>
                    <a:pt x="30970" y="158190"/>
                  </a:lnTo>
                  <a:lnTo>
                    <a:pt x="7679" y="40693"/>
                  </a:lnTo>
                  <a:lnTo>
                    <a:pt x="75393" y="7851"/>
                  </a:lnTo>
                  <a:close/>
                  <a:moveTo>
                    <a:pt x="75392" y="1"/>
                  </a:moveTo>
                  <a:lnTo>
                    <a:pt x="0" y="36568"/>
                  </a:lnTo>
                  <a:lnTo>
                    <a:pt x="25005" y="162717"/>
                  </a:lnTo>
                  <a:lnTo>
                    <a:pt x="75472" y="194863"/>
                  </a:lnTo>
                  <a:lnTo>
                    <a:pt x="125859" y="162716"/>
                  </a:lnTo>
                  <a:lnTo>
                    <a:pt x="150865" y="36565"/>
                  </a:lnTo>
                  <a:lnTo>
                    <a:pt x="75392" y="1"/>
                  </a:lnTo>
                  <a:close/>
                </a:path>
              </a:pathLst>
            </a:custGeom>
            <a:solidFill>
              <a:srgbClr val="0034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2" name="Google Shape;162;p27"/>
            <p:cNvSpPr/>
            <p:nvPr/>
          </p:nvSpPr>
          <p:spPr>
            <a:xfrm>
              <a:off x="2792325" y="310650"/>
              <a:ext cx="2032850" cy="2200850"/>
            </a:xfrm>
            <a:custGeom>
              <a:avLst/>
              <a:gdLst/>
              <a:ahLst/>
              <a:cxnLst/>
              <a:rect l="l" t="t" r="r" b="b"/>
              <a:pathLst>
                <a:path w="81314" h="88034" extrusionOk="0">
                  <a:moveTo>
                    <a:pt x="40657" y="0"/>
                  </a:moveTo>
                  <a:lnTo>
                    <a:pt x="1" y="12910"/>
                  </a:lnTo>
                  <a:lnTo>
                    <a:pt x="14887" y="88033"/>
                  </a:lnTo>
                  <a:lnTo>
                    <a:pt x="40657" y="80516"/>
                  </a:lnTo>
                  <a:lnTo>
                    <a:pt x="66427" y="88033"/>
                  </a:lnTo>
                  <a:lnTo>
                    <a:pt x="81313" y="12910"/>
                  </a:lnTo>
                  <a:lnTo>
                    <a:pt x="40657"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3" name="Google Shape;163;p27"/>
            <p:cNvSpPr/>
            <p:nvPr/>
          </p:nvSpPr>
          <p:spPr>
            <a:xfrm>
              <a:off x="2751375" y="238125"/>
              <a:ext cx="2114775" cy="2296275"/>
            </a:xfrm>
            <a:custGeom>
              <a:avLst/>
              <a:gdLst/>
              <a:ahLst/>
              <a:cxnLst/>
              <a:rect l="l" t="t" r="r" b="b"/>
              <a:pathLst>
                <a:path w="84591" h="91851" extrusionOk="0">
                  <a:moveTo>
                    <a:pt x="42295" y="3018"/>
                  </a:moveTo>
                  <a:lnTo>
                    <a:pt x="81312" y="16735"/>
                  </a:lnTo>
                  <a:lnTo>
                    <a:pt x="66973" y="88258"/>
                  </a:lnTo>
                  <a:lnTo>
                    <a:pt x="42295" y="81142"/>
                  </a:lnTo>
                  <a:lnTo>
                    <a:pt x="17618" y="88257"/>
                  </a:lnTo>
                  <a:lnTo>
                    <a:pt x="3278" y="16735"/>
                  </a:lnTo>
                  <a:lnTo>
                    <a:pt x="42295" y="3018"/>
                  </a:lnTo>
                  <a:close/>
                  <a:moveTo>
                    <a:pt x="42295" y="0"/>
                  </a:moveTo>
                  <a:lnTo>
                    <a:pt x="0" y="14870"/>
                  </a:lnTo>
                  <a:lnTo>
                    <a:pt x="15434" y="91850"/>
                  </a:lnTo>
                  <a:lnTo>
                    <a:pt x="42295" y="84104"/>
                  </a:lnTo>
                  <a:lnTo>
                    <a:pt x="69157" y="91850"/>
                  </a:lnTo>
                  <a:lnTo>
                    <a:pt x="84591" y="14870"/>
                  </a:lnTo>
                  <a:lnTo>
                    <a:pt x="42295" y="0"/>
                  </a:lnTo>
                  <a:close/>
                </a:path>
              </a:pathLst>
            </a:custGeom>
            <a:solidFill>
              <a:srgbClr val="0034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4" name="Google Shape;164;p27"/>
            <p:cNvSpPr/>
            <p:nvPr/>
          </p:nvSpPr>
          <p:spPr>
            <a:xfrm>
              <a:off x="2975625" y="455125"/>
              <a:ext cx="1666250" cy="2037500"/>
            </a:xfrm>
            <a:custGeom>
              <a:avLst/>
              <a:gdLst/>
              <a:ahLst/>
              <a:cxnLst/>
              <a:rect l="l" t="t" r="r" b="b"/>
              <a:pathLst>
                <a:path w="66650" h="81500" extrusionOk="0">
                  <a:moveTo>
                    <a:pt x="33325" y="1"/>
                  </a:moveTo>
                  <a:lnTo>
                    <a:pt x="0" y="11952"/>
                  </a:lnTo>
                  <a:lnTo>
                    <a:pt x="12979" y="81499"/>
                  </a:lnTo>
                  <a:lnTo>
                    <a:pt x="33325" y="74539"/>
                  </a:lnTo>
                  <a:lnTo>
                    <a:pt x="53670" y="81499"/>
                  </a:lnTo>
                  <a:lnTo>
                    <a:pt x="66650" y="11952"/>
                  </a:lnTo>
                  <a:lnTo>
                    <a:pt x="33325" y="1"/>
                  </a:lnTo>
                  <a:close/>
                </a:path>
              </a:pathLst>
            </a:custGeom>
            <a:solidFill>
              <a:srgbClr val="0034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5" name="Google Shape;165;p27"/>
            <p:cNvSpPr/>
            <p:nvPr/>
          </p:nvSpPr>
          <p:spPr>
            <a:xfrm>
              <a:off x="2501525" y="1739600"/>
              <a:ext cx="342600" cy="325850"/>
            </a:xfrm>
            <a:custGeom>
              <a:avLst/>
              <a:gdLst/>
              <a:ahLst/>
              <a:cxnLst/>
              <a:rect l="l" t="t" r="r" b="b"/>
              <a:pathLst>
                <a:path w="13704" h="13034" extrusionOk="0">
                  <a:moveTo>
                    <a:pt x="6851" y="0"/>
                  </a:moveTo>
                  <a:lnTo>
                    <a:pt x="5235" y="4979"/>
                  </a:lnTo>
                  <a:lnTo>
                    <a:pt x="1" y="4979"/>
                  </a:lnTo>
                  <a:lnTo>
                    <a:pt x="4235" y="8055"/>
                  </a:lnTo>
                  <a:lnTo>
                    <a:pt x="2617" y="13033"/>
                  </a:lnTo>
                  <a:lnTo>
                    <a:pt x="6851" y="9956"/>
                  </a:lnTo>
                  <a:lnTo>
                    <a:pt x="11087" y="13033"/>
                  </a:lnTo>
                  <a:lnTo>
                    <a:pt x="9469" y="8055"/>
                  </a:lnTo>
                  <a:lnTo>
                    <a:pt x="13703" y="4979"/>
                  </a:lnTo>
                  <a:lnTo>
                    <a:pt x="8469" y="4979"/>
                  </a:lnTo>
                  <a:lnTo>
                    <a:pt x="6851" y="0"/>
                  </a:lnTo>
                  <a:close/>
                </a:path>
              </a:pathLst>
            </a:custGeom>
            <a:solidFill>
              <a:srgbClr val="DC564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6" name="Google Shape;166;p27"/>
            <p:cNvSpPr/>
            <p:nvPr/>
          </p:nvSpPr>
          <p:spPr>
            <a:xfrm>
              <a:off x="4773375" y="1739600"/>
              <a:ext cx="342625" cy="325850"/>
            </a:xfrm>
            <a:custGeom>
              <a:avLst/>
              <a:gdLst/>
              <a:ahLst/>
              <a:cxnLst/>
              <a:rect l="l" t="t" r="r" b="b"/>
              <a:pathLst>
                <a:path w="13705" h="13034" extrusionOk="0">
                  <a:moveTo>
                    <a:pt x="6853" y="0"/>
                  </a:moveTo>
                  <a:lnTo>
                    <a:pt x="5235" y="4979"/>
                  </a:lnTo>
                  <a:lnTo>
                    <a:pt x="1" y="4979"/>
                  </a:lnTo>
                  <a:lnTo>
                    <a:pt x="4236" y="8055"/>
                  </a:lnTo>
                  <a:lnTo>
                    <a:pt x="2618" y="13033"/>
                  </a:lnTo>
                  <a:lnTo>
                    <a:pt x="6853" y="9956"/>
                  </a:lnTo>
                  <a:lnTo>
                    <a:pt x="11087" y="13033"/>
                  </a:lnTo>
                  <a:lnTo>
                    <a:pt x="9469" y="8055"/>
                  </a:lnTo>
                  <a:lnTo>
                    <a:pt x="13704" y="4979"/>
                  </a:lnTo>
                  <a:lnTo>
                    <a:pt x="8470" y="4979"/>
                  </a:lnTo>
                  <a:lnTo>
                    <a:pt x="6853" y="0"/>
                  </a:lnTo>
                  <a:close/>
                </a:path>
              </a:pathLst>
            </a:custGeom>
            <a:solidFill>
              <a:srgbClr val="DC564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7" name="Google Shape;167;p27"/>
            <p:cNvSpPr/>
            <p:nvPr/>
          </p:nvSpPr>
          <p:spPr>
            <a:xfrm>
              <a:off x="2504550" y="1851400"/>
              <a:ext cx="2608400" cy="2608350"/>
            </a:xfrm>
            <a:custGeom>
              <a:avLst/>
              <a:gdLst/>
              <a:ahLst/>
              <a:cxnLst/>
              <a:rect l="l" t="t" r="r" b="b"/>
              <a:pathLst>
                <a:path w="104336" h="104334" extrusionOk="0">
                  <a:moveTo>
                    <a:pt x="52168" y="1"/>
                  </a:moveTo>
                  <a:cubicBezTo>
                    <a:pt x="38332" y="1"/>
                    <a:pt x="25064" y="5496"/>
                    <a:pt x="15281" y="15278"/>
                  </a:cubicBezTo>
                  <a:cubicBezTo>
                    <a:pt x="5498" y="25062"/>
                    <a:pt x="1" y="38331"/>
                    <a:pt x="1" y="52167"/>
                  </a:cubicBezTo>
                  <a:cubicBezTo>
                    <a:pt x="1" y="66003"/>
                    <a:pt x="5498" y="79272"/>
                    <a:pt x="15281" y="89055"/>
                  </a:cubicBezTo>
                  <a:cubicBezTo>
                    <a:pt x="25064" y="98838"/>
                    <a:pt x="38332" y="104334"/>
                    <a:pt x="52168" y="104334"/>
                  </a:cubicBezTo>
                  <a:cubicBezTo>
                    <a:pt x="66003" y="104334"/>
                    <a:pt x="79273" y="98838"/>
                    <a:pt x="89056" y="89055"/>
                  </a:cubicBezTo>
                  <a:cubicBezTo>
                    <a:pt x="98839" y="79272"/>
                    <a:pt x="104335" y="66003"/>
                    <a:pt x="104335" y="52167"/>
                  </a:cubicBezTo>
                  <a:cubicBezTo>
                    <a:pt x="104335" y="38331"/>
                    <a:pt x="98839" y="25062"/>
                    <a:pt x="89056" y="15278"/>
                  </a:cubicBezTo>
                  <a:cubicBezTo>
                    <a:pt x="79273" y="5496"/>
                    <a:pt x="66003" y="1"/>
                    <a:pt x="52168"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8" name="Google Shape;168;p27"/>
            <p:cNvSpPr/>
            <p:nvPr/>
          </p:nvSpPr>
          <p:spPr>
            <a:xfrm>
              <a:off x="2680425" y="2027225"/>
              <a:ext cx="2256650" cy="2256675"/>
            </a:xfrm>
            <a:custGeom>
              <a:avLst/>
              <a:gdLst/>
              <a:ahLst/>
              <a:cxnLst/>
              <a:rect l="l" t="t" r="r" b="b"/>
              <a:pathLst>
                <a:path w="90266" h="90267" extrusionOk="0">
                  <a:moveTo>
                    <a:pt x="45133" y="1"/>
                  </a:moveTo>
                  <a:cubicBezTo>
                    <a:pt x="33163" y="1"/>
                    <a:pt x="21683" y="4756"/>
                    <a:pt x="13220" y="13219"/>
                  </a:cubicBezTo>
                  <a:cubicBezTo>
                    <a:pt x="4755" y="21683"/>
                    <a:pt x="0" y="33163"/>
                    <a:pt x="0" y="45134"/>
                  </a:cubicBezTo>
                  <a:cubicBezTo>
                    <a:pt x="0" y="57104"/>
                    <a:pt x="4755" y="68584"/>
                    <a:pt x="13220" y="77048"/>
                  </a:cubicBezTo>
                  <a:cubicBezTo>
                    <a:pt x="21683" y="85512"/>
                    <a:pt x="33163" y="90267"/>
                    <a:pt x="45133" y="90267"/>
                  </a:cubicBezTo>
                  <a:cubicBezTo>
                    <a:pt x="57102" y="90267"/>
                    <a:pt x="68582" y="85512"/>
                    <a:pt x="77047" y="77048"/>
                  </a:cubicBezTo>
                  <a:cubicBezTo>
                    <a:pt x="85511" y="68584"/>
                    <a:pt x="90266" y="57104"/>
                    <a:pt x="90266" y="45134"/>
                  </a:cubicBezTo>
                  <a:cubicBezTo>
                    <a:pt x="90266" y="33163"/>
                    <a:pt x="85511" y="21683"/>
                    <a:pt x="77047" y="13219"/>
                  </a:cubicBezTo>
                  <a:cubicBezTo>
                    <a:pt x="68582" y="4756"/>
                    <a:pt x="57102" y="1"/>
                    <a:pt x="45133" y="1"/>
                  </a:cubicBezTo>
                  <a:close/>
                </a:path>
              </a:pathLst>
            </a:custGeom>
            <a:solidFill>
              <a:srgbClr val="0034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9" name="Google Shape;169;p27"/>
            <p:cNvSpPr/>
            <p:nvPr/>
          </p:nvSpPr>
          <p:spPr>
            <a:xfrm>
              <a:off x="2793275" y="2140100"/>
              <a:ext cx="2030950" cy="2030950"/>
            </a:xfrm>
            <a:custGeom>
              <a:avLst/>
              <a:gdLst/>
              <a:ahLst/>
              <a:cxnLst/>
              <a:rect l="l" t="t" r="r" b="b"/>
              <a:pathLst>
                <a:path w="81238" h="81238" extrusionOk="0">
                  <a:moveTo>
                    <a:pt x="40619" y="0"/>
                  </a:moveTo>
                  <a:cubicBezTo>
                    <a:pt x="29846" y="0"/>
                    <a:pt x="19514" y="4280"/>
                    <a:pt x="11898" y="11897"/>
                  </a:cubicBezTo>
                  <a:cubicBezTo>
                    <a:pt x="4281" y="19515"/>
                    <a:pt x="1" y="29846"/>
                    <a:pt x="1" y="40619"/>
                  </a:cubicBezTo>
                  <a:cubicBezTo>
                    <a:pt x="1" y="51391"/>
                    <a:pt x="4281" y="61723"/>
                    <a:pt x="11898" y="69340"/>
                  </a:cubicBezTo>
                  <a:cubicBezTo>
                    <a:pt x="19514" y="76958"/>
                    <a:pt x="29846" y="81237"/>
                    <a:pt x="40619" y="81237"/>
                  </a:cubicBezTo>
                  <a:cubicBezTo>
                    <a:pt x="51391" y="81237"/>
                    <a:pt x="61723" y="76958"/>
                    <a:pt x="69340" y="69340"/>
                  </a:cubicBezTo>
                  <a:cubicBezTo>
                    <a:pt x="76957" y="61723"/>
                    <a:pt x="81237" y="51391"/>
                    <a:pt x="81237" y="40619"/>
                  </a:cubicBezTo>
                  <a:cubicBezTo>
                    <a:pt x="81237" y="29846"/>
                    <a:pt x="76957" y="19515"/>
                    <a:pt x="69340" y="11897"/>
                  </a:cubicBezTo>
                  <a:cubicBezTo>
                    <a:pt x="61723" y="4280"/>
                    <a:pt x="51391" y="0"/>
                    <a:pt x="40619"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0" name="Google Shape;170;p27"/>
            <p:cNvSpPr/>
            <p:nvPr/>
          </p:nvSpPr>
          <p:spPr>
            <a:xfrm>
              <a:off x="2790825" y="2133025"/>
              <a:ext cx="2035825" cy="1947625"/>
            </a:xfrm>
            <a:custGeom>
              <a:avLst/>
              <a:gdLst/>
              <a:ahLst/>
              <a:cxnLst/>
              <a:rect l="l" t="t" r="r" b="b"/>
              <a:pathLst>
                <a:path w="81433" h="77905" extrusionOk="0">
                  <a:moveTo>
                    <a:pt x="40717" y="1"/>
                  </a:moveTo>
                  <a:cubicBezTo>
                    <a:pt x="36496" y="1"/>
                    <a:pt x="32426" y="640"/>
                    <a:pt x="28595" y="1827"/>
                  </a:cubicBezTo>
                  <a:lnTo>
                    <a:pt x="39805" y="9972"/>
                  </a:lnTo>
                  <a:lnTo>
                    <a:pt x="39805" y="25013"/>
                  </a:lnTo>
                  <a:lnTo>
                    <a:pt x="26284" y="34839"/>
                  </a:lnTo>
                  <a:lnTo>
                    <a:pt x="12114" y="28660"/>
                  </a:lnTo>
                  <a:lnTo>
                    <a:pt x="9092" y="14965"/>
                  </a:lnTo>
                  <a:cubicBezTo>
                    <a:pt x="4067" y="21085"/>
                    <a:pt x="785" y="28690"/>
                    <a:pt x="1" y="37021"/>
                  </a:cubicBezTo>
                  <a:lnTo>
                    <a:pt x="11385" y="30331"/>
                  </a:lnTo>
                  <a:lnTo>
                    <a:pt x="25583" y="36522"/>
                  </a:lnTo>
                  <a:lnTo>
                    <a:pt x="30687" y="52231"/>
                  </a:lnTo>
                  <a:lnTo>
                    <a:pt x="19734" y="63416"/>
                  </a:lnTo>
                  <a:lnTo>
                    <a:pt x="5245" y="61278"/>
                  </a:lnTo>
                  <a:lnTo>
                    <a:pt x="5245" y="61278"/>
                  </a:lnTo>
                  <a:cubicBezTo>
                    <a:pt x="9403" y="68498"/>
                    <a:pt x="15701" y="74329"/>
                    <a:pt x="23273" y="77904"/>
                  </a:cubicBezTo>
                  <a:lnTo>
                    <a:pt x="21037" y="64692"/>
                  </a:lnTo>
                  <a:lnTo>
                    <a:pt x="31776" y="53725"/>
                  </a:lnTo>
                  <a:lnTo>
                    <a:pt x="49659" y="53725"/>
                  </a:lnTo>
                  <a:lnTo>
                    <a:pt x="60397" y="64692"/>
                  </a:lnTo>
                  <a:lnTo>
                    <a:pt x="58161" y="77904"/>
                  </a:lnTo>
                  <a:cubicBezTo>
                    <a:pt x="65733" y="74329"/>
                    <a:pt x="72031" y="68499"/>
                    <a:pt x="76188" y="61278"/>
                  </a:cubicBezTo>
                  <a:lnTo>
                    <a:pt x="76188" y="61278"/>
                  </a:lnTo>
                  <a:lnTo>
                    <a:pt x="61698" y="63416"/>
                  </a:lnTo>
                  <a:lnTo>
                    <a:pt x="50746" y="52231"/>
                  </a:lnTo>
                  <a:lnTo>
                    <a:pt x="55849" y="36522"/>
                  </a:lnTo>
                  <a:lnTo>
                    <a:pt x="70048" y="30331"/>
                  </a:lnTo>
                  <a:lnTo>
                    <a:pt x="81432" y="37021"/>
                  </a:lnTo>
                  <a:cubicBezTo>
                    <a:pt x="80648" y="28690"/>
                    <a:pt x="77366" y="21085"/>
                    <a:pt x="72341" y="14965"/>
                  </a:cubicBezTo>
                  <a:lnTo>
                    <a:pt x="69319" y="28660"/>
                  </a:lnTo>
                  <a:lnTo>
                    <a:pt x="55148" y="34839"/>
                  </a:lnTo>
                  <a:lnTo>
                    <a:pt x="41626" y="25013"/>
                  </a:lnTo>
                  <a:lnTo>
                    <a:pt x="41626" y="9972"/>
                  </a:lnTo>
                  <a:lnTo>
                    <a:pt x="52839" y="1827"/>
                  </a:lnTo>
                  <a:cubicBezTo>
                    <a:pt x="49008" y="640"/>
                    <a:pt x="44937" y="1"/>
                    <a:pt x="40717" y="1"/>
                  </a:cubicBezTo>
                  <a:close/>
                </a:path>
              </a:pathLst>
            </a:custGeom>
            <a:solidFill>
              <a:srgbClr val="0034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1" name="Google Shape;171;p27"/>
            <p:cNvSpPr/>
            <p:nvPr/>
          </p:nvSpPr>
          <p:spPr>
            <a:xfrm>
              <a:off x="1332450" y="3243850"/>
              <a:ext cx="4952600" cy="1632875"/>
            </a:xfrm>
            <a:custGeom>
              <a:avLst/>
              <a:gdLst/>
              <a:ahLst/>
              <a:cxnLst/>
              <a:rect l="l" t="t" r="r" b="b"/>
              <a:pathLst>
                <a:path w="198104" h="65315" extrusionOk="0">
                  <a:moveTo>
                    <a:pt x="99052" y="1"/>
                  </a:moveTo>
                  <a:cubicBezTo>
                    <a:pt x="74584" y="1"/>
                    <a:pt x="49761" y="3989"/>
                    <a:pt x="25273" y="11854"/>
                  </a:cubicBezTo>
                  <a:lnTo>
                    <a:pt x="23718" y="12354"/>
                  </a:lnTo>
                  <a:lnTo>
                    <a:pt x="25345" y="19263"/>
                  </a:lnTo>
                  <a:cubicBezTo>
                    <a:pt x="18909" y="21561"/>
                    <a:pt x="11578" y="24468"/>
                    <a:pt x="5363" y="27328"/>
                  </a:cubicBezTo>
                  <a:lnTo>
                    <a:pt x="0" y="29795"/>
                  </a:lnTo>
                  <a:lnTo>
                    <a:pt x="5291" y="32415"/>
                  </a:lnTo>
                  <a:cubicBezTo>
                    <a:pt x="11660" y="35567"/>
                    <a:pt x="15050" y="37407"/>
                    <a:pt x="20528" y="40745"/>
                  </a:cubicBezTo>
                  <a:cubicBezTo>
                    <a:pt x="17961" y="46812"/>
                    <a:pt x="15563" y="53014"/>
                    <a:pt x="13387" y="59211"/>
                  </a:cubicBezTo>
                  <a:lnTo>
                    <a:pt x="11245" y="65310"/>
                  </a:lnTo>
                  <a:lnTo>
                    <a:pt x="17171" y="62729"/>
                  </a:lnTo>
                  <a:cubicBezTo>
                    <a:pt x="24707" y="59447"/>
                    <a:pt x="32102" y="56561"/>
                    <a:pt x="39776" y="53907"/>
                  </a:cubicBezTo>
                  <a:lnTo>
                    <a:pt x="42140" y="53075"/>
                  </a:lnTo>
                  <a:lnTo>
                    <a:pt x="40738" y="46421"/>
                  </a:lnTo>
                  <a:cubicBezTo>
                    <a:pt x="60206" y="40838"/>
                    <a:pt x="79790" y="38005"/>
                    <a:pt x="99052" y="38005"/>
                  </a:cubicBezTo>
                  <a:cubicBezTo>
                    <a:pt x="118314" y="38005"/>
                    <a:pt x="137898" y="40838"/>
                    <a:pt x="157366" y="46421"/>
                  </a:cubicBezTo>
                  <a:lnTo>
                    <a:pt x="155952" y="53088"/>
                  </a:lnTo>
                  <a:lnTo>
                    <a:pt x="158328" y="53910"/>
                  </a:lnTo>
                  <a:cubicBezTo>
                    <a:pt x="166004" y="56567"/>
                    <a:pt x="173398" y="59453"/>
                    <a:pt x="180933" y="62733"/>
                  </a:cubicBezTo>
                  <a:lnTo>
                    <a:pt x="186858" y="65314"/>
                  </a:lnTo>
                  <a:lnTo>
                    <a:pt x="184717" y="59216"/>
                  </a:lnTo>
                  <a:cubicBezTo>
                    <a:pt x="182542" y="53019"/>
                    <a:pt x="180145" y="46818"/>
                    <a:pt x="177577" y="40749"/>
                  </a:cubicBezTo>
                  <a:cubicBezTo>
                    <a:pt x="183056" y="37412"/>
                    <a:pt x="186445" y="35572"/>
                    <a:pt x="192814" y="32419"/>
                  </a:cubicBezTo>
                  <a:lnTo>
                    <a:pt x="198104" y="29800"/>
                  </a:lnTo>
                  <a:lnTo>
                    <a:pt x="192742" y="27333"/>
                  </a:lnTo>
                  <a:cubicBezTo>
                    <a:pt x="186528" y="24474"/>
                    <a:pt x="180121" y="21863"/>
                    <a:pt x="172790" y="19462"/>
                  </a:cubicBezTo>
                  <a:lnTo>
                    <a:pt x="174417" y="12549"/>
                  </a:lnTo>
                  <a:lnTo>
                    <a:pt x="172834" y="11854"/>
                  </a:lnTo>
                  <a:cubicBezTo>
                    <a:pt x="148344" y="3989"/>
                    <a:pt x="123521" y="1"/>
                    <a:pt x="99052"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 name="Google Shape;172;p27"/>
            <p:cNvSpPr/>
            <p:nvPr/>
          </p:nvSpPr>
          <p:spPr>
            <a:xfrm>
              <a:off x="1495975" y="3793600"/>
              <a:ext cx="807900" cy="953875"/>
            </a:xfrm>
            <a:custGeom>
              <a:avLst/>
              <a:gdLst/>
              <a:ahLst/>
              <a:cxnLst/>
              <a:rect l="l" t="t" r="r" b="b"/>
              <a:pathLst>
                <a:path w="32316" h="38155" extrusionOk="0">
                  <a:moveTo>
                    <a:pt x="19448" y="0"/>
                  </a:moveTo>
                  <a:cubicBezTo>
                    <a:pt x="12861" y="2331"/>
                    <a:pt x="6378" y="4963"/>
                    <a:pt x="0" y="7898"/>
                  </a:cubicBezTo>
                  <a:cubicBezTo>
                    <a:pt x="7252" y="11487"/>
                    <a:pt x="10763" y="13443"/>
                    <a:pt x="17536" y="17626"/>
                  </a:cubicBezTo>
                  <a:cubicBezTo>
                    <a:pt x="14624" y="24361"/>
                    <a:pt x="11948" y="31204"/>
                    <a:pt x="9507" y="38155"/>
                  </a:cubicBezTo>
                  <a:cubicBezTo>
                    <a:pt x="17057" y="34866"/>
                    <a:pt x="24555" y="31937"/>
                    <a:pt x="32315" y="29251"/>
                  </a:cubicBezTo>
                  <a:cubicBezTo>
                    <a:pt x="32312" y="29239"/>
                    <a:pt x="32310" y="29228"/>
                    <a:pt x="32307" y="29216"/>
                  </a:cubicBezTo>
                  <a:cubicBezTo>
                    <a:pt x="29844" y="27834"/>
                    <a:pt x="28379" y="27052"/>
                    <a:pt x="25650" y="25661"/>
                  </a:cubicBezTo>
                  <a:cubicBezTo>
                    <a:pt x="23583" y="17107"/>
                    <a:pt x="21515" y="8554"/>
                    <a:pt x="19448" y="0"/>
                  </a:cubicBezTo>
                  <a:close/>
                </a:path>
              </a:pathLst>
            </a:custGeom>
            <a:solidFill>
              <a:srgbClr val="DC564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3" name="Google Shape;173;p27"/>
            <p:cNvSpPr/>
            <p:nvPr/>
          </p:nvSpPr>
          <p:spPr>
            <a:xfrm>
              <a:off x="5313675" y="3793675"/>
              <a:ext cx="807875" cy="953950"/>
            </a:xfrm>
            <a:custGeom>
              <a:avLst/>
              <a:gdLst/>
              <a:ahLst/>
              <a:cxnLst/>
              <a:rect l="l" t="t" r="r" b="b"/>
              <a:pathLst>
                <a:path w="32315" h="38158" extrusionOk="0">
                  <a:moveTo>
                    <a:pt x="12866" y="1"/>
                  </a:moveTo>
                  <a:cubicBezTo>
                    <a:pt x="10799" y="8553"/>
                    <a:pt x="8732" y="17105"/>
                    <a:pt x="6665" y="25658"/>
                  </a:cubicBezTo>
                  <a:lnTo>
                    <a:pt x="6633" y="25647"/>
                  </a:lnTo>
                  <a:lnTo>
                    <a:pt x="6658" y="25662"/>
                  </a:lnTo>
                  <a:cubicBezTo>
                    <a:pt x="3932" y="27053"/>
                    <a:pt x="2468" y="27835"/>
                    <a:pt x="8" y="29218"/>
                  </a:cubicBezTo>
                  <a:cubicBezTo>
                    <a:pt x="6" y="29231"/>
                    <a:pt x="3" y="29242"/>
                    <a:pt x="0" y="29254"/>
                  </a:cubicBezTo>
                  <a:cubicBezTo>
                    <a:pt x="7760" y="31939"/>
                    <a:pt x="15258" y="34869"/>
                    <a:pt x="22808" y="38157"/>
                  </a:cubicBezTo>
                  <a:cubicBezTo>
                    <a:pt x="20371" y="31212"/>
                    <a:pt x="17694" y="24369"/>
                    <a:pt x="14780" y="17627"/>
                  </a:cubicBezTo>
                  <a:cubicBezTo>
                    <a:pt x="21552" y="13444"/>
                    <a:pt x="25063" y="11490"/>
                    <a:pt x="32315" y="7900"/>
                  </a:cubicBezTo>
                  <a:cubicBezTo>
                    <a:pt x="25945" y="4968"/>
                    <a:pt x="19461" y="2335"/>
                    <a:pt x="12866" y="1"/>
                  </a:cubicBezTo>
                  <a:close/>
                </a:path>
              </a:pathLst>
            </a:custGeom>
            <a:solidFill>
              <a:srgbClr val="DC564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4" name="Google Shape;174;p27"/>
            <p:cNvSpPr/>
            <p:nvPr/>
          </p:nvSpPr>
          <p:spPr>
            <a:xfrm>
              <a:off x="2004475" y="3314325"/>
              <a:ext cx="3608650" cy="1061950"/>
            </a:xfrm>
            <a:custGeom>
              <a:avLst/>
              <a:gdLst/>
              <a:ahLst/>
              <a:cxnLst/>
              <a:rect l="l" t="t" r="r" b="b"/>
              <a:pathLst>
                <a:path w="144346" h="42478" extrusionOk="0">
                  <a:moveTo>
                    <a:pt x="72148" y="1"/>
                  </a:moveTo>
                  <a:cubicBezTo>
                    <a:pt x="48090" y="1"/>
                    <a:pt x="24041" y="3873"/>
                    <a:pt x="0" y="11618"/>
                  </a:cubicBezTo>
                  <a:cubicBezTo>
                    <a:pt x="2418" y="21904"/>
                    <a:pt x="4835" y="32191"/>
                    <a:pt x="7253" y="42477"/>
                  </a:cubicBezTo>
                  <a:cubicBezTo>
                    <a:pt x="28981" y="35549"/>
                    <a:pt x="50576" y="32085"/>
                    <a:pt x="72171" y="32085"/>
                  </a:cubicBezTo>
                  <a:cubicBezTo>
                    <a:pt x="93766" y="32085"/>
                    <a:pt x="115361" y="35549"/>
                    <a:pt x="137091" y="42477"/>
                  </a:cubicBezTo>
                  <a:cubicBezTo>
                    <a:pt x="139509" y="32191"/>
                    <a:pt x="141927" y="21904"/>
                    <a:pt x="144345" y="11618"/>
                  </a:cubicBezTo>
                  <a:cubicBezTo>
                    <a:pt x="120271" y="3873"/>
                    <a:pt x="96205" y="1"/>
                    <a:pt x="72148" y="1"/>
                  </a:cubicBezTo>
                  <a:close/>
                </a:path>
              </a:pathLst>
            </a:custGeom>
            <a:solidFill>
              <a:srgbClr val="DC564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5" name="Google Shape;175;p27"/>
            <p:cNvSpPr/>
            <p:nvPr/>
          </p:nvSpPr>
          <p:spPr>
            <a:xfrm>
              <a:off x="2447375" y="3525925"/>
              <a:ext cx="450650" cy="619350"/>
            </a:xfrm>
            <a:custGeom>
              <a:avLst/>
              <a:gdLst/>
              <a:ahLst/>
              <a:cxnLst/>
              <a:rect l="l" t="t" r="r" b="b"/>
              <a:pathLst>
                <a:path w="18026" h="24774" extrusionOk="0">
                  <a:moveTo>
                    <a:pt x="10631" y="0"/>
                  </a:moveTo>
                  <a:cubicBezTo>
                    <a:pt x="10070" y="0"/>
                    <a:pt x="9457" y="71"/>
                    <a:pt x="8794" y="214"/>
                  </a:cubicBezTo>
                  <a:cubicBezTo>
                    <a:pt x="7185" y="564"/>
                    <a:pt x="6382" y="745"/>
                    <a:pt x="4778" y="1124"/>
                  </a:cubicBezTo>
                  <a:cubicBezTo>
                    <a:pt x="1448" y="1911"/>
                    <a:pt x="1" y="3864"/>
                    <a:pt x="687" y="6601"/>
                  </a:cubicBezTo>
                  <a:cubicBezTo>
                    <a:pt x="1377" y="9350"/>
                    <a:pt x="1723" y="10725"/>
                    <a:pt x="2413" y="13474"/>
                  </a:cubicBezTo>
                  <a:cubicBezTo>
                    <a:pt x="2552" y="14027"/>
                    <a:pt x="2943" y="14296"/>
                    <a:pt x="3593" y="14315"/>
                  </a:cubicBezTo>
                  <a:cubicBezTo>
                    <a:pt x="7010" y="14402"/>
                    <a:pt x="8708" y="14483"/>
                    <a:pt x="12078" y="14717"/>
                  </a:cubicBezTo>
                  <a:lnTo>
                    <a:pt x="12882" y="18631"/>
                  </a:lnTo>
                  <a:cubicBezTo>
                    <a:pt x="13046" y="19425"/>
                    <a:pt x="12666" y="19904"/>
                    <a:pt x="11816" y="20094"/>
                  </a:cubicBezTo>
                  <a:cubicBezTo>
                    <a:pt x="11189" y="20233"/>
                    <a:pt x="10875" y="20304"/>
                    <a:pt x="10249" y="20448"/>
                  </a:cubicBezTo>
                  <a:cubicBezTo>
                    <a:pt x="10082" y="20487"/>
                    <a:pt x="9925" y="20507"/>
                    <a:pt x="9780" y="20507"/>
                  </a:cubicBezTo>
                  <a:cubicBezTo>
                    <a:pt x="9214" y="20507"/>
                    <a:pt x="8820" y="20211"/>
                    <a:pt x="8677" y="19582"/>
                  </a:cubicBezTo>
                  <a:cubicBezTo>
                    <a:pt x="8472" y="18681"/>
                    <a:pt x="8370" y="18229"/>
                    <a:pt x="8164" y="17328"/>
                  </a:cubicBezTo>
                  <a:cubicBezTo>
                    <a:pt x="8107" y="17077"/>
                    <a:pt x="7974" y="16957"/>
                    <a:pt x="7746" y="16957"/>
                  </a:cubicBezTo>
                  <a:cubicBezTo>
                    <a:pt x="7681" y="16957"/>
                    <a:pt x="7607" y="16967"/>
                    <a:pt x="7526" y="16986"/>
                  </a:cubicBezTo>
                  <a:cubicBezTo>
                    <a:pt x="6144" y="17318"/>
                    <a:pt x="5454" y="17491"/>
                    <a:pt x="4076" y="17849"/>
                  </a:cubicBezTo>
                  <a:cubicBezTo>
                    <a:pt x="3745" y="17934"/>
                    <a:pt x="3583" y="18133"/>
                    <a:pt x="3663" y="18453"/>
                  </a:cubicBezTo>
                  <a:lnTo>
                    <a:pt x="4432" y="21510"/>
                  </a:lnTo>
                  <a:cubicBezTo>
                    <a:pt x="4979" y="23687"/>
                    <a:pt x="6347" y="24774"/>
                    <a:pt x="8380" y="24774"/>
                  </a:cubicBezTo>
                  <a:cubicBezTo>
                    <a:pt x="8904" y="24774"/>
                    <a:pt x="9471" y="24702"/>
                    <a:pt x="10080" y="24558"/>
                  </a:cubicBezTo>
                  <a:cubicBezTo>
                    <a:pt x="11513" y="24218"/>
                    <a:pt x="12230" y="24056"/>
                    <a:pt x="13668" y="23745"/>
                  </a:cubicBezTo>
                  <a:cubicBezTo>
                    <a:pt x="16684" y="23093"/>
                    <a:pt x="18025" y="21325"/>
                    <a:pt x="17518" y="18547"/>
                  </a:cubicBezTo>
                  <a:cubicBezTo>
                    <a:pt x="17018" y="15816"/>
                    <a:pt x="16769" y="14451"/>
                    <a:pt x="16270" y="11720"/>
                  </a:cubicBezTo>
                  <a:cubicBezTo>
                    <a:pt x="16167" y="11159"/>
                    <a:pt x="15801" y="10891"/>
                    <a:pt x="15182" y="10799"/>
                  </a:cubicBezTo>
                  <a:cubicBezTo>
                    <a:pt x="11759" y="10513"/>
                    <a:pt x="10033" y="10406"/>
                    <a:pt x="6559" y="10270"/>
                  </a:cubicBezTo>
                  <a:cubicBezTo>
                    <a:pt x="6191" y="8654"/>
                    <a:pt x="6006" y="7845"/>
                    <a:pt x="5639" y="6229"/>
                  </a:cubicBezTo>
                  <a:cubicBezTo>
                    <a:pt x="5465" y="5468"/>
                    <a:pt x="5899" y="4930"/>
                    <a:pt x="6779" y="4728"/>
                  </a:cubicBezTo>
                  <a:cubicBezTo>
                    <a:pt x="7454" y="4572"/>
                    <a:pt x="7793" y="4495"/>
                    <a:pt x="8469" y="4345"/>
                  </a:cubicBezTo>
                  <a:cubicBezTo>
                    <a:pt x="8663" y="4302"/>
                    <a:pt x="8840" y="4281"/>
                    <a:pt x="9001" y="4281"/>
                  </a:cubicBezTo>
                  <a:cubicBezTo>
                    <a:pt x="9627" y="4281"/>
                    <a:pt x="9997" y="4604"/>
                    <a:pt x="10122" y="5213"/>
                  </a:cubicBezTo>
                  <a:lnTo>
                    <a:pt x="10595" y="7508"/>
                  </a:lnTo>
                  <a:cubicBezTo>
                    <a:pt x="10644" y="7748"/>
                    <a:pt x="10817" y="7880"/>
                    <a:pt x="11067" y="7880"/>
                  </a:cubicBezTo>
                  <a:cubicBezTo>
                    <a:pt x="11123" y="7880"/>
                    <a:pt x="11183" y="7874"/>
                    <a:pt x="11246" y="7861"/>
                  </a:cubicBezTo>
                  <a:cubicBezTo>
                    <a:pt x="12688" y="7555"/>
                    <a:pt x="13410" y="7408"/>
                    <a:pt x="14855" y="7127"/>
                  </a:cubicBezTo>
                  <a:cubicBezTo>
                    <a:pt x="15237" y="7054"/>
                    <a:pt x="15379" y="6844"/>
                    <a:pt x="15325" y="6548"/>
                  </a:cubicBezTo>
                  <a:lnTo>
                    <a:pt x="14752" y="3415"/>
                  </a:lnTo>
                  <a:cubicBezTo>
                    <a:pt x="14345" y="1183"/>
                    <a:pt x="12924" y="0"/>
                    <a:pt x="1063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6" name="Google Shape;176;p27"/>
            <p:cNvSpPr/>
            <p:nvPr/>
          </p:nvSpPr>
          <p:spPr>
            <a:xfrm>
              <a:off x="2915525" y="3448625"/>
              <a:ext cx="410350" cy="613225"/>
            </a:xfrm>
            <a:custGeom>
              <a:avLst/>
              <a:gdLst/>
              <a:ahLst/>
              <a:cxnLst/>
              <a:rect l="l" t="t" r="r" b="b"/>
              <a:pathLst>
                <a:path w="16414" h="24529" extrusionOk="0">
                  <a:moveTo>
                    <a:pt x="8933" y="4018"/>
                  </a:moveTo>
                  <a:cubicBezTo>
                    <a:pt x="9659" y="4018"/>
                    <a:pt x="10089" y="4377"/>
                    <a:pt x="10168" y="5055"/>
                  </a:cubicBezTo>
                  <a:cubicBezTo>
                    <a:pt x="10706" y="9653"/>
                    <a:pt x="11243" y="14250"/>
                    <a:pt x="11779" y="18848"/>
                  </a:cubicBezTo>
                  <a:cubicBezTo>
                    <a:pt x="11874" y="19653"/>
                    <a:pt x="11457" y="20096"/>
                    <a:pt x="10598" y="20207"/>
                  </a:cubicBezTo>
                  <a:cubicBezTo>
                    <a:pt x="9831" y="20306"/>
                    <a:pt x="9449" y="20358"/>
                    <a:pt x="8682" y="20464"/>
                  </a:cubicBezTo>
                  <a:cubicBezTo>
                    <a:pt x="8566" y="20481"/>
                    <a:pt x="8456" y="20489"/>
                    <a:pt x="8353" y="20489"/>
                  </a:cubicBezTo>
                  <a:cubicBezTo>
                    <a:pt x="7691" y="20489"/>
                    <a:pt x="7292" y="20157"/>
                    <a:pt x="7195" y="19462"/>
                  </a:cubicBezTo>
                  <a:cubicBezTo>
                    <a:pt x="6555" y="14879"/>
                    <a:pt x="5914" y="10295"/>
                    <a:pt x="5274" y="5710"/>
                  </a:cubicBezTo>
                  <a:cubicBezTo>
                    <a:pt x="5167" y="4937"/>
                    <a:pt x="5607" y="4447"/>
                    <a:pt x="6534" y="4318"/>
                  </a:cubicBezTo>
                  <a:cubicBezTo>
                    <a:pt x="7360" y="4203"/>
                    <a:pt x="7774" y="4147"/>
                    <a:pt x="8601" y="4041"/>
                  </a:cubicBezTo>
                  <a:cubicBezTo>
                    <a:pt x="8717" y="4026"/>
                    <a:pt x="8828" y="4018"/>
                    <a:pt x="8933" y="4018"/>
                  </a:cubicBezTo>
                  <a:close/>
                  <a:moveTo>
                    <a:pt x="10219" y="0"/>
                  </a:moveTo>
                  <a:cubicBezTo>
                    <a:pt x="9846" y="0"/>
                    <a:pt x="9451" y="26"/>
                    <a:pt x="9034" y="78"/>
                  </a:cubicBezTo>
                  <a:cubicBezTo>
                    <a:pt x="7407" y="280"/>
                    <a:pt x="6595" y="391"/>
                    <a:pt x="4971" y="624"/>
                  </a:cubicBezTo>
                  <a:cubicBezTo>
                    <a:pt x="1564" y="1115"/>
                    <a:pt x="0" y="2923"/>
                    <a:pt x="451" y="5710"/>
                  </a:cubicBezTo>
                  <a:cubicBezTo>
                    <a:pt x="1270" y="10773"/>
                    <a:pt x="2089" y="15835"/>
                    <a:pt x="2907" y="20898"/>
                  </a:cubicBezTo>
                  <a:cubicBezTo>
                    <a:pt x="3298" y="23311"/>
                    <a:pt x="4738" y="24529"/>
                    <a:pt x="7091" y="24529"/>
                  </a:cubicBezTo>
                  <a:cubicBezTo>
                    <a:pt x="7456" y="24529"/>
                    <a:pt x="7844" y="24499"/>
                    <a:pt x="8254" y="24440"/>
                  </a:cubicBezTo>
                  <a:cubicBezTo>
                    <a:pt x="9704" y="24231"/>
                    <a:pt x="10430" y="24133"/>
                    <a:pt x="11882" y="23953"/>
                  </a:cubicBezTo>
                  <a:cubicBezTo>
                    <a:pt x="14931" y="23573"/>
                    <a:pt x="16414" y="21932"/>
                    <a:pt x="16145" y="19119"/>
                  </a:cubicBezTo>
                  <a:lnTo>
                    <a:pt x="14678" y="3799"/>
                  </a:lnTo>
                  <a:cubicBezTo>
                    <a:pt x="14442" y="1330"/>
                    <a:pt x="12900" y="0"/>
                    <a:pt x="10219"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7" name="Google Shape;177;p27"/>
            <p:cNvSpPr/>
            <p:nvPr/>
          </p:nvSpPr>
          <p:spPr>
            <a:xfrm>
              <a:off x="3388800" y="3412225"/>
              <a:ext cx="368600" cy="605550"/>
            </a:xfrm>
            <a:custGeom>
              <a:avLst/>
              <a:gdLst/>
              <a:ahLst/>
              <a:cxnLst/>
              <a:rect l="l" t="t" r="r" b="b"/>
              <a:pathLst>
                <a:path w="14744" h="24222" extrusionOk="0">
                  <a:moveTo>
                    <a:pt x="9628" y="1"/>
                  </a:moveTo>
                  <a:cubicBezTo>
                    <a:pt x="9508" y="1"/>
                    <a:pt x="9385" y="3"/>
                    <a:pt x="9260" y="8"/>
                  </a:cubicBezTo>
                  <a:cubicBezTo>
                    <a:pt x="7624" y="64"/>
                    <a:pt x="6807" y="101"/>
                    <a:pt x="5174" y="189"/>
                  </a:cubicBezTo>
                  <a:cubicBezTo>
                    <a:pt x="1744" y="375"/>
                    <a:pt x="0" y="2039"/>
                    <a:pt x="212" y="4856"/>
                  </a:cubicBezTo>
                  <a:lnTo>
                    <a:pt x="1368" y="20204"/>
                  </a:lnTo>
                  <a:cubicBezTo>
                    <a:pt x="1568" y="22869"/>
                    <a:pt x="3163" y="24221"/>
                    <a:pt x="5925" y="24221"/>
                  </a:cubicBezTo>
                  <a:cubicBezTo>
                    <a:pt x="6084" y="24221"/>
                    <a:pt x="6246" y="24217"/>
                    <a:pt x="6413" y="24208"/>
                  </a:cubicBezTo>
                  <a:cubicBezTo>
                    <a:pt x="7872" y="24129"/>
                    <a:pt x="8603" y="24096"/>
                    <a:pt x="10063" y="24045"/>
                  </a:cubicBezTo>
                  <a:cubicBezTo>
                    <a:pt x="13096" y="23940"/>
                    <a:pt x="14743" y="22436"/>
                    <a:pt x="14714" y="19610"/>
                  </a:cubicBezTo>
                  <a:cubicBezTo>
                    <a:pt x="14702" y="18310"/>
                    <a:pt x="14695" y="17661"/>
                    <a:pt x="14682" y="16362"/>
                  </a:cubicBezTo>
                  <a:cubicBezTo>
                    <a:pt x="14679" y="16066"/>
                    <a:pt x="14479" y="15887"/>
                    <a:pt x="14147" y="15887"/>
                  </a:cubicBezTo>
                  <a:cubicBezTo>
                    <a:pt x="14143" y="15887"/>
                    <a:pt x="14139" y="15887"/>
                    <a:pt x="14135" y="15887"/>
                  </a:cubicBezTo>
                  <a:cubicBezTo>
                    <a:pt x="12777" y="15906"/>
                    <a:pt x="12100" y="15920"/>
                    <a:pt x="10744" y="15962"/>
                  </a:cubicBezTo>
                  <a:cubicBezTo>
                    <a:pt x="10370" y="15973"/>
                    <a:pt x="10206" y="16159"/>
                    <a:pt x="10215" y="16459"/>
                  </a:cubicBezTo>
                  <a:lnTo>
                    <a:pt x="10292" y="18863"/>
                  </a:lnTo>
                  <a:cubicBezTo>
                    <a:pt x="10318" y="19674"/>
                    <a:pt x="9864" y="20079"/>
                    <a:pt x="8999" y="20114"/>
                  </a:cubicBezTo>
                  <a:cubicBezTo>
                    <a:pt x="8309" y="20142"/>
                    <a:pt x="7963" y="20157"/>
                    <a:pt x="7272" y="20190"/>
                  </a:cubicBezTo>
                  <a:cubicBezTo>
                    <a:pt x="7228" y="20193"/>
                    <a:pt x="7185" y="20194"/>
                    <a:pt x="7143" y="20194"/>
                  </a:cubicBezTo>
                  <a:cubicBezTo>
                    <a:pt x="6359" y="20194"/>
                    <a:pt x="5920" y="19828"/>
                    <a:pt x="5879" y="19058"/>
                  </a:cubicBezTo>
                  <a:cubicBezTo>
                    <a:pt x="5637" y="14496"/>
                    <a:pt x="5396" y="9932"/>
                    <a:pt x="5155" y="5369"/>
                  </a:cubicBezTo>
                  <a:cubicBezTo>
                    <a:pt x="5113" y="4588"/>
                    <a:pt x="5556" y="4140"/>
                    <a:pt x="6524" y="4094"/>
                  </a:cubicBezTo>
                  <a:cubicBezTo>
                    <a:pt x="7269" y="4057"/>
                    <a:pt x="7642" y="4040"/>
                    <a:pt x="8388" y="4011"/>
                  </a:cubicBezTo>
                  <a:cubicBezTo>
                    <a:pt x="8427" y="4010"/>
                    <a:pt x="8466" y="4009"/>
                    <a:pt x="8505" y="4009"/>
                  </a:cubicBezTo>
                  <a:cubicBezTo>
                    <a:pt x="9363" y="4009"/>
                    <a:pt x="9836" y="4413"/>
                    <a:pt x="9859" y="5161"/>
                  </a:cubicBezTo>
                  <a:lnTo>
                    <a:pt x="9935" y="7565"/>
                  </a:lnTo>
                  <a:cubicBezTo>
                    <a:pt x="9945" y="7855"/>
                    <a:pt x="10115" y="8028"/>
                    <a:pt x="10476" y="8028"/>
                  </a:cubicBezTo>
                  <a:cubicBezTo>
                    <a:pt x="10488" y="8028"/>
                    <a:pt x="10501" y="8028"/>
                    <a:pt x="10514" y="8028"/>
                  </a:cubicBezTo>
                  <a:cubicBezTo>
                    <a:pt x="11921" y="7985"/>
                    <a:pt x="12625" y="7970"/>
                    <a:pt x="14033" y="7952"/>
                  </a:cubicBezTo>
                  <a:cubicBezTo>
                    <a:pt x="14385" y="7946"/>
                    <a:pt x="14594" y="7765"/>
                    <a:pt x="14592" y="7464"/>
                  </a:cubicBezTo>
                  <a:cubicBezTo>
                    <a:pt x="14579" y="6165"/>
                    <a:pt x="14572" y="5516"/>
                    <a:pt x="14560" y="4217"/>
                  </a:cubicBezTo>
                  <a:cubicBezTo>
                    <a:pt x="14532" y="1496"/>
                    <a:pt x="12789" y="1"/>
                    <a:pt x="9628"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8" name="Google Shape;178;p27"/>
            <p:cNvSpPr/>
            <p:nvPr/>
          </p:nvSpPr>
          <p:spPr>
            <a:xfrm>
              <a:off x="3860075" y="3412275"/>
              <a:ext cx="368600" cy="605550"/>
            </a:xfrm>
            <a:custGeom>
              <a:avLst/>
              <a:gdLst/>
              <a:ahLst/>
              <a:cxnLst/>
              <a:rect l="l" t="t" r="r" b="b"/>
              <a:pathLst>
                <a:path w="14744" h="24222" extrusionOk="0">
                  <a:moveTo>
                    <a:pt x="5142" y="1"/>
                  </a:moveTo>
                  <a:cubicBezTo>
                    <a:pt x="1953" y="1"/>
                    <a:pt x="212" y="1495"/>
                    <a:pt x="184" y="4215"/>
                  </a:cubicBezTo>
                  <a:lnTo>
                    <a:pt x="28" y="19608"/>
                  </a:lnTo>
                  <a:cubicBezTo>
                    <a:pt x="1" y="22434"/>
                    <a:pt x="1648" y="23938"/>
                    <a:pt x="4713" y="24046"/>
                  </a:cubicBezTo>
                  <a:cubicBezTo>
                    <a:pt x="6173" y="24097"/>
                    <a:pt x="6903" y="24129"/>
                    <a:pt x="8363" y="24208"/>
                  </a:cubicBezTo>
                  <a:cubicBezTo>
                    <a:pt x="8528" y="24217"/>
                    <a:pt x="8689" y="24221"/>
                    <a:pt x="8846" y="24221"/>
                  </a:cubicBezTo>
                  <a:cubicBezTo>
                    <a:pt x="11581" y="24221"/>
                    <a:pt x="13176" y="22868"/>
                    <a:pt x="13376" y="20203"/>
                  </a:cubicBezTo>
                  <a:cubicBezTo>
                    <a:pt x="13474" y="18908"/>
                    <a:pt x="13523" y="18261"/>
                    <a:pt x="13620" y="16966"/>
                  </a:cubicBezTo>
                  <a:cubicBezTo>
                    <a:pt x="13643" y="16666"/>
                    <a:pt x="13453" y="16471"/>
                    <a:pt x="13115" y="16445"/>
                  </a:cubicBezTo>
                  <a:cubicBezTo>
                    <a:pt x="11761" y="16341"/>
                    <a:pt x="11083" y="16296"/>
                    <a:pt x="9728" y="16216"/>
                  </a:cubicBezTo>
                  <a:cubicBezTo>
                    <a:pt x="9708" y="16215"/>
                    <a:pt x="9687" y="16214"/>
                    <a:pt x="9668" y="16214"/>
                  </a:cubicBezTo>
                  <a:cubicBezTo>
                    <a:pt x="9336" y="16214"/>
                    <a:pt x="9176" y="16382"/>
                    <a:pt x="9161" y="16665"/>
                  </a:cubicBezTo>
                  <a:cubicBezTo>
                    <a:pt x="9109" y="17625"/>
                    <a:pt x="9083" y="18106"/>
                    <a:pt x="9032" y="19067"/>
                  </a:cubicBezTo>
                  <a:cubicBezTo>
                    <a:pt x="8990" y="19836"/>
                    <a:pt x="8552" y="20201"/>
                    <a:pt x="7770" y="20201"/>
                  </a:cubicBezTo>
                  <a:cubicBezTo>
                    <a:pt x="7727" y="20201"/>
                    <a:pt x="7683" y="20200"/>
                    <a:pt x="7638" y="20197"/>
                  </a:cubicBezTo>
                  <a:cubicBezTo>
                    <a:pt x="6947" y="20163"/>
                    <a:pt x="6601" y="20147"/>
                    <a:pt x="5910" y="20120"/>
                  </a:cubicBezTo>
                  <a:cubicBezTo>
                    <a:pt x="5046" y="20084"/>
                    <a:pt x="4593" y="19680"/>
                    <a:pt x="4620" y="18868"/>
                  </a:cubicBezTo>
                  <a:cubicBezTo>
                    <a:pt x="4767" y="14301"/>
                    <a:pt x="4915" y="9733"/>
                    <a:pt x="5063" y="5166"/>
                  </a:cubicBezTo>
                  <a:cubicBezTo>
                    <a:pt x="5087" y="4420"/>
                    <a:pt x="5526" y="4015"/>
                    <a:pt x="6411" y="4015"/>
                  </a:cubicBezTo>
                  <a:cubicBezTo>
                    <a:pt x="6452" y="4015"/>
                    <a:pt x="6493" y="4016"/>
                    <a:pt x="6535" y="4017"/>
                  </a:cubicBezTo>
                  <a:cubicBezTo>
                    <a:pt x="7281" y="4047"/>
                    <a:pt x="7654" y="4064"/>
                    <a:pt x="8399" y="4101"/>
                  </a:cubicBezTo>
                  <a:cubicBezTo>
                    <a:pt x="9330" y="4147"/>
                    <a:pt x="9810" y="4597"/>
                    <a:pt x="9767" y="5378"/>
                  </a:cubicBezTo>
                  <a:cubicBezTo>
                    <a:pt x="9716" y="6338"/>
                    <a:pt x="9689" y="6818"/>
                    <a:pt x="9638" y="7779"/>
                  </a:cubicBezTo>
                  <a:cubicBezTo>
                    <a:pt x="9622" y="8079"/>
                    <a:pt x="9788" y="8269"/>
                    <a:pt x="10174" y="8291"/>
                  </a:cubicBezTo>
                  <a:cubicBezTo>
                    <a:pt x="11582" y="8374"/>
                    <a:pt x="12284" y="8422"/>
                    <a:pt x="13690" y="8528"/>
                  </a:cubicBezTo>
                  <a:cubicBezTo>
                    <a:pt x="13715" y="8530"/>
                    <a:pt x="13739" y="8531"/>
                    <a:pt x="13763" y="8531"/>
                  </a:cubicBezTo>
                  <a:cubicBezTo>
                    <a:pt x="14071" y="8531"/>
                    <a:pt x="14267" y="8370"/>
                    <a:pt x="14287" y="8092"/>
                  </a:cubicBezTo>
                  <a:cubicBezTo>
                    <a:pt x="14385" y="6797"/>
                    <a:pt x="14433" y="6149"/>
                    <a:pt x="14532" y="4855"/>
                  </a:cubicBezTo>
                  <a:cubicBezTo>
                    <a:pt x="14743" y="2037"/>
                    <a:pt x="12999" y="374"/>
                    <a:pt x="9607" y="190"/>
                  </a:cubicBezTo>
                  <a:cubicBezTo>
                    <a:pt x="7974" y="101"/>
                    <a:pt x="7156" y="65"/>
                    <a:pt x="5521" y="8"/>
                  </a:cubicBezTo>
                  <a:cubicBezTo>
                    <a:pt x="5392" y="3"/>
                    <a:pt x="5266" y="1"/>
                    <a:pt x="5142"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9" name="Google Shape;179;p27"/>
            <p:cNvSpPr/>
            <p:nvPr/>
          </p:nvSpPr>
          <p:spPr>
            <a:xfrm>
              <a:off x="4288400" y="3437100"/>
              <a:ext cx="417925" cy="638825"/>
            </a:xfrm>
            <a:custGeom>
              <a:avLst/>
              <a:gdLst/>
              <a:ahLst/>
              <a:cxnLst/>
              <a:rect l="l" t="t" r="r" b="b"/>
              <a:pathLst>
                <a:path w="16717" h="25553" extrusionOk="0">
                  <a:moveTo>
                    <a:pt x="2735" y="1"/>
                  </a:moveTo>
                  <a:cubicBezTo>
                    <a:pt x="2451" y="1"/>
                    <a:pt x="2254" y="156"/>
                    <a:pt x="2227" y="429"/>
                  </a:cubicBezTo>
                  <a:cubicBezTo>
                    <a:pt x="1494" y="8089"/>
                    <a:pt x="761" y="15749"/>
                    <a:pt x="28" y="23410"/>
                  </a:cubicBezTo>
                  <a:cubicBezTo>
                    <a:pt x="0" y="23709"/>
                    <a:pt x="178" y="23908"/>
                    <a:pt x="470" y="23938"/>
                  </a:cubicBezTo>
                  <a:cubicBezTo>
                    <a:pt x="4461" y="24347"/>
                    <a:pt x="8436" y="24881"/>
                    <a:pt x="12392" y="25538"/>
                  </a:cubicBezTo>
                  <a:cubicBezTo>
                    <a:pt x="12451" y="25548"/>
                    <a:pt x="12504" y="25552"/>
                    <a:pt x="12552" y="25552"/>
                  </a:cubicBezTo>
                  <a:cubicBezTo>
                    <a:pt x="12825" y="25552"/>
                    <a:pt x="12946" y="25402"/>
                    <a:pt x="12986" y="25150"/>
                  </a:cubicBezTo>
                  <a:cubicBezTo>
                    <a:pt x="13178" y="23964"/>
                    <a:pt x="13273" y="23371"/>
                    <a:pt x="13466" y="22184"/>
                  </a:cubicBezTo>
                  <a:cubicBezTo>
                    <a:pt x="13518" y="21858"/>
                    <a:pt x="13410" y="21686"/>
                    <a:pt x="13015" y="21621"/>
                  </a:cubicBezTo>
                  <a:cubicBezTo>
                    <a:pt x="9722" y="21074"/>
                    <a:pt x="8071" y="20835"/>
                    <a:pt x="4764" y="20429"/>
                  </a:cubicBezTo>
                  <a:cubicBezTo>
                    <a:pt x="5047" y="18017"/>
                    <a:pt x="5189" y="16811"/>
                    <a:pt x="5472" y="14400"/>
                  </a:cubicBezTo>
                  <a:cubicBezTo>
                    <a:pt x="8075" y="14720"/>
                    <a:pt x="9373" y="14900"/>
                    <a:pt x="11967" y="15304"/>
                  </a:cubicBezTo>
                  <a:cubicBezTo>
                    <a:pt x="12013" y="15311"/>
                    <a:pt x="12057" y="15315"/>
                    <a:pt x="12098" y="15315"/>
                  </a:cubicBezTo>
                  <a:cubicBezTo>
                    <a:pt x="12365" y="15315"/>
                    <a:pt x="12544" y="15168"/>
                    <a:pt x="12587" y="14885"/>
                  </a:cubicBezTo>
                  <a:cubicBezTo>
                    <a:pt x="12765" y="13709"/>
                    <a:pt x="12854" y="13120"/>
                    <a:pt x="13033" y="11943"/>
                  </a:cubicBezTo>
                  <a:cubicBezTo>
                    <a:pt x="13082" y="11617"/>
                    <a:pt x="12902" y="11406"/>
                    <a:pt x="12556" y="11351"/>
                  </a:cubicBezTo>
                  <a:cubicBezTo>
                    <a:pt x="9914" y="10940"/>
                    <a:pt x="8590" y="10755"/>
                    <a:pt x="5939" y="10430"/>
                  </a:cubicBezTo>
                  <a:cubicBezTo>
                    <a:pt x="6220" y="8042"/>
                    <a:pt x="6360" y="6848"/>
                    <a:pt x="6641" y="4459"/>
                  </a:cubicBezTo>
                  <a:cubicBezTo>
                    <a:pt x="10207" y="4898"/>
                    <a:pt x="11988" y="5155"/>
                    <a:pt x="15539" y="5744"/>
                  </a:cubicBezTo>
                  <a:cubicBezTo>
                    <a:pt x="15601" y="5755"/>
                    <a:pt x="15658" y="5760"/>
                    <a:pt x="15710" y="5760"/>
                  </a:cubicBezTo>
                  <a:cubicBezTo>
                    <a:pt x="16014" y="5760"/>
                    <a:pt x="16148" y="5589"/>
                    <a:pt x="16189" y="5336"/>
                  </a:cubicBezTo>
                  <a:cubicBezTo>
                    <a:pt x="16380" y="4149"/>
                    <a:pt x="16476" y="3556"/>
                    <a:pt x="16669" y="2368"/>
                  </a:cubicBezTo>
                  <a:cubicBezTo>
                    <a:pt x="16716" y="2072"/>
                    <a:pt x="16601" y="1868"/>
                    <a:pt x="16167" y="1797"/>
                  </a:cubicBezTo>
                  <a:cubicBezTo>
                    <a:pt x="11720" y="1107"/>
                    <a:pt x="7288" y="513"/>
                    <a:pt x="2819" y="5"/>
                  </a:cubicBezTo>
                  <a:cubicBezTo>
                    <a:pt x="2790" y="2"/>
                    <a:pt x="2762" y="1"/>
                    <a:pt x="2735"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0" name="Google Shape;180;p27"/>
            <p:cNvSpPr/>
            <p:nvPr/>
          </p:nvSpPr>
          <p:spPr>
            <a:xfrm>
              <a:off x="4704650" y="3505325"/>
              <a:ext cx="465475" cy="660175"/>
            </a:xfrm>
            <a:custGeom>
              <a:avLst/>
              <a:gdLst/>
              <a:ahLst/>
              <a:cxnLst/>
              <a:rect l="l" t="t" r="r" b="b"/>
              <a:pathLst>
                <a:path w="18619" h="26407" extrusionOk="0">
                  <a:moveTo>
                    <a:pt x="8349" y="4777"/>
                  </a:moveTo>
                  <a:cubicBezTo>
                    <a:pt x="9747" y="5075"/>
                    <a:pt x="10445" y="5230"/>
                    <a:pt x="11839" y="5552"/>
                  </a:cubicBezTo>
                  <a:cubicBezTo>
                    <a:pt x="12754" y="5763"/>
                    <a:pt x="13153" y="6292"/>
                    <a:pt x="12979" y="7053"/>
                  </a:cubicBezTo>
                  <a:cubicBezTo>
                    <a:pt x="12478" y="9254"/>
                    <a:pt x="12227" y="10356"/>
                    <a:pt x="11726" y="12558"/>
                  </a:cubicBezTo>
                  <a:cubicBezTo>
                    <a:pt x="11589" y="13163"/>
                    <a:pt x="11202" y="13474"/>
                    <a:pt x="10606" y="13474"/>
                  </a:cubicBezTo>
                  <a:cubicBezTo>
                    <a:pt x="10452" y="13474"/>
                    <a:pt x="10284" y="13453"/>
                    <a:pt x="10103" y="13412"/>
                  </a:cubicBezTo>
                  <a:cubicBezTo>
                    <a:pt x="8759" y="13101"/>
                    <a:pt x="8087" y="12952"/>
                    <a:pt x="6740" y="12665"/>
                  </a:cubicBezTo>
                  <a:lnTo>
                    <a:pt x="8349" y="4777"/>
                  </a:lnTo>
                  <a:close/>
                  <a:moveTo>
                    <a:pt x="4649" y="1"/>
                  </a:moveTo>
                  <a:cubicBezTo>
                    <a:pt x="4384" y="1"/>
                    <a:pt x="4206" y="137"/>
                    <a:pt x="4161" y="382"/>
                  </a:cubicBezTo>
                  <a:lnTo>
                    <a:pt x="54" y="23086"/>
                  </a:lnTo>
                  <a:cubicBezTo>
                    <a:pt x="1" y="23382"/>
                    <a:pt x="161" y="23595"/>
                    <a:pt x="484" y="23658"/>
                  </a:cubicBezTo>
                  <a:cubicBezTo>
                    <a:pt x="1823" y="23915"/>
                    <a:pt x="2492" y="24049"/>
                    <a:pt x="3827" y="24330"/>
                  </a:cubicBezTo>
                  <a:cubicBezTo>
                    <a:pt x="3881" y="24341"/>
                    <a:pt x="3933" y="24347"/>
                    <a:pt x="3982" y="24347"/>
                  </a:cubicBezTo>
                  <a:cubicBezTo>
                    <a:pt x="4221" y="24347"/>
                    <a:pt x="4386" y="24212"/>
                    <a:pt x="4436" y="23967"/>
                  </a:cubicBezTo>
                  <a:cubicBezTo>
                    <a:pt x="5041" y="21001"/>
                    <a:pt x="5344" y="19517"/>
                    <a:pt x="5949" y="16551"/>
                  </a:cubicBezTo>
                  <a:cubicBezTo>
                    <a:pt x="6870" y="16747"/>
                    <a:pt x="7330" y="16848"/>
                    <a:pt x="8250" y="17055"/>
                  </a:cubicBezTo>
                  <a:cubicBezTo>
                    <a:pt x="8499" y="20239"/>
                    <a:pt x="8607" y="21830"/>
                    <a:pt x="8791" y="25009"/>
                  </a:cubicBezTo>
                  <a:cubicBezTo>
                    <a:pt x="8795" y="25287"/>
                    <a:pt x="8921" y="25472"/>
                    <a:pt x="9241" y="25549"/>
                  </a:cubicBezTo>
                  <a:cubicBezTo>
                    <a:pt x="10571" y="25868"/>
                    <a:pt x="11234" y="26035"/>
                    <a:pt x="12560" y="26378"/>
                  </a:cubicBezTo>
                  <a:cubicBezTo>
                    <a:pt x="12632" y="26397"/>
                    <a:pt x="12700" y="26406"/>
                    <a:pt x="12762" y="26406"/>
                  </a:cubicBezTo>
                  <a:cubicBezTo>
                    <a:pt x="12997" y="26406"/>
                    <a:pt x="13143" y="26266"/>
                    <a:pt x="13137" y="25969"/>
                  </a:cubicBezTo>
                  <a:cubicBezTo>
                    <a:pt x="13020" y="22686"/>
                    <a:pt x="12944" y="21043"/>
                    <a:pt x="12757" y="17754"/>
                  </a:cubicBezTo>
                  <a:cubicBezTo>
                    <a:pt x="14499" y="17538"/>
                    <a:pt x="15656" y="16481"/>
                    <a:pt x="16146" y="14530"/>
                  </a:cubicBezTo>
                  <a:cubicBezTo>
                    <a:pt x="16859" y="11688"/>
                    <a:pt x="17217" y="10267"/>
                    <a:pt x="17931" y="7424"/>
                  </a:cubicBezTo>
                  <a:cubicBezTo>
                    <a:pt x="18618" y="4687"/>
                    <a:pt x="17205" y="2744"/>
                    <a:pt x="13840" y="1948"/>
                  </a:cubicBezTo>
                  <a:cubicBezTo>
                    <a:pt x="10246" y="1098"/>
                    <a:pt x="8441" y="712"/>
                    <a:pt x="4823" y="18"/>
                  </a:cubicBezTo>
                  <a:cubicBezTo>
                    <a:pt x="4762" y="6"/>
                    <a:pt x="4704" y="1"/>
                    <a:pt x="4649"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1" name="Google Shape;181;p27"/>
            <p:cNvSpPr/>
            <p:nvPr/>
          </p:nvSpPr>
          <p:spPr>
            <a:xfrm>
              <a:off x="3501475" y="1350475"/>
              <a:ext cx="631225" cy="221550"/>
            </a:xfrm>
            <a:custGeom>
              <a:avLst/>
              <a:gdLst/>
              <a:ahLst/>
              <a:cxnLst/>
              <a:rect l="l" t="t" r="r" b="b"/>
              <a:pathLst>
                <a:path w="25249" h="8862" extrusionOk="0">
                  <a:moveTo>
                    <a:pt x="12618" y="0"/>
                  </a:moveTo>
                  <a:cubicBezTo>
                    <a:pt x="7746" y="0"/>
                    <a:pt x="3318" y="816"/>
                    <a:pt x="25" y="2147"/>
                  </a:cubicBezTo>
                  <a:cubicBezTo>
                    <a:pt x="0" y="2547"/>
                    <a:pt x="80" y="3528"/>
                    <a:pt x="1431" y="3653"/>
                  </a:cubicBezTo>
                  <a:lnTo>
                    <a:pt x="1431" y="8857"/>
                  </a:lnTo>
                  <a:cubicBezTo>
                    <a:pt x="4532" y="7833"/>
                    <a:pt x="8410" y="7225"/>
                    <a:pt x="12618" y="7225"/>
                  </a:cubicBezTo>
                  <a:cubicBezTo>
                    <a:pt x="16833" y="7225"/>
                    <a:pt x="20716" y="7835"/>
                    <a:pt x="23820" y="8861"/>
                  </a:cubicBezTo>
                  <a:lnTo>
                    <a:pt x="23820" y="3653"/>
                  </a:lnTo>
                  <a:cubicBezTo>
                    <a:pt x="25163" y="3528"/>
                    <a:pt x="25248" y="2556"/>
                    <a:pt x="25226" y="2152"/>
                  </a:cubicBezTo>
                  <a:cubicBezTo>
                    <a:pt x="21932" y="817"/>
                    <a:pt x="17497" y="0"/>
                    <a:pt x="12618"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2" name="Google Shape;182;p27"/>
            <p:cNvSpPr/>
            <p:nvPr/>
          </p:nvSpPr>
          <p:spPr>
            <a:xfrm>
              <a:off x="3333275" y="872075"/>
              <a:ext cx="967575" cy="493650"/>
            </a:xfrm>
            <a:custGeom>
              <a:avLst/>
              <a:gdLst/>
              <a:ahLst/>
              <a:cxnLst/>
              <a:rect l="l" t="t" r="r" b="b"/>
              <a:pathLst>
                <a:path w="38703" h="19746" extrusionOk="0">
                  <a:moveTo>
                    <a:pt x="19352" y="0"/>
                  </a:moveTo>
                  <a:cubicBezTo>
                    <a:pt x="18801" y="4113"/>
                    <a:pt x="14241" y="5319"/>
                    <a:pt x="14241" y="5319"/>
                  </a:cubicBezTo>
                  <a:cubicBezTo>
                    <a:pt x="14241" y="5319"/>
                    <a:pt x="17360" y="6384"/>
                    <a:pt x="17736" y="11630"/>
                  </a:cubicBezTo>
                  <a:cubicBezTo>
                    <a:pt x="17929" y="14307"/>
                    <a:pt x="16981" y="16016"/>
                    <a:pt x="15609" y="16016"/>
                  </a:cubicBezTo>
                  <a:cubicBezTo>
                    <a:pt x="14238" y="16016"/>
                    <a:pt x="12997" y="15038"/>
                    <a:pt x="12723" y="13172"/>
                  </a:cubicBezTo>
                  <a:cubicBezTo>
                    <a:pt x="12363" y="10708"/>
                    <a:pt x="13761" y="8728"/>
                    <a:pt x="13761" y="8728"/>
                  </a:cubicBezTo>
                  <a:cubicBezTo>
                    <a:pt x="10597" y="7855"/>
                    <a:pt x="9297" y="3877"/>
                    <a:pt x="9297" y="3876"/>
                  </a:cubicBezTo>
                  <a:lnTo>
                    <a:pt x="9297" y="3876"/>
                  </a:lnTo>
                  <a:cubicBezTo>
                    <a:pt x="9812" y="8546"/>
                    <a:pt x="7327" y="10216"/>
                    <a:pt x="7327" y="10216"/>
                  </a:cubicBezTo>
                  <a:cubicBezTo>
                    <a:pt x="7327" y="10216"/>
                    <a:pt x="9143" y="10602"/>
                    <a:pt x="9940" y="12744"/>
                  </a:cubicBezTo>
                  <a:cubicBezTo>
                    <a:pt x="10791" y="15037"/>
                    <a:pt x="10248" y="16706"/>
                    <a:pt x="9083" y="17157"/>
                  </a:cubicBezTo>
                  <a:cubicBezTo>
                    <a:pt x="8860" y="17243"/>
                    <a:pt x="8610" y="17290"/>
                    <a:pt x="8348" y="17290"/>
                  </a:cubicBezTo>
                  <a:cubicBezTo>
                    <a:pt x="7390" y="17290"/>
                    <a:pt x="6286" y="16660"/>
                    <a:pt x="5869" y="15016"/>
                  </a:cubicBezTo>
                  <a:cubicBezTo>
                    <a:pt x="5414" y="13212"/>
                    <a:pt x="6384" y="11202"/>
                    <a:pt x="6384" y="11202"/>
                  </a:cubicBezTo>
                  <a:cubicBezTo>
                    <a:pt x="2315" y="9789"/>
                    <a:pt x="1" y="6661"/>
                    <a:pt x="1" y="6661"/>
                  </a:cubicBezTo>
                  <a:lnTo>
                    <a:pt x="1" y="6661"/>
                  </a:lnTo>
                  <a:lnTo>
                    <a:pt x="6819" y="19746"/>
                  </a:lnTo>
                  <a:cubicBezTo>
                    <a:pt x="10103" y="18428"/>
                    <a:pt x="14509" y="17620"/>
                    <a:pt x="19352" y="17618"/>
                  </a:cubicBezTo>
                  <a:cubicBezTo>
                    <a:pt x="24195" y="17620"/>
                    <a:pt x="28600" y="18428"/>
                    <a:pt x="31885" y="19746"/>
                  </a:cubicBezTo>
                  <a:lnTo>
                    <a:pt x="38702" y="6661"/>
                  </a:lnTo>
                  <a:lnTo>
                    <a:pt x="38702" y="6661"/>
                  </a:lnTo>
                  <a:cubicBezTo>
                    <a:pt x="38702" y="6661"/>
                    <a:pt x="36389" y="9788"/>
                    <a:pt x="32320" y="11202"/>
                  </a:cubicBezTo>
                  <a:cubicBezTo>
                    <a:pt x="32320" y="11202"/>
                    <a:pt x="33290" y="13211"/>
                    <a:pt x="32834" y="15015"/>
                  </a:cubicBezTo>
                  <a:cubicBezTo>
                    <a:pt x="32418" y="16660"/>
                    <a:pt x="31315" y="17289"/>
                    <a:pt x="30357" y="17289"/>
                  </a:cubicBezTo>
                  <a:cubicBezTo>
                    <a:pt x="30095" y="17289"/>
                    <a:pt x="29844" y="17242"/>
                    <a:pt x="29621" y="17156"/>
                  </a:cubicBezTo>
                  <a:cubicBezTo>
                    <a:pt x="28456" y="16706"/>
                    <a:pt x="27913" y="15036"/>
                    <a:pt x="28764" y="12743"/>
                  </a:cubicBezTo>
                  <a:cubicBezTo>
                    <a:pt x="29560" y="10601"/>
                    <a:pt x="31378" y="10215"/>
                    <a:pt x="31378" y="10215"/>
                  </a:cubicBezTo>
                  <a:cubicBezTo>
                    <a:pt x="31378" y="10215"/>
                    <a:pt x="28893" y="8545"/>
                    <a:pt x="29406" y="3876"/>
                  </a:cubicBezTo>
                  <a:lnTo>
                    <a:pt x="29406" y="3876"/>
                  </a:lnTo>
                  <a:cubicBezTo>
                    <a:pt x="29406" y="3877"/>
                    <a:pt x="28107" y="7853"/>
                    <a:pt x="24943" y="8728"/>
                  </a:cubicBezTo>
                  <a:cubicBezTo>
                    <a:pt x="24943" y="8728"/>
                    <a:pt x="26340" y="10708"/>
                    <a:pt x="25980" y="13172"/>
                  </a:cubicBezTo>
                  <a:cubicBezTo>
                    <a:pt x="25706" y="15038"/>
                    <a:pt x="24466" y="16016"/>
                    <a:pt x="23094" y="16016"/>
                  </a:cubicBezTo>
                  <a:cubicBezTo>
                    <a:pt x="21723" y="16016"/>
                    <a:pt x="20776" y="14307"/>
                    <a:pt x="20967" y="11630"/>
                  </a:cubicBezTo>
                  <a:cubicBezTo>
                    <a:pt x="21342" y="6384"/>
                    <a:pt x="24462" y="5319"/>
                    <a:pt x="24462" y="5319"/>
                  </a:cubicBezTo>
                  <a:cubicBezTo>
                    <a:pt x="24462" y="5319"/>
                    <a:pt x="19902" y="4113"/>
                    <a:pt x="19352"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3" name="Google Shape;183;p27"/>
            <p:cNvSpPr/>
            <p:nvPr/>
          </p:nvSpPr>
          <p:spPr>
            <a:xfrm>
              <a:off x="3667400" y="1422050"/>
              <a:ext cx="58725" cy="56525"/>
            </a:xfrm>
            <a:custGeom>
              <a:avLst/>
              <a:gdLst/>
              <a:ahLst/>
              <a:cxnLst/>
              <a:rect l="l" t="t" r="r" b="b"/>
              <a:pathLst>
                <a:path w="2349" h="2261" extrusionOk="0">
                  <a:moveTo>
                    <a:pt x="1218" y="1"/>
                  </a:moveTo>
                  <a:cubicBezTo>
                    <a:pt x="761" y="1"/>
                    <a:pt x="350" y="277"/>
                    <a:pt x="175" y="698"/>
                  </a:cubicBezTo>
                  <a:cubicBezTo>
                    <a:pt x="0" y="1121"/>
                    <a:pt x="97" y="1606"/>
                    <a:pt x="420" y="1930"/>
                  </a:cubicBezTo>
                  <a:cubicBezTo>
                    <a:pt x="636" y="2146"/>
                    <a:pt x="925" y="2261"/>
                    <a:pt x="1219" y="2261"/>
                  </a:cubicBezTo>
                  <a:cubicBezTo>
                    <a:pt x="1365" y="2261"/>
                    <a:pt x="1511" y="2233"/>
                    <a:pt x="1651" y="2175"/>
                  </a:cubicBezTo>
                  <a:cubicBezTo>
                    <a:pt x="2073" y="2000"/>
                    <a:pt x="2349" y="1587"/>
                    <a:pt x="2349" y="1131"/>
                  </a:cubicBezTo>
                  <a:cubicBezTo>
                    <a:pt x="2349" y="507"/>
                    <a:pt x="1843" y="1"/>
                    <a:pt x="1218" y="1"/>
                  </a:cubicBezTo>
                  <a:close/>
                </a:path>
              </a:pathLst>
            </a:custGeom>
            <a:solidFill>
              <a:srgbClr val="0034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4" name="Google Shape;184;p27"/>
            <p:cNvSpPr/>
            <p:nvPr/>
          </p:nvSpPr>
          <p:spPr>
            <a:xfrm>
              <a:off x="3590550" y="1436900"/>
              <a:ext cx="47925" cy="47925"/>
            </a:xfrm>
            <a:custGeom>
              <a:avLst/>
              <a:gdLst/>
              <a:ahLst/>
              <a:cxnLst/>
              <a:rect l="l" t="t" r="r" b="b"/>
              <a:pathLst>
                <a:path w="1917" h="1917" extrusionOk="0">
                  <a:moveTo>
                    <a:pt x="958" y="1"/>
                  </a:moveTo>
                  <a:cubicBezTo>
                    <a:pt x="430" y="1"/>
                    <a:pt x="0" y="429"/>
                    <a:pt x="0" y="959"/>
                  </a:cubicBezTo>
                  <a:cubicBezTo>
                    <a:pt x="0" y="1487"/>
                    <a:pt x="430" y="1917"/>
                    <a:pt x="958" y="1917"/>
                  </a:cubicBezTo>
                  <a:cubicBezTo>
                    <a:pt x="1488" y="1917"/>
                    <a:pt x="1916" y="1487"/>
                    <a:pt x="1916" y="959"/>
                  </a:cubicBezTo>
                  <a:cubicBezTo>
                    <a:pt x="1916" y="429"/>
                    <a:pt x="1488" y="1"/>
                    <a:pt x="958" y="1"/>
                  </a:cubicBezTo>
                  <a:close/>
                </a:path>
              </a:pathLst>
            </a:custGeom>
            <a:solidFill>
              <a:srgbClr val="0034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5" name="Google Shape;185;p27"/>
            <p:cNvSpPr/>
            <p:nvPr/>
          </p:nvSpPr>
          <p:spPr>
            <a:xfrm>
              <a:off x="3908050" y="1422050"/>
              <a:ext cx="58725" cy="56525"/>
            </a:xfrm>
            <a:custGeom>
              <a:avLst/>
              <a:gdLst/>
              <a:ahLst/>
              <a:cxnLst/>
              <a:rect l="l" t="t" r="r" b="b"/>
              <a:pathLst>
                <a:path w="2349" h="2261" extrusionOk="0">
                  <a:moveTo>
                    <a:pt x="1130" y="1"/>
                  </a:moveTo>
                  <a:cubicBezTo>
                    <a:pt x="506" y="1"/>
                    <a:pt x="1" y="507"/>
                    <a:pt x="1" y="1131"/>
                  </a:cubicBezTo>
                  <a:cubicBezTo>
                    <a:pt x="1" y="1587"/>
                    <a:pt x="276" y="1999"/>
                    <a:pt x="698" y="2175"/>
                  </a:cubicBezTo>
                  <a:cubicBezTo>
                    <a:pt x="838" y="2232"/>
                    <a:pt x="984" y="2261"/>
                    <a:pt x="1129" y="2261"/>
                  </a:cubicBezTo>
                  <a:cubicBezTo>
                    <a:pt x="1424" y="2261"/>
                    <a:pt x="1713" y="2146"/>
                    <a:pt x="1929" y="1929"/>
                  </a:cubicBezTo>
                  <a:cubicBezTo>
                    <a:pt x="2252" y="1606"/>
                    <a:pt x="2348" y="1120"/>
                    <a:pt x="2173" y="698"/>
                  </a:cubicBezTo>
                  <a:cubicBezTo>
                    <a:pt x="1999" y="277"/>
                    <a:pt x="1587" y="1"/>
                    <a:pt x="1130" y="1"/>
                  </a:cubicBezTo>
                  <a:close/>
                </a:path>
              </a:pathLst>
            </a:custGeom>
            <a:solidFill>
              <a:srgbClr val="0034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6" name="Google Shape;186;p27"/>
            <p:cNvSpPr/>
            <p:nvPr/>
          </p:nvSpPr>
          <p:spPr>
            <a:xfrm>
              <a:off x="3995700" y="1436900"/>
              <a:ext cx="47900" cy="47925"/>
            </a:xfrm>
            <a:custGeom>
              <a:avLst/>
              <a:gdLst/>
              <a:ahLst/>
              <a:cxnLst/>
              <a:rect l="l" t="t" r="r" b="b"/>
              <a:pathLst>
                <a:path w="1916" h="1917" extrusionOk="0">
                  <a:moveTo>
                    <a:pt x="958" y="1"/>
                  </a:moveTo>
                  <a:cubicBezTo>
                    <a:pt x="430" y="1"/>
                    <a:pt x="0" y="429"/>
                    <a:pt x="0" y="959"/>
                  </a:cubicBezTo>
                  <a:cubicBezTo>
                    <a:pt x="0" y="1487"/>
                    <a:pt x="430" y="1917"/>
                    <a:pt x="958" y="1917"/>
                  </a:cubicBezTo>
                  <a:cubicBezTo>
                    <a:pt x="1488" y="1917"/>
                    <a:pt x="1916" y="1487"/>
                    <a:pt x="1916" y="959"/>
                  </a:cubicBezTo>
                  <a:cubicBezTo>
                    <a:pt x="1916" y="429"/>
                    <a:pt x="1488" y="1"/>
                    <a:pt x="958" y="1"/>
                  </a:cubicBezTo>
                  <a:close/>
                </a:path>
              </a:pathLst>
            </a:custGeom>
            <a:solidFill>
              <a:srgbClr val="0034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7" name="Google Shape;187;p27"/>
            <p:cNvSpPr/>
            <p:nvPr/>
          </p:nvSpPr>
          <p:spPr>
            <a:xfrm>
              <a:off x="3764200" y="1395425"/>
              <a:ext cx="105750" cy="105725"/>
            </a:xfrm>
            <a:custGeom>
              <a:avLst/>
              <a:gdLst/>
              <a:ahLst/>
              <a:cxnLst/>
              <a:rect l="l" t="t" r="r" b="b"/>
              <a:pathLst>
                <a:path w="4230" h="4229" extrusionOk="0">
                  <a:moveTo>
                    <a:pt x="2116" y="0"/>
                  </a:moveTo>
                  <a:lnTo>
                    <a:pt x="1" y="2115"/>
                  </a:lnTo>
                  <a:lnTo>
                    <a:pt x="2116" y="4229"/>
                  </a:lnTo>
                  <a:lnTo>
                    <a:pt x="4229" y="2115"/>
                  </a:lnTo>
                  <a:lnTo>
                    <a:pt x="2116" y="0"/>
                  </a:lnTo>
                  <a:close/>
                </a:path>
              </a:pathLst>
            </a:custGeom>
            <a:solidFill>
              <a:srgbClr val="0034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8" name="Google Shape;188;p27"/>
            <p:cNvSpPr/>
            <p:nvPr/>
          </p:nvSpPr>
          <p:spPr>
            <a:xfrm>
              <a:off x="3314175" y="1018975"/>
              <a:ext cx="48175" cy="48200"/>
            </a:xfrm>
            <a:custGeom>
              <a:avLst/>
              <a:gdLst/>
              <a:ahLst/>
              <a:cxnLst/>
              <a:rect l="l" t="t" r="r" b="b"/>
              <a:pathLst>
                <a:path w="1927" h="1928" extrusionOk="0">
                  <a:moveTo>
                    <a:pt x="964" y="0"/>
                  </a:moveTo>
                  <a:cubicBezTo>
                    <a:pt x="431" y="0"/>
                    <a:pt x="1" y="432"/>
                    <a:pt x="1" y="964"/>
                  </a:cubicBezTo>
                  <a:cubicBezTo>
                    <a:pt x="1" y="1496"/>
                    <a:pt x="431" y="1927"/>
                    <a:pt x="964" y="1927"/>
                  </a:cubicBezTo>
                  <a:cubicBezTo>
                    <a:pt x="1496" y="1927"/>
                    <a:pt x="1926" y="1496"/>
                    <a:pt x="1926" y="964"/>
                  </a:cubicBezTo>
                  <a:cubicBezTo>
                    <a:pt x="1926" y="432"/>
                    <a:pt x="1496" y="0"/>
                    <a:pt x="964"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9" name="Google Shape;189;p27"/>
            <p:cNvSpPr/>
            <p:nvPr/>
          </p:nvSpPr>
          <p:spPr>
            <a:xfrm>
              <a:off x="3539125" y="945500"/>
              <a:ext cx="50075" cy="48200"/>
            </a:xfrm>
            <a:custGeom>
              <a:avLst/>
              <a:gdLst/>
              <a:ahLst/>
              <a:cxnLst/>
              <a:rect l="l" t="t" r="r" b="b"/>
              <a:pathLst>
                <a:path w="2003" h="1928" extrusionOk="0">
                  <a:moveTo>
                    <a:pt x="1040" y="0"/>
                  </a:moveTo>
                  <a:cubicBezTo>
                    <a:pt x="650" y="0"/>
                    <a:pt x="299" y="235"/>
                    <a:pt x="150" y="595"/>
                  </a:cubicBezTo>
                  <a:cubicBezTo>
                    <a:pt x="0" y="955"/>
                    <a:pt x="83" y="1370"/>
                    <a:pt x="359" y="1645"/>
                  </a:cubicBezTo>
                  <a:cubicBezTo>
                    <a:pt x="543" y="1829"/>
                    <a:pt x="789" y="1927"/>
                    <a:pt x="1040" y="1927"/>
                  </a:cubicBezTo>
                  <a:cubicBezTo>
                    <a:pt x="1164" y="1927"/>
                    <a:pt x="1289" y="1903"/>
                    <a:pt x="1408" y="1854"/>
                  </a:cubicBezTo>
                  <a:cubicBezTo>
                    <a:pt x="1768" y="1705"/>
                    <a:pt x="2003" y="1353"/>
                    <a:pt x="2003" y="964"/>
                  </a:cubicBezTo>
                  <a:cubicBezTo>
                    <a:pt x="2003" y="432"/>
                    <a:pt x="1571" y="0"/>
                    <a:pt x="1040"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0" name="Google Shape;190;p27"/>
            <p:cNvSpPr/>
            <p:nvPr/>
          </p:nvSpPr>
          <p:spPr>
            <a:xfrm>
              <a:off x="4271825" y="1018975"/>
              <a:ext cx="48150" cy="48200"/>
            </a:xfrm>
            <a:custGeom>
              <a:avLst/>
              <a:gdLst/>
              <a:ahLst/>
              <a:cxnLst/>
              <a:rect l="l" t="t" r="r" b="b"/>
              <a:pathLst>
                <a:path w="1926" h="1928" extrusionOk="0">
                  <a:moveTo>
                    <a:pt x="963" y="0"/>
                  </a:moveTo>
                  <a:cubicBezTo>
                    <a:pt x="432" y="0"/>
                    <a:pt x="0" y="432"/>
                    <a:pt x="0" y="964"/>
                  </a:cubicBezTo>
                  <a:cubicBezTo>
                    <a:pt x="0" y="1496"/>
                    <a:pt x="432" y="1927"/>
                    <a:pt x="963" y="1927"/>
                  </a:cubicBezTo>
                  <a:cubicBezTo>
                    <a:pt x="1495" y="1927"/>
                    <a:pt x="1926" y="1496"/>
                    <a:pt x="1926" y="964"/>
                  </a:cubicBezTo>
                  <a:cubicBezTo>
                    <a:pt x="1926" y="432"/>
                    <a:pt x="1495" y="0"/>
                    <a:pt x="963"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1" name="Google Shape;191;p27"/>
            <p:cNvSpPr/>
            <p:nvPr/>
          </p:nvSpPr>
          <p:spPr>
            <a:xfrm>
              <a:off x="4044950" y="945500"/>
              <a:ext cx="50075" cy="48200"/>
            </a:xfrm>
            <a:custGeom>
              <a:avLst/>
              <a:gdLst/>
              <a:ahLst/>
              <a:cxnLst/>
              <a:rect l="l" t="t" r="r" b="b"/>
              <a:pathLst>
                <a:path w="2003" h="1928" extrusionOk="0">
                  <a:moveTo>
                    <a:pt x="964" y="0"/>
                  </a:moveTo>
                  <a:cubicBezTo>
                    <a:pt x="432" y="0"/>
                    <a:pt x="0" y="432"/>
                    <a:pt x="0" y="964"/>
                  </a:cubicBezTo>
                  <a:cubicBezTo>
                    <a:pt x="0" y="1353"/>
                    <a:pt x="235" y="1705"/>
                    <a:pt x="596" y="1854"/>
                  </a:cubicBezTo>
                  <a:cubicBezTo>
                    <a:pt x="715" y="1903"/>
                    <a:pt x="840" y="1927"/>
                    <a:pt x="964" y="1927"/>
                  </a:cubicBezTo>
                  <a:cubicBezTo>
                    <a:pt x="1214" y="1927"/>
                    <a:pt x="1461" y="1829"/>
                    <a:pt x="1645" y="1645"/>
                  </a:cubicBezTo>
                  <a:cubicBezTo>
                    <a:pt x="1921" y="1370"/>
                    <a:pt x="2003" y="955"/>
                    <a:pt x="1854" y="595"/>
                  </a:cubicBezTo>
                  <a:cubicBezTo>
                    <a:pt x="1705" y="235"/>
                    <a:pt x="1353" y="0"/>
                    <a:pt x="964"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2" name="Google Shape;192;p27"/>
            <p:cNvSpPr/>
            <p:nvPr/>
          </p:nvSpPr>
          <p:spPr>
            <a:xfrm>
              <a:off x="3782950" y="837950"/>
              <a:ext cx="68275" cy="68275"/>
            </a:xfrm>
            <a:custGeom>
              <a:avLst/>
              <a:gdLst/>
              <a:ahLst/>
              <a:cxnLst/>
              <a:rect l="l" t="t" r="r" b="b"/>
              <a:pathLst>
                <a:path w="2731" h="2731" extrusionOk="0">
                  <a:moveTo>
                    <a:pt x="1366" y="0"/>
                  </a:moveTo>
                  <a:cubicBezTo>
                    <a:pt x="611" y="0"/>
                    <a:pt x="1" y="611"/>
                    <a:pt x="1" y="1365"/>
                  </a:cubicBezTo>
                  <a:cubicBezTo>
                    <a:pt x="1" y="2120"/>
                    <a:pt x="611" y="2730"/>
                    <a:pt x="1366" y="2730"/>
                  </a:cubicBezTo>
                  <a:cubicBezTo>
                    <a:pt x="2119" y="2730"/>
                    <a:pt x="2731" y="2120"/>
                    <a:pt x="2731" y="1365"/>
                  </a:cubicBezTo>
                  <a:cubicBezTo>
                    <a:pt x="2731" y="611"/>
                    <a:pt x="2119" y="0"/>
                    <a:pt x="136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 name="Google Shape;193;p27"/>
            <p:cNvSpPr/>
            <p:nvPr/>
          </p:nvSpPr>
          <p:spPr>
            <a:xfrm>
              <a:off x="3481825" y="4582475"/>
              <a:ext cx="131525" cy="194050"/>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4" name="Google Shape;194;p27"/>
            <p:cNvSpPr/>
            <p:nvPr/>
          </p:nvSpPr>
          <p:spPr>
            <a:xfrm>
              <a:off x="3667350" y="4582450"/>
              <a:ext cx="113050" cy="194075"/>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5" name="Google Shape;195;p27"/>
            <p:cNvSpPr/>
            <p:nvPr/>
          </p:nvSpPr>
          <p:spPr>
            <a:xfrm>
              <a:off x="3826875" y="4582450"/>
              <a:ext cx="133600" cy="194075"/>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6" name="Google Shape;196;p27"/>
            <p:cNvSpPr/>
            <p:nvPr/>
          </p:nvSpPr>
          <p:spPr>
            <a:xfrm>
              <a:off x="4019025" y="4582450"/>
              <a:ext cx="133300" cy="194075"/>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2" name="Immagine 1">
            <a:extLst>
              <a:ext uri="{FF2B5EF4-FFF2-40B4-BE49-F238E27FC236}">
                <a16:creationId xmlns:a16="http://schemas.microsoft.com/office/drawing/2014/main" id="{E56E6820-AB1D-742D-5699-F1BE18EEC238}"/>
              </a:ext>
            </a:extLst>
          </p:cNvPr>
          <p:cNvPicPr>
            <a:picLocks noChangeAspect="1"/>
          </p:cNvPicPr>
          <p:nvPr/>
        </p:nvPicPr>
        <p:blipFill>
          <a:blip r:embed="rId4"/>
          <a:stretch>
            <a:fillRect/>
          </a:stretch>
        </p:blipFill>
        <p:spPr>
          <a:xfrm>
            <a:off x="3038729" y="1370334"/>
            <a:ext cx="2725488" cy="25288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8"/>
          <p:cNvSpPr txBox="1">
            <a:spLocks noGrp="1"/>
          </p:cNvSpPr>
          <p:nvPr>
            <p:ph type="ctrTitle"/>
          </p:nvPr>
        </p:nvSpPr>
        <p:spPr>
          <a:xfrm>
            <a:off x="858833" y="826067"/>
            <a:ext cx="10754400" cy="520000"/>
          </a:xfrm>
          <a:prstGeom prst="rect">
            <a:avLst/>
          </a:prstGeom>
        </p:spPr>
        <p:txBody>
          <a:bodyPr spcFirstLastPara="1" wrap="square" lIns="121900" tIns="121900" rIns="121900" bIns="121900" anchor="ctr" anchorCtr="0">
            <a:noAutofit/>
          </a:bodyPr>
          <a:lstStyle/>
          <a:p>
            <a:r>
              <a:rPr lang="en" dirty="0"/>
              <a:t>UML Class Diagram</a:t>
            </a:r>
            <a:endParaRPr dirty="0"/>
          </a:p>
        </p:txBody>
      </p:sp>
      <p:sp>
        <p:nvSpPr>
          <p:cNvPr id="3" name="Sottotitolo 2">
            <a:extLst>
              <a:ext uri="{FF2B5EF4-FFF2-40B4-BE49-F238E27FC236}">
                <a16:creationId xmlns:a16="http://schemas.microsoft.com/office/drawing/2014/main" id="{06008D38-EF8F-435A-B2CB-6214EA6F52FA}"/>
              </a:ext>
            </a:extLst>
          </p:cNvPr>
          <p:cNvSpPr>
            <a:spLocks noGrp="1"/>
          </p:cNvSpPr>
          <p:nvPr>
            <p:ph type="subTitle" idx="1"/>
          </p:nvPr>
        </p:nvSpPr>
        <p:spPr/>
        <p:txBody>
          <a:bodyPr/>
          <a:lstStyle/>
          <a:p>
            <a:endParaRPr lang="en-US"/>
          </a:p>
        </p:txBody>
      </p:sp>
      <p:sp>
        <p:nvSpPr>
          <p:cNvPr id="5" name="Sottotitolo 4">
            <a:extLst>
              <a:ext uri="{FF2B5EF4-FFF2-40B4-BE49-F238E27FC236}">
                <a16:creationId xmlns:a16="http://schemas.microsoft.com/office/drawing/2014/main" id="{DDB89CEB-FAF5-344D-23CC-9390F35E77D6}"/>
              </a:ext>
            </a:extLst>
          </p:cNvPr>
          <p:cNvSpPr>
            <a:spLocks noGrp="1"/>
          </p:cNvSpPr>
          <p:nvPr>
            <p:ph type="subTitle" idx="1"/>
          </p:nvPr>
        </p:nvSpPr>
        <p:spPr/>
        <p:txBody>
          <a:bodyPr/>
          <a:lstStyle/>
          <a:p>
            <a:endParaRPr lang="en-US" dirty="0"/>
          </a:p>
        </p:txBody>
      </p:sp>
      <p:sp>
        <p:nvSpPr>
          <p:cNvPr id="7" name="Sottotitolo 6">
            <a:extLst>
              <a:ext uri="{FF2B5EF4-FFF2-40B4-BE49-F238E27FC236}">
                <a16:creationId xmlns:a16="http://schemas.microsoft.com/office/drawing/2014/main" id="{85ACAFA2-3A80-EDFA-BDAD-23F94DD805EE}"/>
              </a:ext>
            </a:extLst>
          </p:cNvPr>
          <p:cNvSpPr>
            <a:spLocks noGrp="1"/>
          </p:cNvSpPr>
          <p:nvPr>
            <p:ph type="subTitle"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6"/>
          <p:cNvSpPr txBox="1">
            <a:spLocks noGrp="1"/>
          </p:cNvSpPr>
          <p:nvPr>
            <p:ph type="ctrTitle"/>
          </p:nvPr>
        </p:nvSpPr>
        <p:spPr>
          <a:xfrm>
            <a:off x="858833" y="826067"/>
            <a:ext cx="10754400" cy="520000"/>
          </a:xfrm>
          <a:prstGeom prst="rect">
            <a:avLst/>
          </a:prstGeom>
        </p:spPr>
        <p:txBody>
          <a:bodyPr spcFirstLastPara="1" wrap="square" lIns="121900" tIns="121900" rIns="121900" bIns="121900" anchor="ctr" anchorCtr="0">
            <a:noAutofit/>
          </a:bodyPr>
          <a:lstStyle/>
          <a:p>
            <a:r>
              <a:rPr lang="en" b="1" dirty="0"/>
              <a:t>Dataset Description</a:t>
            </a:r>
            <a:endParaRPr b="1" dirty="0"/>
          </a:p>
        </p:txBody>
      </p:sp>
      <p:sp>
        <p:nvSpPr>
          <p:cNvPr id="3" name="Sottotitolo 2">
            <a:extLst>
              <a:ext uri="{FF2B5EF4-FFF2-40B4-BE49-F238E27FC236}">
                <a16:creationId xmlns:a16="http://schemas.microsoft.com/office/drawing/2014/main" id="{95DD079E-FF77-937A-9656-49EF90BCC624}"/>
              </a:ext>
            </a:extLst>
          </p:cNvPr>
          <p:cNvSpPr>
            <a:spLocks noGrp="1"/>
          </p:cNvSpPr>
          <p:nvPr>
            <p:ph type="subTitle" idx="1"/>
          </p:nvPr>
        </p:nvSpPr>
        <p:spPr/>
        <p:txBody>
          <a:bodyPr/>
          <a:lstStyle/>
          <a:p>
            <a:endParaRPr lang="en-US"/>
          </a:p>
        </p:txBody>
      </p:sp>
      <p:sp>
        <p:nvSpPr>
          <p:cNvPr id="5" name="CasellaDiTesto 4">
            <a:extLst>
              <a:ext uri="{FF2B5EF4-FFF2-40B4-BE49-F238E27FC236}">
                <a16:creationId xmlns:a16="http://schemas.microsoft.com/office/drawing/2014/main" id="{7CAAC626-C4DD-C01E-38E2-5E1B45DFAF9E}"/>
              </a:ext>
            </a:extLst>
          </p:cNvPr>
          <p:cNvSpPr txBox="1"/>
          <p:nvPr/>
        </p:nvSpPr>
        <p:spPr>
          <a:xfrm>
            <a:off x="858833" y="1630728"/>
            <a:ext cx="9943503" cy="4401205"/>
          </a:xfrm>
          <a:prstGeom prst="rect">
            <a:avLst/>
          </a:prstGeom>
          <a:noFill/>
        </p:spPr>
        <p:txBody>
          <a:bodyPr wrap="square">
            <a:spAutoFit/>
          </a:bodyPr>
          <a:lstStyle/>
          <a:p>
            <a:r>
              <a:rPr lang="en-US" sz="2000" b="1" dirty="0">
                <a:solidFill>
                  <a:srgbClr val="DC5641"/>
                </a:solidFill>
              </a:rPr>
              <a:t>Source</a:t>
            </a:r>
            <a:r>
              <a:rPr lang="en-US" sz="2000" dirty="0">
                <a:solidFill>
                  <a:srgbClr val="DC5641"/>
                </a:solidFill>
              </a:rPr>
              <a:t>:</a:t>
            </a:r>
            <a:r>
              <a:rPr lang="en-US" sz="2000" dirty="0"/>
              <a:t> </a:t>
            </a:r>
            <a:r>
              <a:rPr lang="en-US" sz="2000" dirty="0">
                <a:solidFill>
                  <a:srgbClr val="005375"/>
                </a:solidFill>
              </a:rPr>
              <a:t>Wikipedia – Understats – Kickest - APIFootball </a:t>
            </a:r>
          </a:p>
          <a:p>
            <a:endParaRPr lang="en-US" sz="2000" dirty="0"/>
          </a:p>
          <a:p>
            <a:r>
              <a:rPr lang="en-US" sz="2000" b="1" dirty="0">
                <a:solidFill>
                  <a:srgbClr val="DC5641"/>
                </a:solidFill>
              </a:rPr>
              <a:t>Description</a:t>
            </a:r>
            <a:r>
              <a:rPr lang="en-US" sz="2000" dirty="0">
                <a:solidFill>
                  <a:srgbClr val="DC5641"/>
                </a:solidFill>
              </a:rPr>
              <a:t>: </a:t>
            </a:r>
            <a:r>
              <a:rPr lang="en-US" sz="2000" dirty="0">
                <a:solidFill>
                  <a:srgbClr val="005375"/>
                </a:solidFill>
              </a:rPr>
              <a:t>Information about players retrieved by scraping. Users’ information and trade offers are randomly generated. </a:t>
            </a:r>
          </a:p>
          <a:p>
            <a:endParaRPr lang="en-US" sz="2000" dirty="0"/>
          </a:p>
          <a:p>
            <a:r>
              <a:rPr lang="en-US" sz="2000" b="1" dirty="0">
                <a:solidFill>
                  <a:srgbClr val="DC5641"/>
                </a:solidFill>
              </a:rPr>
              <a:t>Volume</a:t>
            </a:r>
            <a:r>
              <a:rPr lang="en-US" sz="2000" dirty="0">
                <a:solidFill>
                  <a:srgbClr val="DC5641"/>
                </a:solidFill>
              </a:rPr>
              <a:t>: </a:t>
            </a:r>
            <a:r>
              <a:rPr lang="en-US" sz="2000" dirty="0">
                <a:solidFill>
                  <a:srgbClr val="005375"/>
                </a:solidFill>
              </a:rPr>
              <a:t>At the beginning, the database is filled up only with players and users' information. Every week the admin will add the rating of the week for every player. </a:t>
            </a:r>
          </a:p>
          <a:p>
            <a:endParaRPr lang="en-US" sz="2000" dirty="0"/>
          </a:p>
          <a:p>
            <a:r>
              <a:rPr lang="en-US" sz="2000" b="1" dirty="0">
                <a:solidFill>
                  <a:srgbClr val="DC5641"/>
                </a:solidFill>
              </a:rPr>
              <a:t>Variety</a:t>
            </a:r>
            <a:r>
              <a:rPr lang="en-US" sz="2000" dirty="0"/>
              <a:t>: </a:t>
            </a:r>
            <a:r>
              <a:rPr lang="en-US" sz="2000" dirty="0">
                <a:solidFill>
                  <a:srgbClr val="005375"/>
                </a:solidFill>
              </a:rPr>
              <a:t>Statistics and rating of players retrieved from different sites. Wikipedia page of players used for retrieve a brief description of him. </a:t>
            </a:r>
          </a:p>
          <a:p>
            <a:endParaRPr lang="en-US" sz="2000" dirty="0"/>
          </a:p>
          <a:p>
            <a:r>
              <a:rPr lang="en-US" sz="2000" b="1" dirty="0">
                <a:solidFill>
                  <a:srgbClr val="DC5641"/>
                </a:solidFill>
              </a:rPr>
              <a:t>Velocity/Variability</a:t>
            </a:r>
            <a:r>
              <a:rPr lang="en-US" sz="2000" dirty="0"/>
              <a:t>: </a:t>
            </a:r>
            <a:r>
              <a:rPr lang="en-US" sz="2000" dirty="0">
                <a:solidFill>
                  <a:srgbClr val="005375"/>
                </a:solidFill>
              </a:rPr>
              <a:t>Stats and rate of every player is retrieved at the end of every matchday. The statistics of the past weeks stays in the database and from them the value of the players is calculated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2"/>
          <p:cNvSpPr txBox="1">
            <a:spLocks noGrp="1"/>
          </p:cNvSpPr>
          <p:nvPr>
            <p:ph type="ctrTitle"/>
          </p:nvPr>
        </p:nvSpPr>
        <p:spPr>
          <a:xfrm>
            <a:off x="858833" y="826067"/>
            <a:ext cx="10754400" cy="520000"/>
          </a:xfrm>
          <a:prstGeom prst="rect">
            <a:avLst/>
          </a:prstGeom>
        </p:spPr>
        <p:txBody>
          <a:bodyPr spcFirstLastPara="1" wrap="square" lIns="121900" tIns="121900" rIns="121900" bIns="121900" anchor="ctr" anchorCtr="0">
            <a:noAutofit/>
          </a:bodyPr>
          <a:lstStyle/>
          <a:p>
            <a:r>
              <a:rPr lang="en" b="1" dirty="0"/>
              <a:t>Non-Functional Requirements</a:t>
            </a:r>
            <a:endParaRPr b="1" dirty="0"/>
          </a:p>
        </p:txBody>
      </p:sp>
      <p:sp>
        <p:nvSpPr>
          <p:cNvPr id="5" name="CasellaDiTesto 4">
            <a:extLst>
              <a:ext uri="{FF2B5EF4-FFF2-40B4-BE49-F238E27FC236}">
                <a16:creationId xmlns:a16="http://schemas.microsoft.com/office/drawing/2014/main" id="{6F8F6E00-52E9-1212-024B-28D9149A13F9}"/>
              </a:ext>
            </a:extLst>
          </p:cNvPr>
          <p:cNvSpPr txBox="1"/>
          <p:nvPr/>
        </p:nvSpPr>
        <p:spPr>
          <a:xfrm>
            <a:off x="858833" y="1522764"/>
            <a:ext cx="9648746" cy="5008230"/>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US" sz="2000" dirty="0">
                <a:solidFill>
                  <a:srgbClr val="005375"/>
                </a:solidFill>
                <a:effectLst/>
                <a:ea typeface="Calibri" panose="020F0502020204030204" pitchFamily="34" charset="0"/>
              </a:rPr>
              <a:t>The application needs to be </a:t>
            </a:r>
            <a:r>
              <a:rPr lang="en-US" sz="2000" b="1" dirty="0">
                <a:solidFill>
                  <a:srgbClr val="DC5641"/>
                </a:solidFill>
                <a:effectLst/>
                <a:ea typeface="Calibri" panose="020F0502020204030204" pitchFamily="34" charset="0"/>
              </a:rPr>
              <a:t>consistent</a:t>
            </a:r>
            <a:r>
              <a:rPr lang="en-US" sz="2000" dirty="0">
                <a:solidFill>
                  <a:srgbClr val="005375"/>
                </a:solidFill>
                <a:effectLst/>
                <a:ea typeface="Calibri" panose="020F0502020204030204" pitchFamily="34" charset="0"/>
              </a:rPr>
              <a:t> regarding the application’s economy (trade and credits) to provide fair information among users.</a:t>
            </a:r>
          </a:p>
          <a:p>
            <a:pPr marL="342900" lvl="0" indent="-342900">
              <a:lnSpc>
                <a:spcPct val="107000"/>
              </a:lnSpc>
              <a:buFont typeface="Symbol" panose="05050102010706020507" pitchFamily="18" charset="2"/>
              <a:buChar char=""/>
            </a:pPr>
            <a:endParaRPr lang="en-US" sz="2000" dirty="0">
              <a:solidFill>
                <a:srgbClr val="005375"/>
              </a:solidFill>
              <a:effectLst/>
              <a:ea typeface="Calibri" panose="020F0502020204030204" pitchFamily="34" charset="0"/>
            </a:endParaRPr>
          </a:p>
          <a:p>
            <a:pPr marL="342900" lvl="0" indent="-342900">
              <a:lnSpc>
                <a:spcPct val="107000"/>
              </a:lnSpc>
              <a:buFont typeface="Symbol" panose="05050102010706020507" pitchFamily="18" charset="2"/>
              <a:buChar char=""/>
            </a:pPr>
            <a:r>
              <a:rPr lang="en-US" sz="2000" dirty="0">
                <a:solidFill>
                  <a:srgbClr val="005375"/>
                </a:solidFill>
                <a:effectLst/>
                <a:ea typeface="Calibri" panose="020F0502020204030204" pitchFamily="34" charset="0"/>
              </a:rPr>
              <a:t>The transactions must be </a:t>
            </a:r>
            <a:r>
              <a:rPr lang="en-US" sz="2000" b="1" dirty="0">
                <a:solidFill>
                  <a:srgbClr val="DC5641"/>
                </a:solidFill>
                <a:effectLst/>
                <a:ea typeface="Calibri" panose="020F0502020204030204" pitchFamily="34" charset="0"/>
              </a:rPr>
              <a:t>monotonic</a:t>
            </a:r>
            <a:r>
              <a:rPr lang="en-US" sz="2000" dirty="0">
                <a:solidFill>
                  <a:srgbClr val="005375"/>
                </a:solidFill>
                <a:effectLst/>
                <a:ea typeface="Calibri" panose="020F0502020204030204" pitchFamily="34" charset="0"/>
              </a:rPr>
              <a:t>: every user must see the last version of the data and every trade request must be managed in the same order they are accepted.</a:t>
            </a:r>
          </a:p>
          <a:p>
            <a:pPr marL="342900" lvl="0" indent="-342900">
              <a:lnSpc>
                <a:spcPct val="107000"/>
              </a:lnSpc>
              <a:buFont typeface="Symbol" panose="05050102010706020507" pitchFamily="18" charset="2"/>
              <a:buChar char=""/>
            </a:pPr>
            <a:endParaRPr lang="en-US" sz="2000" dirty="0">
              <a:solidFill>
                <a:srgbClr val="005375"/>
              </a:solidFill>
              <a:effectLst/>
              <a:ea typeface="Calibri" panose="020F0502020204030204" pitchFamily="34" charset="0"/>
            </a:endParaRPr>
          </a:p>
          <a:p>
            <a:pPr marL="342900" lvl="0" indent="-342900">
              <a:lnSpc>
                <a:spcPct val="107000"/>
              </a:lnSpc>
              <a:buFont typeface="Symbol" panose="05050102010706020507" pitchFamily="18" charset="2"/>
              <a:buChar char=""/>
            </a:pPr>
            <a:r>
              <a:rPr lang="en-US" sz="2000" dirty="0">
                <a:solidFill>
                  <a:srgbClr val="005375"/>
                </a:solidFill>
                <a:effectLst/>
                <a:ea typeface="Calibri" panose="020F0502020204030204" pitchFamily="34" charset="0"/>
              </a:rPr>
              <a:t>The password must be </a:t>
            </a:r>
            <a:r>
              <a:rPr lang="en-US" sz="2000" b="1" dirty="0">
                <a:solidFill>
                  <a:srgbClr val="DC5641"/>
                </a:solidFill>
                <a:effectLst/>
                <a:ea typeface="Calibri" panose="020F0502020204030204" pitchFamily="34" charset="0"/>
              </a:rPr>
              <a:t>protected</a:t>
            </a:r>
            <a:r>
              <a:rPr lang="en-US" sz="2000" dirty="0">
                <a:solidFill>
                  <a:srgbClr val="005375"/>
                </a:solidFill>
                <a:effectLst/>
                <a:ea typeface="Calibri" panose="020F0502020204030204" pitchFamily="34" charset="0"/>
              </a:rPr>
              <a:t> and stored </a:t>
            </a:r>
            <a:r>
              <a:rPr lang="en-US" sz="2000" b="1" dirty="0">
                <a:solidFill>
                  <a:srgbClr val="DC5641"/>
                </a:solidFill>
                <a:effectLst/>
                <a:ea typeface="Calibri" panose="020F0502020204030204" pitchFamily="34" charset="0"/>
              </a:rPr>
              <a:t>encrypted</a:t>
            </a:r>
            <a:r>
              <a:rPr lang="en-US" sz="2000" dirty="0">
                <a:solidFill>
                  <a:srgbClr val="005375"/>
                </a:solidFill>
                <a:effectLst/>
                <a:ea typeface="Calibri" panose="020F0502020204030204" pitchFamily="34" charset="0"/>
              </a:rPr>
              <a:t> for privacy issues.</a:t>
            </a:r>
          </a:p>
          <a:p>
            <a:pPr marL="342900" lvl="0" indent="-342900">
              <a:lnSpc>
                <a:spcPct val="107000"/>
              </a:lnSpc>
              <a:buFont typeface="Symbol" panose="05050102010706020507" pitchFamily="18" charset="2"/>
              <a:buChar char=""/>
            </a:pPr>
            <a:endParaRPr lang="en-US" sz="2000" dirty="0">
              <a:solidFill>
                <a:srgbClr val="005375"/>
              </a:solidFill>
              <a:effectLst/>
              <a:ea typeface="Calibri" panose="020F0502020204030204" pitchFamily="34" charset="0"/>
            </a:endParaRPr>
          </a:p>
          <a:p>
            <a:pPr marL="342900" lvl="0" indent="-342900" algn="just">
              <a:lnSpc>
                <a:spcPct val="107000"/>
              </a:lnSpc>
              <a:buFont typeface="Symbol" panose="05050102010706020507" pitchFamily="18" charset="2"/>
              <a:buChar char=""/>
            </a:pPr>
            <a:r>
              <a:rPr lang="en-US" sz="2000" dirty="0">
                <a:solidFill>
                  <a:srgbClr val="005375"/>
                </a:solidFill>
                <a:effectLst/>
                <a:ea typeface="Calibri" panose="020F0502020204030204" pitchFamily="34" charset="0"/>
              </a:rPr>
              <a:t>The system will be </a:t>
            </a:r>
            <a:r>
              <a:rPr lang="en-US" sz="2000" b="1" dirty="0">
                <a:solidFill>
                  <a:srgbClr val="DC5641"/>
                </a:solidFill>
                <a:effectLst/>
                <a:ea typeface="Calibri" panose="020F0502020204030204" pitchFamily="34" charset="0"/>
              </a:rPr>
              <a:t>available</a:t>
            </a:r>
            <a:r>
              <a:rPr lang="en-US" sz="2000" dirty="0">
                <a:solidFill>
                  <a:srgbClr val="005375"/>
                </a:solidFill>
                <a:effectLst/>
                <a:ea typeface="Calibri" panose="020F0502020204030204" pitchFamily="34" charset="0"/>
              </a:rPr>
              <a:t> 24 * 7.</a:t>
            </a:r>
          </a:p>
          <a:p>
            <a:pPr marL="342900" lvl="0" indent="-342900" algn="just">
              <a:lnSpc>
                <a:spcPct val="107000"/>
              </a:lnSpc>
              <a:buFont typeface="Symbol" panose="05050102010706020507" pitchFamily="18" charset="2"/>
              <a:buChar char=""/>
            </a:pPr>
            <a:endParaRPr lang="en-US" sz="2000" dirty="0">
              <a:solidFill>
                <a:srgbClr val="005375"/>
              </a:solidFill>
              <a:effectLst/>
              <a:ea typeface="Calibri" panose="020F0502020204030204" pitchFamily="34" charset="0"/>
            </a:endParaRPr>
          </a:p>
          <a:p>
            <a:pPr marL="342900" lvl="0" indent="-342900" algn="just">
              <a:lnSpc>
                <a:spcPct val="107000"/>
              </a:lnSpc>
              <a:buFont typeface="Symbol" panose="05050102010706020507" pitchFamily="18" charset="2"/>
              <a:buChar char=""/>
            </a:pPr>
            <a:r>
              <a:rPr lang="en-US" sz="2000" dirty="0">
                <a:solidFill>
                  <a:srgbClr val="005375"/>
                </a:solidFill>
                <a:effectLst/>
                <a:ea typeface="Calibri" panose="020F0502020204030204" pitchFamily="34" charset="0"/>
              </a:rPr>
              <a:t>A </a:t>
            </a:r>
            <a:r>
              <a:rPr lang="en-US" sz="2000" b="1" dirty="0">
                <a:solidFill>
                  <a:srgbClr val="DC5641"/>
                </a:solidFill>
                <a:effectLst/>
                <a:ea typeface="Calibri" panose="020F0502020204030204" pitchFamily="34" charset="0"/>
              </a:rPr>
              <a:t>Graphical User Interface </a:t>
            </a:r>
            <a:r>
              <a:rPr lang="en-US" sz="2000" dirty="0">
                <a:solidFill>
                  <a:srgbClr val="005375"/>
                </a:solidFill>
                <a:effectLst/>
                <a:ea typeface="Calibri" panose="020F0502020204030204" pitchFamily="34" charset="0"/>
              </a:rPr>
              <a:t>is crucial for an involving game experience.</a:t>
            </a:r>
          </a:p>
          <a:p>
            <a:pPr marL="342900" lvl="0" indent="-342900" algn="just">
              <a:lnSpc>
                <a:spcPct val="107000"/>
              </a:lnSpc>
              <a:buFont typeface="Symbol" panose="05050102010706020507" pitchFamily="18" charset="2"/>
              <a:buChar char=""/>
            </a:pPr>
            <a:endParaRPr lang="en-US" sz="2000" dirty="0">
              <a:solidFill>
                <a:srgbClr val="005375"/>
              </a:solidFill>
              <a:effectLst/>
              <a:ea typeface="Calibri" panose="020F0502020204030204" pitchFamily="34" charset="0"/>
            </a:endParaRPr>
          </a:p>
          <a:p>
            <a:pPr marL="342900" lvl="0" indent="-342900" algn="just">
              <a:lnSpc>
                <a:spcPct val="107000"/>
              </a:lnSpc>
              <a:spcAft>
                <a:spcPts val="800"/>
              </a:spcAft>
              <a:buFont typeface="Symbol" panose="05050102010706020507" pitchFamily="18" charset="2"/>
              <a:buChar char=""/>
            </a:pPr>
            <a:r>
              <a:rPr lang="en-US" sz="2000" dirty="0">
                <a:solidFill>
                  <a:srgbClr val="005375"/>
                </a:solidFill>
                <a:effectLst/>
                <a:ea typeface="Calibri" panose="020F0502020204030204" pitchFamily="34" charset="0"/>
              </a:rPr>
              <a:t>The statistics regarding cards are not needed to be real-time, they are updated periodically, and they will be eventually consistent.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2"/>
          <p:cNvSpPr txBox="1">
            <a:spLocks noGrp="1"/>
          </p:cNvSpPr>
          <p:nvPr>
            <p:ph type="ctrTitle"/>
          </p:nvPr>
        </p:nvSpPr>
        <p:spPr>
          <a:xfrm>
            <a:off x="858833" y="826067"/>
            <a:ext cx="10754400" cy="520000"/>
          </a:xfrm>
          <a:prstGeom prst="rect">
            <a:avLst/>
          </a:prstGeom>
        </p:spPr>
        <p:txBody>
          <a:bodyPr spcFirstLastPara="1" wrap="square" lIns="121900" tIns="121900" rIns="121900" bIns="121900" anchor="ctr" anchorCtr="0">
            <a:noAutofit/>
          </a:bodyPr>
          <a:lstStyle/>
          <a:p>
            <a:r>
              <a:rPr lang="en" b="1" dirty="0"/>
              <a:t>Non-Functional Requirements and CAP Theorem</a:t>
            </a:r>
            <a:endParaRPr b="1" dirty="0"/>
          </a:p>
        </p:txBody>
      </p:sp>
      <p:sp>
        <p:nvSpPr>
          <p:cNvPr id="5" name="CasellaDiTesto 4">
            <a:extLst>
              <a:ext uri="{FF2B5EF4-FFF2-40B4-BE49-F238E27FC236}">
                <a16:creationId xmlns:a16="http://schemas.microsoft.com/office/drawing/2014/main" id="{6F8F6E00-52E9-1212-024B-28D9149A13F9}"/>
              </a:ext>
            </a:extLst>
          </p:cNvPr>
          <p:cNvSpPr txBox="1"/>
          <p:nvPr/>
        </p:nvSpPr>
        <p:spPr>
          <a:xfrm>
            <a:off x="858833" y="1522764"/>
            <a:ext cx="9632704" cy="4349589"/>
          </a:xfrm>
          <a:prstGeom prst="rect">
            <a:avLst/>
          </a:prstGeom>
          <a:noFill/>
        </p:spPr>
        <p:txBody>
          <a:bodyPr wrap="square">
            <a:spAutoFit/>
          </a:bodyPr>
          <a:lstStyle/>
          <a:p>
            <a:pPr marR="0" lvl="0" algn="l" defTabSz="914400" rtl="0" eaLnBrk="1" fontAlgn="auto" latinLnBrk="0" hangingPunct="1">
              <a:lnSpc>
                <a:spcPct val="107000"/>
              </a:lnSpc>
              <a:spcBef>
                <a:spcPts val="0"/>
              </a:spcBef>
              <a:spcAft>
                <a:spcPts val="0"/>
              </a:spcAft>
              <a:buClrTx/>
              <a:buSzTx/>
              <a:tabLst/>
              <a:defRPr/>
            </a:pPr>
            <a:r>
              <a:rPr kumimoji="0" lang="it-IT" sz="2000" b="0" i="0" u="none" strike="noStrike" kern="1200" cap="none" spc="0" normalizeH="0" baseline="0" noProof="0" dirty="0" err="1">
                <a:ln>
                  <a:noFill/>
                </a:ln>
                <a:solidFill>
                  <a:srgbClr val="005375"/>
                </a:solidFill>
                <a:effectLst/>
                <a:uLnTx/>
                <a:uFillTx/>
                <a:latin typeface="Arial"/>
                <a:ea typeface="Calibri" panose="020F0502020204030204" pitchFamily="34" charset="0"/>
                <a:cs typeface="+mn-cs"/>
              </a:rPr>
              <a:t>According</a:t>
            </a:r>
            <a:r>
              <a:rPr kumimoji="0" lang="it-IT" sz="2000" b="0" i="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 to </a:t>
            </a:r>
            <a:r>
              <a:rPr kumimoji="0" lang="it-IT" sz="2000" b="0" i="1"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Non-</a:t>
            </a:r>
            <a:r>
              <a:rPr kumimoji="0" lang="it-IT" sz="2000" b="0" i="1" u="none" strike="noStrike" kern="1200" cap="none" spc="0" normalizeH="0" baseline="0" noProof="0" dirty="0" err="1">
                <a:ln>
                  <a:noFill/>
                </a:ln>
                <a:solidFill>
                  <a:srgbClr val="005375"/>
                </a:solidFill>
                <a:effectLst/>
                <a:uLnTx/>
                <a:uFillTx/>
                <a:latin typeface="Arial"/>
                <a:ea typeface="Calibri" panose="020F0502020204030204" pitchFamily="34" charset="0"/>
                <a:cs typeface="+mn-cs"/>
              </a:rPr>
              <a:t>Functional</a:t>
            </a:r>
            <a:r>
              <a:rPr kumimoji="0" lang="it-IT" sz="2000" b="0" i="1"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 </a:t>
            </a:r>
            <a:r>
              <a:rPr kumimoji="0" lang="it-IT" sz="2000" b="0" i="1" u="none" strike="noStrike" kern="1200" cap="none" spc="0" normalizeH="0" baseline="0" noProof="0" dirty="0" err="1">
                <a:ln>
                  <a:noFill/>
                </a:ln>
                <a:solidFill>
                  <a:srgbClr val="005375"/>
                </a:solidFill>
                <a:effectLst/>
                <a:uLnTx/>
                <a:uFillTx/>
                <a:latin typeface="Arial"/>
                <a:ea typeface="Calibri" panose="020F0502020204030204" pitchFamily="34" charset="0"/>
                <a:cs typeface="+mn-cs"/>
              </a:rPr>
              <a:t>Requirement</a:t>
            </a:r>
            <a:r>
              <a:rPr lang="it-IT" sz="2000" i="1" dirty="0">
                <a:solidFill>
                  <a:srgbClr val="005375"/>
                </a:solidFill>
                <a:latin typeface="Arial"/>
                <a:ea typeface="Calibri" panose="020F0502020204030204" pitchFamily="34" charset="0"/>
              </a:rPr>
              <a:t>s</a:t>
            </a:r>
            <a:r>
              <a:rPr lang="it-IT" sz="2000" dirty="0">
                <a:solidFill>
                  <a:srgbClr val="005375"/>
                </a:solidFill>
                <a:latin typeface="Arial"/>
                <a:ea typeface="Calibri" panose="020F0502020204030204" pitchFamily="34" charset="0"/>
              </a:rPr>
              <a:t>, </a:t>
            </a:r>
            <a:r>
              <a:rPr lang="it-IT" sz="2000" dirty="0" err="1">
                <a:solidFill>
                  <a:srgbClr val="005375"/>
                </a:solidFill>
                <a:latin typeface="Arial"/>
                <a:ea typeface="Calibri" panose="020F0502020204030204" pitchFamily="34" charset="0"/>
              </a:rPr>
              <a:t>our</a:t>
            </a:r>
            <a:r>
              <a:rPr lang="it-IT" sz="2000" dirty="0">
                <a:solidFill>
                  <a:srgbClr val="005375"/>
                </a:solidFill>
                <a:latin typeface="Arial"/>
                <a:ea typeface="Calibri" panose="020F0502020204030204" pitchFamily="34" charset="0"/>
              </a:rPr>
              <a:t> system must </a:t>
            </a:r>
            <a:r>
              <a:rPr lang="it-IT" sz="2000" dirty="0" err="1">
                <a:solidFill>
                  <a:srgbClr val="005375"/>
                </a:solidFill>
                <a:latin typeface="Arial"/>
                <a:ea typeface="Calibri" panose="020F0502020204030204" pitchFamily="34" charset="0"/>
              </a:rPr>
              <a:t>guarantee</a:t>
            </a:r>
            <a:r>
              <a:rPr lang="it-IT" sz="2000" dirty="0">
                <a:solidFill>
                  <a:srgbClr val="005375"/>
                </a:solidFill>
                <a:latin typeface="Arial"/>
                <a:ea typeface="Calibri" panose="020F0502020204030204" pitchFamily="34" charset="0"/>
              </a:rPr>
              <a:t> a high </a:t>
            </a:r>
            <a:r>
              <a:rPr lang="it-IT" sz="2000" dirty="0" err="1">
                <a:solidFill>
                  <a:srgbClr val="005375"/>
                </a:solidFill>
                <a:latin typeface="Arial"/>
                <a:ea typeface="Calibri" panose="020F0502020204030204" pitchFamily="34" charset="0"/>
              </a:rPr>
              <a:t>consistency</a:t>
            </a:r>
            <a:r>
              <a:rPr lang="it-IT" sz="2000" dirty="0">
                <a:solidFill>
                  <a:srgbClr val="005375"/>
                </a:solidFill>
                <a:latin typeface="Arial"/>
                <a:ea typeface="Calibri" panose="020F0502020204030204" pitchFamily="34" charset="0"/>
              </a:rPr>
              <a:t> and </a:t>
            </a:r>
            <a:r>
              <a:rPr lang="it-IT" sz="2000" dirty="0" err="1">
                <a:solidFill>
                  <a:srgbClr val="005375"/>
                </a:solidFill>
                <a:latin typeface="Arial"/>
                <a:ea typeface="Calibri" panose="020F0502020204030204" pitchFamily="34" charset="0"/>
              </a:rPr>
              <a:t>stability</a:t>
            </a:r>
            <a:r>
              <a:rPr lang="it-IT" sz="2000" dirty="0">
                <a:solidFill>
                  <a:srgbClr val="005375"/>
                </a:solidFill>
                <a:latin typeface="Arial"/>
                <a:ea typeface="Calibri" panose="020F0502020204030204" pitchFamily="34" charset="0"/>
              </a:rPr>
              <a:t>.</a:t>
            </a:r>
          </a:p>
          <a:p>
            <a:pPr marR="0" lvl="0" algn="l" defTabSz="914400" rtl="0" eaLnBrk="1" fontAlgn="auto" latinLnBrk="0" hangingPunct="1">
              <a:lnSpc>
                <a:spcPct val="107000"/>
              </a:lnSpc>
              <a:spcBef>
                <a:spcPts val="0"/>
              </a:spcBef>
              <a:spcAft>
                <a:spcPts val="0"/>
              </a:spcAft>
              <a:buClrTx/>
              <a:buSzTx/>
              <a:tabLst/>
              <a:defRPr/>
            </a:pPr>
            <a:endParaRPr lang="it-IT" sz="2000" b="1" dirty="0">
              <a:solidFill>
                <a:srgbClr val="DC5641"/>
              </a:solidFill>
              <a:latin typeface="Arial"/>
              <a:ea typeface="Calibri" panose="020F0502020204030204" pitchFamily="34" charset="0"/>
            </a:endParaRPr>
          </a:p>
          <a:p>
            <a:pPr marR="0" lvl="0" algn="l" defTabSz="914400" rtl="0" eaLnBrk="1" fontAlgn="auto" latinLnBrk="0" hangingPunct="1">
              <a:lnSpc>
                <a:spcPct val="107000"/>
              </a:lnSpc>
              <a:spcBef>
                <a:spcPts val="0"/>
              </a:spcBef>
              <a:spcAft>
                <a:spcPts val="0"/>
              </a:spcAft>
              <a:buClrTx/>
              <a:buSzTx/>
              <a:tabLst/>
              <a:defRPr/>
            </a:pPr>
            <a:r>
              <a:rPr lang="it-IT" sz="2000" b="1" dirty="0" err="1">
                <a:solidFill>
                  <a:srgbClr val="DC5641"/>
                </a:solidFill>
                <a:latin typeface="Arial"/>
                <a:ea typeface="Calibri" panose="020F0502020204030204" pitchFamily="34" charset="0"/>
              </a:rPr>
              <a:t>Consistency</a:t>
            </a:r>
            <a:r>
              <a:rPr lang="it-IT" sz="2000" dirty="0">
                <a:solidFill>
                  <a:srgbClr val="DC5641"/>
                </a:solidFill>
                <a:latin typeface="Arial"/>
                <a:ea typeface="Calibri" panose="020F0502020204030204" pitchFamily="34" charset="0"/>
              </a:rPr>
              <a:t> </a:t>
            </a:r>
            <a:r>
              <a:rPr lang="it-IT" sz="2000" dirty="0">
                <a:solidFill>
                  <a:srgbClr val="005375"/>
                </a:solidFill>
                <a:latin typeface="Arial"/>
                <a:ea typeface="Calibri" panose="020F0502020204030204" pitchFamily="34" charset="0"/>
              </a:rPr>
              <a:t>and</a:t>
            </a:r>
            <a:r>
              <a:rPr lang="it-IT" sz="2000" dirty="0">
                <a:solidFill>
                  <a:srgbClr val="DC5641"/>
                </a:solidFill>
                <a:latin typeface="Arial"/>
                <a:ea typeface="Calibri" panose="020F0502020204030204" pitchFamily="34" charset="0"/>
              </a:rPr>
              <a:t> </a:t>
            </a:r>
            <a:r>
              <a:rPr lang="it-IT" sz="2000" b="1" dirty="0" err="1">
                <a:solidFill>
                  <a:srgbClr val="DC5641"/>
                </a:solidFill>
                <a:latin typeface="Arial"/>
                <a:ea typeface="Calibri" panose="020F0502020204030204" pitchFamily="34" charset="0"/>
              </a:rPr>
              <a:t>Partitioning</a:t>
            </a:r>
            <a:r>
              <a:rPr lang="it-IT" sz="2000" b="1" dirty="0">
                <a:solidFill>
                  <a:srgbClr val="DC5641"/>
                </a:solidFill>
                <a:latin typeface="Arial"/>
                <a:ea typeface="Calibri" panose="020F0502020204030204" pitchFamily="34" charset="0"/>
              </a:rPr>
              <a:t> </a:t>
            </a:r>
            <a:r>
              <a:rPr lang="it-IT" sz="2000" dirty="0">
                <a:solidFill>
                  <a:srgbClr val="005375"/>
                </a:solidFill>
                <a:latin typeface="Arial"/>
                <a:ea typeface="Calibri" panose="020F0502020204030204" pitchFamily="34" charset="0"/>
              </a:rPr>
              <a:t>are the </a:t>
            </a:r>
            <a:r>
              <a:rPr lang="it-IT" sz="2000" dirty="0" err="1">
                <a:solidFill>
                  <a:srgbClr val="005375"/>
                </a:solidFill>
                <a:latin typeface="Arial"/>
                <a:ea typeface="Calibri" panose="020F0502020204030204" pitchFamily="34" charset="0"/>
              </a:rPr>
              <a:t>edges</a:t>
            </a:r>
            <a:r>
              <a:rPr lang="it-IT" sz="2000" dirty="0">
                <a:solidFill>
                  <a:srgbClr val="005375"/>
                </a:solidFill>
                <a:latin typeface="Arial"/>
                <a:ea typeface="Calibri" panose="020F0502020204030204" pitchFamily="34" charset="0"/>
              </a:rPr>
              <a:t> </a:t>
            </a:r>
            <a:r>
              <a:rPr lang="it-IT" sz="2000" dirty="0" err="1">
                <a:solidFill>
                  <a:srgbClr val="005375"/>
                </a:solidFill>
                <a:latin typeface="Arial"/>
                <a:ea typeface="Calibri" panose="020F0502020204030204" pitchFamily="34" charset="0"/>
              </a:rPr>
              <a:t>chosen</a:t>
            </a:r>
            <a:r>
              <a:rPr lang="it-IT" sz="2000" dirty="0">
                <a:solidFill>
                  <a:srgbClr val="005375"/>
                </a:solidFill>
                <a:latin typeface="Arial"/>
                <a:ea typeface="Calibri" panose="020F0502020204030204" pitchFamily="34" charset="0"/>
              </a:rPr>
              <a:t> from the </a:t>
            </a:r>
            <a:r>
              <a:rPr lang="it-IT" sz="2000" i="1" dirty="0">
                <a:solidFill>
                  <a:srgbClr val="005375"/>
                </a:solidFill>
                <a:latin typeface="Arial"/>
                <a:ea typeface="Calibri" panose="020F0502020204030204" pitchFamily="34" charset="0"/>
              </a:rPr>
              <a:t>CAP </a:t>
            </a:r>
            <a:r>
              <a:rPr lang="it-IT" sz="2000" i="1" dirty="0" err="1">
                <a:solidFill>
                  <a:srgbClr val="005375"/>
                </a:solidFill>
                <a:latin typeface="Arial"/>
                <a:ea typeface="Calibri" panose="020F0502020204030204" pitchFamily="34" charset="0"/>
              </a:rPr>
              <a:t>triangle</a:t>
            </a:r>
            <a:r>
              <a:rPr lang="it-IT" sz="2000" b="1" dirty="0">
                <a:solidFill>
                  <a:srgbClr val="005375"/>
                </a:solidFill>
                <a:latin typeface="Arial"/>
                <a:ea typeface="Calibri" panose="020F0502020204030204" pitchFamily="34" charset="0"/>
              </a:rPr>
              <a:t>. </a:t>
            </a:r>
          </a:p>
          <a:p>
            <a:pPr marR="0" lvl="0" algn="l" defTabSz="914400" rtl="0" eaLnBrk="1" fontAlgn="auto" latinLnBrk="0" hangingPunct="1">
              <a:lnSpc>
                <a:spcPct val="107000"/>
              </a:lnSpc>
              <a:spcBef>
                <a:spcPts val="0"/>
              </a:spcBef>
              <a:spcAft>
                <a:spcPts val="0"/>
              </a:spcAft>
              <a:buClrTx/>
              <a:buSzTx/>
              <a:tabLst/>
              <a:defRPr/>
            </a:pPr>
            <a:endPar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endParaRPr>
          </a:p>
          <a:p>
            <a:pPr marR="0" lvl="0" algn="l" defTabSz="914400" rtl="0" eaLnBrk="1" fontAlgn="auto" latinLnBrk="0" hangingPunct="1">
              <a:lnSpc>
                <a:spcPct val="107000"/>
              </a:lnSpc>
              <a:spcBef>
                <a:spcPts val="0"/>
              </a:spcBef>
              <a:spcAft>
                <a:spcPts val="0"/>
              </a:spcAft>
              <a:buClrTx/>
              <a:buSzTx/>
              <a:tabLst/>
              <a:defRPr/>
            </a:pPr>
            <a:r>
              <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It is important that all users </a:t>
            </a:r>
            <a:r>
              <a:rPr kumimoji="0" lang="en-US" sz="2000" b="0" u="none" strike="noStrike" kern="1200" cap="none" spc="0" normalizeH="0" baseline="0" noProof="0" dirty="0">
                <a:ln>
                  <a:noFill/>
                </a:ln>
                <a:solidFill>
                  <a:srgbClr val="DC5641"/>
                </a:solidFill>
                <a:effectLst/>
                <a:uLnTx/>
                <a:uFillTx/>
                <a:latin typeface="Arial"/>
                <a:ea typeface="Calibri" panose="020F0502020204030204" pitchFamily="34" charset="0"/>
                <a:cs typeface="+mn-cs"/>
              </a:rPr>
              <a:t>see the same version </a:t>
            </a:r>
            <a:r>
              <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of the data, especially for the </a:t>
            </a:r>
            <a:r>
              <a:rPr kumimoji="0" lang="en-US" sz="2000" b="0" i="1"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Trades</a:t>
            </a:r>
            <a:r>
              <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 entity. Only the primary server can accept writes, whereas the secondary in some cases can make the workload of the primary lighter by accepting some read (only from </a:t>
            </a:r>
            <a:r>
              <a:rPr kumimoji="0" lang="en-US" sz="2000" b="0" i="1"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Cards</a:t>
            </a:r>
            <a:r>
              <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 entity).</a:t>
            </a:r>
          </a:p>
          <a:p>
            <a:pPr marR="0" lvl="0" algn="l" defTabSz="914400" rtl="0" eaLnBrk="1" fontAlgn="auto" latinLnBrk="0" hangingPunct="1">
              <a:lnSpc>
                <a:spcPct val="107000"/>
              </a:lnSpc>
              <a:spcBef>
                <a:spcPts val="0"/>
              </a:spcBef>
              <a:spcAft>
                <a:spcPts val="0"/>
              </a:spcAft>
              <a:buClrTx/>
              <a:buSzTx/>
              <a:tabLst/>
              <a:defRPr/>
            </a:pPr>
            <a:endPar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endParaRPr>
          </a:p>
          <a:p>
            <a:pPr marR="0" lvl="0" algn="l" defTabSz="914400" rtl="0" eaLnBrk="1" fontAlgn="auto" latinLnBrk="0" hangingPunct="1">
              <a:lnSpc>
                <a:spcPct val="107000"/>
              </a:lnSpc>
              <a:spcBef>
                <a:spcPts val="0"/>
              </a:spcBef>
              <a:spcAft>
                <a:spcPts val="0"/>
              </a:spcAft>
              <a:buClrTx/>
              <a:buSzTx/>
              <a:tabLst/>
              <a:defRPr/>
            </a:pPr>
            <a:r>
              <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The </a:t>
            </a:r>
            <a:r>
              <a:rPr kumimoji="0" lang="en-US" sz="2000" b="0" u="none" strike="noStrike" kern="1200" cap="none" spc="0" normalizeH="0" baseline="0" noProof="0" dirty="0">
                <a:ln>
                  <a:noFill/>
                </a:ln>
                <a:solidFill>
                  <a:srgbClr val="DC5641"/>
                </a:solidFill>
                <a:effectLst/>
                <a:uLnTx/>
                <a:uFillTx/>
                <a:latin typeface="Arial"/>
                <a:ea typeface="Calibri" panose="020F0502020204030204" pitchFamily="34" charset="0"/>
                <a:cs typeface="+mn-cs"/>
              </a:rPr>
              <a:t>partition tolerance </a:t>
            </a:r>
            <a:r>
              <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is guarantee thanks to MongoDB replica set feature design. If one server is down, we can continue to offer out service by searching contents from replicas.</a:t>
            </a:r>
          </a:p>
        </p:txBody>
      </p:sp>
    </p:spTree>
    <p:extLst>
      <p:ext uri="{BB962C8B-B14F-4D97-AF65-F5344CB8AC3E}">
        <p14:creationId xmlns:p14="http://schemas.microsoft.com/office/powerpoint/2010/main" val="172701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41"/>
          <p:cNvSpPr txBox="1">
            <a:spLocks noGrp="1"/>
          </p:cNvSpPr>
          <p:nvPr>
            <p:ph type="ctrTitle"/>
          </p:nvPr>
        </p:nvSpPr>
        <p:spPr>
          <a:xfrm>
            <a:off x="506261" y="826791"/>
            <a:ext cx="10754400" cy="520000"/>
          </a:xfrm>
          <a:prstGeom prst="rect">
            <a:avLst/>
          </a:prstGeom>
        </p:spPr>
        <p:txBody>
          <a:bodyPr spcFirstLastPara="1" wrap="square" lIns="121900" tIns="121900" rIns="121900" bIns="121900" anchor="ctr" anchorCtr="0">
            <a:noAutofit/>
          </a:bodyPr>
          <a:lstStyle/>
          <a:p>
            <a:r>
              <a:rPr lang="en" dirty="0"/>
              <a:t>Database design MongoDB (1)</a:t>
            </a:r>
            <a:endParaRPr dirty="0"/>
          </a:p>
        </p:txBody>
      </p:sp>
      <p:sp>
        <p:nvSpPr>
          <p:cNvPr id="938" name="Google Shape;938;p41"/>
          <p:cNvSpPr/>
          <p:nvPr/>
        </p:nvSpPr>
        <p:spPr>
          <a:xfrm>
            <a:off x="0" y="2887580"/>
            <a:ext cx="6096000" cy="3970420"/>
          </a:xfrm>
          <a:prstGeom prst="rect">
            <a:avLst/>
          </a:prstGeom>
          <a:solidFill>
            <a:srgbClr val="00537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9" name="Google Shape;939;p41"/>
          <p:cNvSpPr/>
          <p:nvPr/>
        </p:nvSpPr>
        <p:spPr>
          <a:xfrm>
            <a:off x="2261355" y="5234530"/>
            <a:ext cx="40352" cy="59535"/>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0" name="Google Shape;940;p41"/>
          <p:cNvSpPr/>
          <p:nvPr/>
        </p:nvSpPr>
        <p:spPr>
          <a:xfrm>
            <a:off x="2318278" y="5234522"/>
            <a:ext cx="34684" cy="59543"/>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2" name="Google Shape;942;p41"/>
          <p:cNvSpPr/>
          <p:nvPr/>
        </p:nvSpPr>
        <p:spPr>
          <a:xfrm>
            <a:off x="2367223" y="5234522"/>
            <a:ext cx="40988" cy="59543"/>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3" name="Google Shape;943;p41"/>
          <p:cNvSpPr/>
          <p:nvPr/>
        </p:nvSpPr>
        <p:spPr>
          <a:xfrm>
            <a:off x="2426179" y="5234522"/>
            <a:ext cx="40896" cy="59543"/>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990" name="Google Shape;990;p41"/>
          <p:cNvGrpSpPr/>
          <p:nvPr/>
        </p:nvGrpSpPr>
        <p:grpSpPr>
          <a:xfrm>
            <a:off x="4023451" y="3628676"/>
            <a:ext cx="164764" cy="49657"/>
            <a:chOff x="3481825" y="4582450"/>
            <a:chExt cx="670500" cy="194075"/>
          </a:xfrm>
        </p:grpSpPr>
        <p:sp>
          <p:nvSpPr>
            <p:cNvPr id="991" name="Google Shape;991;p41"/>
            <p:cNvSpPr/>
            <p:nvPr/>
          </p:nvSpPr>
          <p:spPr>
            <a:xfrm>
              <a:off x="3481825" y="4582475"/>
              <a:ext cx="131525" cy="194050"/>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2" name="Google Shape;992;p41"/>
            <p:cNvSpPr/>
            <p:nvPr/>
          </p:nvSpPr>
          <p:spPr>
            <a:xfrm>
              <a:off x="3667350" y="4582450"/>
              <a:ext cx="113050" cy="194075"/>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3" name="Google Shape;993;p41"/>
            <p:cNvSpPr/>
            <p:nvPr/>
          </p:nvSpPr>
          <p:spPr>
            <a:xfrm>
              <a:off x="3826875" y="4582450"/>
              <a:ext cx="133600" cy="194075"/>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4" name="Google Shape;994;p41"/>
            <p:cNvSpPr/>
            <p:nvPr/>
          </p:nvSpPr>
          <p:spPr>
            <a:xfrm>
              <a:off x="4019025" y="4582450"/>
              <a:ext cx="133300" cy="194075"/>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010" name="Google Shape;1010;p41"/>
          <p:cNvGrpSpPr/>
          <p:nvPr/>
        </p:nvGrpSpPr>
        <p:grpSpPr>
          <a:xfrm>
            <a:off x="4023451" y="5331376"/>
            <a:ext cx="164764" cy="49657"/>
            <a:chOff x="3481825" y="4582450"/>
            <a:chExt cx="670500" cy="194075"/>
          </a:xfrm>
        </p:grpSpPr>
        <p:sp>
          <p:nvSpPr>
            <p:cNvPr id="1011" name="Google Shape;1011;p41"/>
            <p:cNvSpPr/>
            <p:nvPr/>
          </p:nvSpPr>
          <p:spPr>
            <a:xfrm>
              <a:off x="3481825" y="4582475"/>
              <a:ext cx="131525" cy="194050"/>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2" name="Google Shape;1012;p41"/>
            <p:cNvSpPr/>
            <p:nvPr/>
          </p:nvSpPr>
          <p:spPr>
            <a:xfrm>
              <a:off x="3667350" y="4582450"/>
              <a:ext cx="113050" cy="194075"/>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3" name="Google Shape;1013;p41"/>
            <p:cNvSpPr/>
            <p:nvPr/>
          </p:nvSpPr>
          <p:spPr>
            <a:xfrm>
              <a:off x="3826875" y="4582450"/>
              <a:ext cx="133600" cy="194075"/>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4" name="Google Shape;1014;p41"/>
            <p:cNvSpPr/>
            <p:nvPr/>
          </p:nvSpPr>
          <p:spPr>
            <a:xfrm>
              <a:off x="4019025" y="4582450"/>
              <a:ext cx="133300" cy="194075"/>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8" name="CasellaDiTesto 7">
            <a:extLst>
              <a:ext uri="{FF2B5EF4-FFF2-40B4-BE49-F238E27FC236}">
                <a16:creationId xmlns:a16="http://schemas.microsoft.com/office/drawing/2014/main" id="{F2196E0A-85EA-07B5-390B-3BCF0D7DBCEF}"/>
              </a:ext>
            </a:extLst>
          </p:cNvPr>
          <p:cNvSpPr txBox="1"/>
          <p:nvPr/>
        </p:nvSpPr>
        <p:spPr>
          <a:xfrm>
            <a:off x="551851" y="1447987"/>
            <a:ext cx="3517190" cy="677108"/>
          </a:xfrm>
          <a:prstGeom prst="rect">
            <a:avLst/>
          </a:prstGeom>
          <a:noFill/>
        </p:spPr>
        <p:txBody>
          <a:bodyPr wrap="square">
            <a:spAutoFit/>
          </a:bodyPr>
          <a:lstStyle/>
          <a:p>
            <a:r>
              <a:rPr lang="en-US" sz="2000" dirty="0">
                <a:solidFill>
                  <a:srgbClr val="005375"/>
                </a:solidFill>
              </a:rPr>
              <a:t>Stored entities:</a:t>
            </a:r>
          </a:p>
          <a:p>
            <a:r>
              <a:rPr lang="en-US" b="1" dirty="0">
                <a:solidFill>
                  <a:srgbClr val="DC5641"/>
                </a:solidFill>
              </a:rPr>
              <a:t>Users – Trades – Cards</a:t>
            </a:r>
          </a:p>
        </p:txBody>
      </p:sp>
      <p:pic>
        <p:nvPicPr>
          <p:cNvPr id="10" name="Immagine 9" descr="Immagine che contiene testo&#10;&#10;Descrizione generata automaticamente">
            <a:extLst>
              <a:ext uri="{FF2B5EF4-FFF2-40B4-BE49-F238E27FC236}">
                <a16:creationId xmlns:a16="http://schemas.microsoft.com/office/drawing/2014/main" id="{2970F226-803D-CD04-82D7-B96620A3E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6681" y="1232503"/>
            <a:ext cx="3073468" cy="5598104"/>
          </a:xfrm>
          <a:prstGeom prst="rect">
            <a:avLst/>
          </a:prstGeom>
        </p:spPr>
      </p:pic>
      <p:pic>
        <p:nvPicPr>
          <p:cNvPr id="11" name="Immagine 10" descr="Immagine che contiene testo&#10;&#10;Descrizione generata automaticamente">
            <a:extLst>
              <a:ext uri="{FF2B5EF4-FFF2-40B4-BE49-F238E27FC236}">
                <a16:creationId xmlns:a16="http://schemas.microsoft.com/office/drawing/2014/main" id="{68FFDE66-0C9A-9D4E-646D-8C4E4077E4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415" y="3497740"/>
            <a:ext cx="4661833" cy="2533469"/>
          </a:xfrm>
          <a:prstGeom prst="rect">
            <a:avLst/>
          </a:prstGeom>
        </p:spPr>
      </p:pic>
      <p:sp>
        <p:nvSpPr>
          <p:cNvPr id="12" name="CasellaDiTesto 11">
            <a:extLst>
              <a:ext uri="{FF2B5EF4-FFF2-40B4-BE49-F238E27FC236}">
                <a16:creationId xmlns:a16="http://schemas.microsoft.com/office/drawing/2014/main" id="{5369F5E1-5069-6410-3E34-57A85F72C159}"/>
              </a:ext>
            </a:extLst>
          </p:cNvPr>
          <p:cNvSpPr txBox="1"/>
          <p:nvPr/>
        </p:nvSpPr>
        <p:spPr>
          <a:xfrm>
            <a:off x="2002145" y="3029263"/>
            <a:ext cx="2021306" cy="400110"/>
          </a:xfrm>
          <a:prstGeom prst="rect">
            <a:avLst/>
          </a:prstGeom>
          <a:noFill/>
        </p:spPr>
        <p:txBody>
          <a:bodyPr wrap="square" rtlCol="0">
            <a:spAutoFit/>
          </a:bodyPr>
          <a:lstStyle/>
          <a:p>
            <a:pPr algn="ctr"/>
            <a:r>
              <a:rPr lang="it-IT" sz="2000" b="1" i="1" dirty="0">
                <a:solidFill>
                  <a:srgbClr val="DC5641"/>
                </a:solidFill>
              </a:rPr>
              <a:t>Cards </a:t>
            </a:r>
            <a:r>
              <a:rPr lang="it-IT" sz="2000" b="1" dirty="0" err="1">
                <a:solidFill>
                  <a:srgbClr val="DC5641"/>
                </a:solidFill>
              </a:rPr>
              <a:t>entity</a:t>
            </a:r>
            <a:endParaRPr lang="en-US" sz="2000" b="1" dirty="0">
              <a:solidFill>
                <a:srgbClr val="DC5641"/>
              </a:solidFill>
            </a:endParaRPr>
          </a:p>
        </p:txBody>
      </p:sp>
      <p:sp>
        <p:nvSpPr>
          <p:cNvPr id="13" name="CasellaDiTesto 12">
            <a:extLst>
              <a:ext uri="{FF2B5EF4-FFF2-40B4-BE49-F238E27FC236}">
                <a16:creationId xmlns:a16="http://schemas.microsoft.com/office/drawing/2014/main" id="{4BD24366-0FDA-4506-3512-88A70E2DD50C}"/>
              </a:ext>
            </a:extLst>
          </p:cNvPr>
          <p:cNvSpPr txBox="1"/>
          <p:nvPr/>
        </p:nvSpPr>
        <p:spPr>
          <a:xfrm>
            <a:off x="6310029" y="1679390"/>
            <a:ext cx="2021306" cy="1015663"/>
          </a:xfrm>
          <a:prstGeom prst="rect">
            <a:avLst/>
          </a:prstGeom>
          <a:noFill/>
        </p:spPr>
        <p:txBody>
          <a:bodyPr wrap="square" rtlCol="0">
            <a:spAutoFit/>
          </a:bodyPr>
          <a:lstStyle/>
          <a:p>
            <a:pPr algn="ctr"/>
            <a:r>
              <a:rPr lang="it-IT" sz="2000" b="1" i="1" dirty="0" err="1">
                <a:solidFill>
                  <a:srgbClr val="DC5641"/>
                </a:solidFill>
              </a:rPr>
              <a:t>Statistics</a:t>
            </a:r>
            <a:r>
              <a:rPr lang="it-IT" sz="2000" b="1" i="1" dirty="0">
                <a:solidFill>
                  <a:srgbClr val="DC5641"/>
                </a:solidFill>
              </a:rPr>
              <a:t> </a:t>
            </a:r>
            <a:r>
              <a:rPr lang="it-IT" sz="2000" b="1" dirty="0" err="1">
                <a:solidFill>
                  <a:srgbClr val="DC5641"/>
                </a:solidFill>
              </a:rPr>
              <a:t>attribute</a:t>
            </a:r>
            <a:r>
              <a:rPr lang="it-IT" sz="2000" b="1" dirty="0">
                <a:solidFill>
                  <a:srgbClr val="DC5641"/>
                </a:solidFill>
              </a:rPr>
              <a:t> from </a:t>
            </a:r>
            <a:r>
              <a:rPr lang="it-IT" sz="2000" b="1" i="1" dirty="0">
                <a:solidFill>
                  <a:srgbClr val="DC5641"/>
                </a:solidFill>
              </a:rPr>
              <a:t>Cards</a:t>
            </a:r>
            <a:r>
              <a:rPr lang="it-IT" sz="2000" b="1" dirty="0">
                <a:solidFill>
                  <a:srgbClr val="DC5641"/>
                </a:solidFill>
              </a:rPr>
              <a:t> </a:t>
            </a:r>
            <a:r>
              <a:rPr lang="it-IT" sz="2000" b="1" dirty="0" err="1">
                <a:solidFill>
                  <a:srgbClr val="DC5641"/>
                </a:solidFill>
              </a:rPr>
              <a:t>entity</a:t>
            </a:r>
            <a:endParaRPr lang="en-US" sz="2000" b="1" dirty="0">
              <a:solidFill>
                <a:srgbClr val="DC564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41"/>
          <p:cNvSpPr txBox="1">
            <a:spLocks noGrp="1"/>
          </p:cNvSpPr>
          <p:nvPr>
            <p:ph type="ctrTitle"/>
          </p:nvPr>
        </p:nvSpPr>
        <p:spPr>
          <a:xfrm>
            <a:off x="506261" y="826791"/>
            <a:ext cx="10754400" cy="520000"/>
          </a:xfrm>
          <a:prstGeom prst="rect">
            <a:avLst/>
          </a:prstGeom>
        </p:spPr>
        <p:txBody>
          <a:bodyPr spcFirstLastPara="1" wrap="square" lIns="121900" tIns="121900" rIns="121900" bIns="121900" anchor="ctr" anchorCtr="0">
            <a:noAutofit/>
          </a:bodyPr>
          <a:lstStyle/>
          <a:p>
            <a:r>
              <a:rPr lang="en" dirty="0"/>
              <a:t>Database design MongoDB (2)</a:t>
            </a:r>
            <a:endParaRPr dirty="0"/>
          </a:p>
        </p:txBody>
      </p:sp>
      <p:sp>
        <p:nvSpPr>
          <p:cNvPr id="938" name="Google Shape;938;p41"/>
          <p:cNvSpPr/>
          <p:nvPr/>
        </p:nvSpPr>
        <p:spPr>
          <a:xfrm>
            <a:off x="6450623" y="160201"/>
            <a:ext cx="5003709" cy="6697799"/>
          </a:xfrm>
          <a:prstGeom prst="rect">
            <a:avLst/>
          </a:prstGeom>
          <a:solidFill>
            <a:srgbClr val="00537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39" name="Google Shape;939;p41"/>
          <p:cNvSpPr/>
          <p:nvPr/>
        </p:nvSpPr>
        <p:spPr>
          <a:xfrm>
            <a:off x="2261355" y="5234530"/>
            <a:ext cx="40352" cy="59535"/>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40" name="Google Shape;940;p41"/>
          <p:cNvSpPr/>
          <p:nvPr/>
        </p:nvSpPr>
        <p:spPr>
          <a:xfrm>
            <a:off x="2318278" y="5234522"/>
            <a:ext cx="34684" cy="59543"/>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42" name="Google Shape;942;p41"/>
          <p:cNvSpPr/>
          <p:nvPr/>
        </p:nvSpPr>
        <p:spPr>
          <a:xfrm>
            <a:off x="2367223" y="5234522"/>
            <a:ext cx="40988" cy="59543"/>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43" name="Google Shape;943;p41"/>
          <p:cNvSpPr/>
          <p:nvPr/>
        </p:nvSpPr>
        <p:spPr>
          <a:xfrm>
            <a:off x="2426179" y="5234522"/>
            <a:ext cx="40896" cy="59543"/>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990" name="Google Shape;990;p41"/>
          <p:cNvGrpSpPr/>
          <p:nvPr/>
        </p:nvGrpSpPr>
        <p:grpSpPr>
          <a:xfrm>
            <a:off x="4023451" y="3628676"/>
            <a:ext cx="164764" cy="49657"/>
            <a:chOff x="3481825" y="4582450"/>
            <a:chExt cx="670500" cy="194075"/>
          </a:xfrm>
        </p:grpSpPr>
        <p:sp>
          <p:nvSpPr>
            <p:cNvPr id="991" name="Google Shape;991;p41"/>
            <p:cNvSpPr/>
            <p:nvPr/>
          </p:nvSpPr>
          <p:spPr>
            <a:xfrm>
              <a:off x="3481825" y="4582475"/>
              <a:ext cx="131525" cy="194050"/>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2" name="Google Shape;992;p41"/>
            <p:cNvSpPr/>
            <p:nvPr/>
          </p:nvSpPr>
          <p:spPr>
            <a:xfrm>
              <a:off x="3667350" y="4582450"/>
              <a:ext cx="113050" cy="194075"/>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3" name="Google Shape;993;p41"/>
            <p:cNvSpPr/>
            <p:nvPr/>
          </p:nvSpPr>
          <p:spPr>
            <a:xfrm>
              <a:off x="3826875" y="4582450"/>
              <a:ext cx="133600" cy="194075"/>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4" name="Google Shape;994;p41"/>
            <p:cNvSpPr/>
            <p:nvPr/>
          </p:nvSpPr>
          <p:spPr>
            <a:xfrm>
              <a:off x="4019025" y="4582450"/>
              <a:ext cx="133300" cy="194075"/>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1010" name="Google Shape;1010;p41"/>
          <p:cNvGrpSpPr/>
          <p:nvPr/>
        </p:nvGrpSpPr>
        <p:grpSpPr>
          <a:xfrm>
            <a:off x="4023451" y="5331376"/>
            <a:ext cx="164764" cy="49657"/>
            <a:chOff x="3481825" y="4582450"/>
            <a:chExt cx="670500" cy="194075"/>
          </a:xfrm>
        </p:grpSpPr>
        <p:sp>
          <p:nvSpPr>
            <p:cNvPr id="1011" name="Google Shape;1011;p41"/>
            <p:cNvSpPr/>
            <p:nvPr/>
          </p:nvSpPr>
          <p:spPr>
            <a:xfrm>
              <a:off x="3481825" y="4582475"/>
              <a:ext cx="131525" cy="194050"/>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12" name="Google Shape;1012;p41"/>
            <p:cNvSpPr/>
            <p:nvPr/>
          </p:nvSpPr>
          <p:spPr>
            <a:xfrm>
              <a:off x="3667350" y="4582450"/>
              <a:ext cx="113050" cy="194075"/>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13" name="Google Shape;1013;p41"/>
            <p:cNvSpPr/>
            <p:nvPr/>
          </p:nvSpPr>
          <p:spPr>
            <a:xfrm>
              <a:off x="3826875" y="4582450"/>
              <a:ext cx="133600" cy="194075"/>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14" name="Google Shape;1014;p41"/>
            <p:cNvSpPr/>
            <p:nvPr/>
          </p:nvSpPr>
          <p:spPr>
            <a:xfrm>
              <a:off x="4019025" y="4582450"/>
              <a:ext cx="133300" cy="194075"/>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3" name="Immagine 2" descr="Immagine che contiene testo&#10;&#10;Descrizione generata automaticamente">
            <a:extLst>
              <a:ext uri="{FF2B5EF4-FFF2-40B4-BE49-F238E27FC236}">
                <a16:creationId xmlns:a16="http://schemas.microsoft.com/office/drawing/2014/main" id="{84D15ABD-C139-8B3E-E8E7-8B0A18645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2484" y="3472618"/>
            <a:ext cx="4238625" cy="3200847"/>
          </a:xfrm>
          <a:prstGeom prst="rect">
            <a:avLst/>
          </a:prstGeom>
        </p:spPr>
      </p:pic>
      <p:pic>
        <p:nvPicPr>
          <p:cNvPr id="5" name="Immagine 4" descr="Immagine che contiene testo&#10;&#10;Descrizione generata automaticamente">
            <a:extLst>
              <a:ext uri="{FF2B5EF4-FFF2-40B4-BE49-F238E27FC236}">
                <a16:creationId xmlns:a16="http://schemas.microsoft.com/office/drawing/2014/main" id="{AD39FB70-3AD0-B00D-9893-F851493056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5836" y="1492783"/>
            <a:ext cx="2381582" cy="5219225"/>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1EBFF3FE-0060-ED6D-3CC2-02FBA23285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2484" y="818600"/>
            <a:ext cx="4238625" cy="2009775"/>
          </a:xfrm>
          <a:prstGeom prst="rect">
            <a:avLst/>
          </a:prstGeom>
        </p:spPr>
      </p:pic>
      <p:sp>
        <p:nvSpPr>
          <p:cNvPr id="9" name="CasellaDiTesto 8">
            <a:extLst>
              <a:ext uri="{FF2B5EF4-FFF2-40B4-BE49-F238E27FC236}">
                <a16:creationId xmlns:a16="http://schemas.microsoft.com/office/drawing/2014/main" id="{FA317920-07C2-9C1F-1B0F-D35B72554ECF}"/>
              </a:ext>
            </a:extLst>
          </p:cNvPr>
          <p:cNvSpPr txBox="1"/>
          <p:nvPr/>
        </p:nvSpPr>
        <p:spPr>
          <a:xfrm>
            <a:off x="7861143" y="428951"/>
            <a:ext cx="2021306" cy="400110"/>
          </a:xfrm>
          <a:prstGeom prst="rect">
            <a:avLst/>
          </a:prstGeom>
          <a:noFill/>
        </p:spPr>
        <p:txBody>
          <a:bodyPr wrap="square" rtlCol="0">
            <a:spAutoFit/>
          </a:bodyPr>
          <a:lstStyle/>
          <a:p>
            <a:pPr algn="ctr"/>
            <a:r>
              <a:rPr lang="it-IT" sz="2000" b="1" i="1" dirty="0">
                <a:solidFill>
                  <a:srgbClr val="DC5641"/>
                </a:solidFill>
              </a:rPr>
              <a:t>Users </a:t>
            </a:r>
            <a:r>
              <a:rPr lang="it-IT" sz="2000" b="1" dirty="0" err="1">
                <a:solidFill>
                  <a:srgbClr val="DC5641"/>
                </a:solidFill>
              </a:rPr>
              <a:t>entity</a:t>
            </a:r>
            <a:endParaRPr lang="en-US" sz="2000" b="1" dirty="0">
              <a:solidFill>
                <a:srgbClr val="DC5641"/>
              </a:solidFill>
            </a:endParaRPr>
          </a:p>
        </p:txBody>
      </p:sp>
      <p:sp>
        <p:nvSpPr>
          <p:cNvPr id="11" name="CasellaDiTesto 10">
            <a:extLst>
              <a:ext uri="{FF2B5EF4-FFF2-40B4-BE49-F238E27FC236}">
                <a16:creationId xmlns:a16="http://schemas.microsoft.com/office/drawing/2014/main" id="{A9C12F9C-8703-A2DA-5A9B-372C5411F6C0}"/>
              </a:ext>
            </a:extLst>
          </p:cNvPr>
          <p:cNvSpPr txBox="1"/>
          <p:nvPr/>
        </p:nvSpPr>
        <p:spPr>
          <a:xfrm>
            <a:off x="7941824" y="3094855"/>
            <a:ext cx="2021306" cy="400110"/>
          </a:xfrm>
          <a:prstGeom prst="rect">
            <a:avLst/>
          </a:prstGeom>
          <a:noFill/>
        </p:spPr>
        <p:txBody>
          <a:bodyPr wrap="square" rtlCol="0">
            <a:spAutoFit/>
          </a:bodyPr>
          <a:lstStyle/>
          <a:p>
            <a:pPr algn="ctr"/>
            <a:r>
              <a:rPr lang="it-IT" sz="2000" b="1" i="1" dirty="0">
                <a:solidFill>
                  <a:srgbClr val="DC5641"/>
                </a:solidFill>
              </a:rPr>
              <a:t>Trades</a:t>
            </a:r>
            <a:r>
              <a:rPr lang="it-IT" sz="2000" b="1" dirty="0">
                <a:solidFill>
                  <a:srgbClr val="DC5641"/>
                </a:solidFill>
              </a:rPr>
              <a:t> </a:t>
            </a:r>
            <a:r>
              <a:rPr lang="it-IT" sz="2000" b="1" dirty="0" err="1">
                <a:solidFill>
                  <a:srgbClr val="DC5641"/>
                </a:solidFill>
              </a:rPr>
              <a:t>entity</a:t>
            </a:r>
            <a:endParaRPr lang="en-US" sz="2000" b="1" dirty="0">
              <a:solidFill>
                <a:srgbClr val="DC5641"/>
              </a:solidFill>
            </a:endParaRPr>
          </a:p>
        </p:txBody>
      </p:sp>
      <p:sp>
        <p:nvSpPr>
          <p:cNvPr id="12" name="CasellaDiTesto 11">
            <a:extLst>
              <a:ext uri="{FF2B5EF4-FFF2-40B4-BE49-F238E27FC236}">
                <a16:creationId xmlns:a16="http://schemas.microsoft.com/office/drawing/2014/main" id="{D649338C-0168-26B8-C8C8-615B22C042D6}"/>
              </a:ext>
            </a:extLst>
          </p:cNvPr>
          <p:cNvSpPr txBox="1"/>
          <p:nvPr/>
        </p:nvSpPr>
        <p:spPr>
          <a:xfrm>
            <a:off x="1063182" y="3529124"/>
            <a:ext cx="2021306" cy="1015663"/>
          </a:xfrm>
          <a:prstGeom prst="rect">
            <a:avLst/>
          </a:prstGeom>
          <a:noFill/>
        </p:spPr>
        <p:txBody>
          <a:bodyPr wrap="square" rtlCol="0">
            <a:spAutoFit/>
          </a:bodyPr>
          <a:lstStyle/>
          <a:p>
            <a:pPr algn="ctr"/>
            <a:r>
              <a:rPr lang="it-IT" sz="2000" b="1" i="1" dirty="0" err="1">
                <a:solidFill>
                  <a:srgbClr val="DC5641"/>
                </a:solidFill>
              </a:rPr>
              <a:t>Formations</a:t>
            </a:r>
            <a:r>
              <a:rPr lang="it-IT" sz="2000" b="1" dirty="0">
                <a:solidFill>
                  <a:srgbClr val="DC5641"/>
                </a:solidFill>
              </a:rPr>
              <a:t> </a:t>
            </a:r>
            <a:r>
              <a:rPr lang="it-IT" sz="2000" b="1" dirty="0" err="1">
                <a:solidFill>
                  <a:srgbClr val="DC5641"/>
                </a:solidFill>
              </a:rPr>
              <a:t>attribute</a:t>
            </a:r>
            <a:r>
              <a:rPr lang="it-IT" sz="2000" b="1" dirty="0">
                <a:solidFill>
                  <a:srgbClr val="DC5641"/>
                </a:solidFill>
              </a:rPr>
              <a:t> from</a:t>
            </a:r>
          </a:p>
          <a:p>
            <a:pPr algn="ctr"/>
            <a:r>
              <a:rPr lang="it-IT" sz="2000" b="1" i="1" dirty="0">
                <a:solidFill>
                  <a:srgbClr val="DC5641"/>
                </a:solidFill>
              </a:rPr>
              <a:t>Users </a:t>
            </a:r>
            <a:r>
              <a:rPr lang="it-IT" sz="2000" b="1" dirty="0" err="1">
                <a:solidFill>
                  <a:srgbClr val="DC5641"/>
                </a:solidFill>
              </a:rPr>
              <a:t>entity</a:t>
            </a:r>
            <a:endParaRPr lang="en-US" sz="2000" b="1" dirty="0">
              <a:solidFill>
                <a:srgbClr val="DC5641"/>
              </a:solidFill>
            </a:endParaRPr>
          </a:p>
        </p:txBody>
      </p:sp>
    </p:spTree>
    <p:extLst>
      <p:ext uri="{BB962C8B-B14F-4D97-AF65-F5344CB8AC3E}">
        <p14:creationId xmlns:p14="http://schemas.microsoft.com/office/powerpoint/2010/main" val="398857255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Soccer Club Branding by Slidesgo">
  <a:themeElements>
    <a:clrScheme name="Simple Light">
      <a:dk1>
        <a:srgbClr val="000000"/>
      </a:dk1>
      <a:lt1>
        <a:srgbClr val="FFFFFF"/>
      </a:lt1>
      <a:dk2>
        <a:srgbClr val="595959"/>
      </a:dk2>
      <a:lt2>
        <a:srgbClr val="EEEEEE"/>
      </a:lt2>
      <a:accent1>
        <a:srgbClr val="DC5641"/>
      </a:accent1>
      <a:accent2>
        <a:srgbClr val="005375"/>
      </a:accent2>
      <a:accent3>
        <a:srgbClr val="00344A"/>
      </a:accent3>
      <a:accent4>
        <a:srgbClr val="9E3D2E"/>
      </a:accent4>
      <a:accent5>
        <a:srgbClr val="0074A3"/>
      </a:accent5>
      <a:accent6>
        <a:srgbClr val="0635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407</Words>
  <Application>Microsoft Office PowerPoint</Application>
  <PresentationFormat>Widescreen</PresentationFormat>
  <Paragraphs>44</Paragraphs>
  <Slides>7</Slides>
  <Notes>7</Notes>
  <HiddenSlides>0</HiddenSlides>
  <MMClips>0</MMClips>
  <ScaleCrop>false</ScaleCrop>
  <HeadingPairs>
    <vt:vector size="6" baseType="variant">
      <vt:variant>
        <vt:lpstr>Caratteri utilizzati</vt:lpstr>
      </vt:variant>
      <vt:variant>
        <vt:i4>6</vt:i4>
      </vt:variant>
      <vt:variant>
        <vt:lpstr>Tema</vt:lpstr>
      </vt:variant>
      <vt:variant>
        <vt:i4>2</vt:i4>
      </vt:variant>
      <vt:variant>
        <vt:lpstr>Titoli diapositive</vt:lpstr>
      </vt:variant>
      <vt:variant>
        <vt:i4>7</vt:i4>
      </vt:variant>
    </vt:vector>
  </HeadingPairs>
  <TitlesOfParts>
    <vt:vector size="15" baseType="lpstr">
      <vt:lpstr>Arial</vt:lpstr>
      <vt:lpstr>Calibri</vt:lpstr>
      <vt:lpstr>Calibri Light</vt:lpstr>
      <vt:lpstr>Questrial</vt:lpstr>
      <vt:lpstr>Squada One</vt:lpstr>
      <vt:lpstr>Symbol</vt:lpstr>
      <vt:lpstr>Tema di Office</vt:lpstr>
      <vt:lpstr>Soccer Club Branding by Slidesgo</vt:lpstr>
      <vt:lpstr>FantaManager</vt:lpstr>
      <vt:lpstr>UML Class Diagram</vt:lpstr>
      <vt:lpstr>Dataset Description</vt:lpstr>
      <vt:lpstr>Non-Functional Requirements</vt:lpstr>
      <vt:lpstr>Non-Functional Requirements and CAP Theorem</vt:lpstr>
      <vt:lpstr>Database design MongoDB (1)</vt:lpstr>
      <vt:lpstr>Database design MongoDB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FantaManager</dc:title>
  <dc:creator>Emmanuel Piazza</dc:creator>
  <cp:lastModifiedBy>Emmanuel Piazza</cp:lastModifiedBy>
  <cp:revision>12</cp:revision>
  <dcterms:created xsi:type="dcterms:W3CDTF">2023-01-25T10:27:57Z</dcterms:created>
  <dcterms:modified xsi:type="dcterms:W3CDTF">2023-01-25T11:32:28Z</dcterms:modified>
</cp:coreProperties>
</file>