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67" r:id="rId4"/>
    <p:sldId id="265" r:id="rId5"/>
    <p:sldId id="261" r:id="rId6"/>
    <p:sldId id="268"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75"/>
    <a:srgbClr val="DC56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F6BFA-7D0F-4CF0-AB84-AE3216A44CD5}" v="1" dt="2023-01-25T11:42:01.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23" d="100"/>
          <a:sy n="123"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3D600-770C-408B-A410-F46FE0CE8EC2}" type="datetimeFigureOut">
              <a:rPr lang="en-US" smtClean="0"/>
              <a:t>1/25/2023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8CEFE-4612-45C4-A9CE-FF1AC7BB60E3}" type="slidenum">
              <a:rPr lang="en-US" smtClean="0"/>
              <a:t>‹N›</a:t>
            </a:fld>
            <a:endParaRPr lang="en-US"/>
          </a:p>
        </p:txBody>
      </p:sp>
    </p:spTree>
    <p:extLst>
      <p:ext uri="{BB962C8B-B14F-4D97-AF65-F5344CB8AC3E}">
        <p14:creationId xmlns:p14="http://schemas.microsoft.com/office/powerpoint/2010/main" val="369215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025b75743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025b75743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025b7574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025b7574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92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9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F8625-4D61-DF93-0D69-48362B8BBB0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676D4FD5-872C-8FEB-93FD-3402CE7B2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E793D7D6-6B83-6A1E-0A9B-66B93094B48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EDE35B5-BD93-BE8C-D04F-6B91CF616F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8DAD2EA-1B75-50B0-68C0-7C5B79FC061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873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DDDE0-E8EC-F58D-652B-094665C9685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C158645-6087-1929-A1CF-6637F3B99BE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1BCF753-C1B8-B723-2E59-4BB759CE4ED4}"/>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C01E59BD-B777-31E3-3DE7-3F186847E84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BAACAC3-19D4-1C08-91A4-4EAF0900E034}"/>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1707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6905ED4-748D-3D77-3D70-FE9C3140223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9C68A9C-7CC4-71E8-2D02-F54FFFF8A9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01F9FA-5479-FAB0-A96E-D85D1FBB730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48CE8C35-AF3E-8FA3-B5B7-3BADF4DB668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6DD580-AB15-0D87-DBCE-FCC448E63B91}"/>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6360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TITLE" type="title">
  <p:cSld name="OPENING 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73997" y="2642600"/>
            <a:ext cx="68440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4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673997" y="5176200"/>
            <a:ext cx="684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3733">
                <a:solidFill>
                  <a:srgbClr val="005375"/>
                </a:solidFill>
              </a:defRPr>
            </a:lvl2pPr>
            <a:lvl3pPr lvl="2" algn="ctr">
              <a:lnSpc>
                <a:spcPct val="100000"/>
              </a:lnSpc>
              <a:spcBef>
                <a:spcPts val="0"/>
              </a:spcBef>
              <a:spcAft>
                <a:spcPts val="0"/>
              </a:spcAft>
              <a:buClr>
                <a:srgbClr val="005375"/>
              </a:buClr>
              <a:buSzPts val="2800"/>
              <a:buNone/>
              <a:defRPr sz="3733">
                <a:solidFill>
                  <a:srgbClr val="005375"/>
                </a:solidFill>
              </a:defRPr>
            </a:lvl3pPr>
            <a:lvl4pPr lvl="3" algn="ctr">
              <a:lnSpc>
                <a:spcPct val="100000"/>
              </a:lnSpc>
              <a:spcBef>
                <a:spcPts val="0"/>
              </a:spcBef>
              <a:spcAft>
                <a:spcPts val="0"/>
              </a:spcAft>
              <a:buClr>
                <a:srgbClr val="005375"/>
              </a:buClr>
              <a:buSzPts val="2800"/>
              <a:buNone/>
              <a:defRPr sz="3733">
                <a:solidFill>
                  <a:srgbClr val="005375"/>
                </a:solidFill>
              </a:defRPr>
            </a:lvl4pPr>
            <a:lvl5pPr lvl="4" algn="ctr">
              <a:lnSpc>
                <a:spcPct val="100000"/>
              </a:lnSpc>
              <a:spcBef>
                <a:spcPts val="0"/>
              </a:spcBef>
              <a:spcAft>
                <a:spcPts val="0"/>
              </a:spcAft>
              <a:buClr>
                <a:srgbClr val="005375"/>
              </a:buClr>
              <a:buSzPts val="2800"/>
              <a:buNone/>
              <a:defRPr sz="3733">
                <a:solidFill>
                  <a:srgbClr val="005375"/>
                </a:solidFill>
              </a:defRPr>
            </a:lvl5pPr>
            <a:lvl6pPr lvl="5" algn="ctr">
              <a:lnSpc>
                <a:spcPct val="100000"/>
              </a:lnSpc>
              <a:spcBef>
                <a:spcPts val="0"/>
              </a:spcBef>
              <a:spcAft>
                <a:spcPts val="0"/>
              </a:spcAft>
              <a:buClr>
                <a:srgbClr val="005375"/>
              </a:buClr>
              <a:buSzPts val="2800"/>
              <a:buNone/>
              <a:defRPr sz="3733">
                <a:solidFill>
                  <a:srgbClr val="005375"/>
                </a:solidFill>
              </a:defRPr>
            </a:lvl6pPr>
            <a:lvl7pPr lvl="6" algn="ctr">
              <a:lnSpc>
                <a:spcPct val="100000"/>
              </a:lnSpc>
              <a:spcBef>
                <a:spcPts val="0"/>
              </a:spcBef>
              <a:spcAft>
                <a:spcPts val="0"/>
              </a:spcAft>
              <a:buClr>
                <a:srgbClr val="005375"/>
              </a:buClr>
              <a:buSzPts val="2800"/>
              <a:buNone/>
              <a:defRPr sz="3733">
                <a:solidFill>
                  <a:srgbClr val="005375"/>
                </a:solidFill>
              </a:defRPr>
            </a:lvl7pPr>
            <a:lvl8pPr lvl="7" algn="ctr">
              <a:lnSpc>
                <a:spcPct val="100000"/>
              </a:lnSpc>
              <a:spcBef>
                <a:spcPts val="0"/>
              </a:spcBef>
              <a:spcAft>
                <a:spcPts val="0"/>
              </a:spcAft>
              <a:buClr>
                <a:srgbClr val="005375"/>
              </a:buClr>
              <a:buSzPts val="2800"/>
              <a:buNone/>
              <a:defRPr sz="3733">
                <a:solidFill>
                  <a:srgbClr val="005375"/>
                </a:solidFill>
              </a:defRPr>
            </a:lvl8pPr>
            <a:lvl9pPr lvl="8" algn="ctr">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66873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264937" y="160603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6" name="Google Shape;16;p4"/>
          <p:cNvSpPr txBox="1">
            <a:spLocks noGrp="1"/>
          </p:cNvSpPr>
          <p:nvPr>
            <p:ph type="ctrTitle" idx="2"/>
          </p:nvPr>
        </p:nvSpPr>
        <p:spPr>
          <a:xfrm>
            <a:off x="1461333" y="1606033"/>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17" name="Google Shape;17;p4"/>
          <p:cNvSpPr txBox="1">
            <a:spLocks noGrp="1"/>
          </p:cNvSpPr>
          <p:nvPr>
            <p:ph type="subTitle" idx="1"/>
          </p:nvPr>
        </p:nvSpPr>
        <p:spPr>
          <a:xfrm>
            <a:off x="1461340" y="200716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18" name="Google Shape;18;p4"/>
          <p:cNvSpPr txBox="1">
            <a:spLocks noGrp="1"/>
          </p:cNvSpPr>
          <p:nvPr>
            <p:ph type="title" idx="3" hasCustomPrompt="1"/>
          </p:nvPr>
        </p:nvSpPr>
        <p:spPr>
          <a:xfrm>
            <a:off x="264937" y="2524308"/>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9" name="Google Shape;19;p4"/>
          <p:cNvSpPr txBox="1">
            <a:spLocks noGrp="1"/>
          </p:cNvSpPr>
          <p:nvPr>
            <p:ph type="ctrTitle" idx="4"/>
          </p:nvPr>
        </p:nvSpPr>
        <p:spPr>
          <a:xfrm>
            <a:off x="1461333" y="2524307"/>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0" name="Google Shape;20;p4"/>
          <p:cNvSpPr txBox="1">
            <a:spLocks noGrp="1"/>
          </p:cNvSpPr>
          <p:nvPr>
            <p:ph type="subTitle" idx="5"/>
          </p:nvPr>
        </p:nvSpPr>
        <p:spPr>
          <a:xfrm>
            <a:off x="1461340" y="2925440"/>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1" name="Google Shape;21;p4"/>
          <p:cNvSpPr txBox="1">
            <a:spLocks noGrp="1"/>
          </p:cNvSpPr>
          <p:nvPr>
            <p:ph type="title" idx="6" hasCustomPrompt="1"/>
          </p:nvPr>
        </p:nvSpPr>
        <p:spPr>
          <a:xfrm>
            <a:off x="264937" y="344258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2" name="Google Shape;22;p4"/>
          <p:cNvSpPr txBox="1">
            <a:spLocks noGrp="1"/>
          </p:cNvSpPr>
          <p:nvPr>
            <p:ph type="ctrTitle" idx="7"/>
          </p:nvPr>
        </p:nvSpPr>
        <p:spPr>
          <a:xfrm>
            <a:off x="1461333" y="3442579"/>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3" name="Google Shape;23;p4"/>
          <p:cNvSpPr txBox="1">
            <a:spLocks noGrp="1"/>
          </p:cNvSpPr>
          <p:nvPr>
            <p:ph type="subTitle" idx="8"/>
          </p:nvPr>
        </p:nvSpPr>
        <p:spPr>
          <a:xfrm>
            <a:off x="1461340" y="3843712"/>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4" name="Google Shape;24;p4"/>
          <p:cNvSpPr txBox="1">
            <a:spLocks noGrp="1"/>
          </p:cNvSpPr>
          <p:nvPr>
            <p:ph type="title" idx="9" hasCustomPrompt="1"/>
          </p:nvPr>
        </p:nvSpPr>
        <p:spPr>
          <a:xfrm>
            <a:off x="264937" y="4360857"/>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5" name="Google Shape;25;p4"/>
          <p:cNvSpPr txBox="1">
            <a:spLocks noGrp="1"/>
          </p:cNvSpPr>
          <p:nvPr>
            <p:ph type="ctrTitle" idx="13"/>
          </p:nvPr>
        </p:nvSpPr>
        <p:spPr>
          <a:xfrm>
            <a:off x="1461333" y="4360852"/>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6" name="Google Shape;26;p4"/>
          <p:cNvSpPr txBox="1">
            <a:spLocks noGrp="1"/>
          </p:cNvSpPr>
          <p:nvPr>
            <p:ph type="subTitle" idx="14"/>
          </p:nvPr>
        </p:nvSpPr>
        <p:spPr>
          <a:xfrm>
            <a:off x="1461340" y="4761985"/>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7" name="Google Shape;27;p4"/>
          <p:cNvSpPr txBox="1">
            <a:spLocks noGrp="1"/>
          </p:cNvSpPr>
          <p:nvPr>
            <p:ph type="title" idx="15" hasCustomPrompt="1"/>
          </p:nvPr>
        </p:nvSpPr>
        <p:spPr>
          <a:xfrm>
            <a:off x="264937" y="5279132"/>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8" name="Google Shape;28;p4"/>
          <p:cNvSpPr txBox="1">
            <a:spLocks noGrp="1"/>
          </p:cNvSpPr>
          <p:nvPr>
            <p:ph type="ctrTitle" idx="16"/>
          </p:nvPr>
        </p:nvSpPr>
        <p:spPr>
          <a:xfrm>
            <a:off x="1461333" y="5279124"/>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9" name="Google Shape;29;p4"/>
          <p:cNvSpPr txBox="1">
            <a:spLocks noGrp="1"/>
          </p:cNvSpPr>
          <p:nvPr>
            <p:ph type="subTitle" idx="17"/>
          </p:nvPr>
        </p:nvSpPr>
        <p:spPr>
          <a:xfrm>
            <a:off x="1461340" y="568025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0" name="Google Shape;30;p4"/>
          <p:cNvSpPr txBox="1">
            <a:spLocks noGrp="1"/>
          </p:cNvSpPr>
          <p:nvPr>
            <p:ph type="ctrTitle" idx="18"/>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486027187"/>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264805" y="2607164"/>
            <a:ext cx="37684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3" name="Google Shape;33;p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4" name="Google Shape;34;p5"/>
          <p:cNvSpPr/>
          <p:nvPr/>
        </p:nvSpPr>
        <p:spPr>
          <a:xfrm>
            <a:off x="7990767" y="7600"/>
            <a:ext cx="4201200" cy="77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0" y="6161000"/>
            <a:ext cx="4728400" cy="209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445949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8" name="Google Shape;38;p6"/>
          <p:cNvSpPr txBox="1">
            <a:spLocks noGrp="1"/>
          </p:cNvSpPr>
          <p:nvPr>
            <p:ph type="ctrTitle" idx="2"/>
          </p:nvPr>
        </p:nvSpPr>
        <p:spPr>
          <a:xfrm>
            <a:off x="160202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39" name="Google Shape;39;p6"/>
          <p:cNvSpPr txBox="1">
            <a:spLocks noGrp="1"/>
          </p:cNvSpPr>
          <p:nvPr>
            <p:ph type="subTitle" idx="1"/>
          </p:nvPr>
        </p:nvSpPr>
        <p:spPr>
          <a:xfrm>
            <a:off x="160201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0" name="Google Shape;40;p6"/>
          <p:cNvSpPr txBox="1">
            <a:spLocks noGrp="1"/>
          </p:cNvSpPr>
          <p:nvPr>
            <p:ph type="ctrTitle" idx="3"/>
          </p:nvPr>
        </p:nvSpPr>
        <p:spPr>
          <a:xfrm>
            <a:off x="481220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1" name="Google Shape;41;p6"/>
          <p:cNvSpPr txBox="1">
            <a:spLocks noGrp="1"/>
          </p:cNvSpPr>
          <p:nvPr>
            <p:ph type="subTitle" idx="4"/>
          </p:nvPr>
        </p:nvSpPr>
        <p:spPr>
          <a:xfrm>
            <a:off x="481219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2" name="Google Shape;42;p6"/>
          <p:cNvSpPr txBox="1">
            <a:spLocks noGrp="1"/>
          </p:cNvSpPr>
          <p:nvPr>
            <p:ph type="ctrTitle" idx="5"/>
          </p:nvPr>
        </p:nvSpPr>
        <p:spPr>
          <a:xfrm>
            <a:off x="802238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3" name="Google Shape;43;p6"/>
          <p:cNvSpPr txBox="1">
            <a:spLocks noGrp="1"/>
          </p:cNvSpPr>
          <p:nvPr>
            <p:ph type="subTitle" idx="6"/>
          </p:nvPr>
        </p:nvSpPr>
        <p:spPr>
          <a:xfrm>
            <a:off x="802237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4" name="Google Shape;44;p6"/>
          <p:cNvSpPr/>
          <p:nvPr/>
        </p:nvSpPr>
        <p:spPr>
          <a:xfrm>
            <a:off x="11402667" y="5986500"/>
            <a:ext cx="7892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0" y="5986500"/>
            <a:ext cx="11488800" cy="520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233014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1">
  <p:cSld name="TITLE + BULLET POINTS 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48" name="Google Shape;48;p7"/>
          <p:cNvSpPr txBox="1">
            <a:spLocks noGrp="1"/>
          </p:cNvSpPr>
          <p:nvPr>
            <p:ph type="body" idx="1"/>
          </p:nvPr>
        </p:nvSpPr>
        <p:spPr>
          <a:xfrm>
            <a:off x="66745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49" name="Google Shape;49;p7"/>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0" y="2897600"/>
            <a:ext cx="314000" cy="39604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137528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51"/>
        <p:cNvGrpSpPr/>
        <p:nvPr/>
      </p:nvGrpSpPr>
      <p:grpSpPr>
        <a:xfrm>
          <a:off x="0" y="0"/>
          <a:ext cx="0" cy="0"/>
          <a:chOff x="0" y="0"/>
          <a:chExt cx="0" cy="0"/>
        </a:xfrm>
      </p:grpSpPr>
      <p:sp>
        <p:nvSpPr>
          <p:cNvPr id="52" name="Google Shape;52;p8"/>
          <p:cNvSpPr/>
          <p:nvPr/>
        </p:nvSpPr>
        <p:spPr>
          <a:xfrm>
            <a:off x="1527600" y="826033"/>
            <a:ext cx="8950800" cy="5532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p:nvPr/>
        </p:nvSpPr>
        <p:spPr>
          <a:xfrm>
            <a:off x="6369967" y="2174400"/>
            <a:ext cx="5870000" cy="3777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8"/>
          <p:cNvSpPr txBox="1">
            <a:spLocks noGrp="1"/>
          </p:cNvSpPr>
          <p:nvPr>
            <p:ph type="ctrTitle"/>
          </p:nvPr>
        </p:nvSpPr>
        <p:spPr>
          <a:xfrm>
            <a:off x="1620600" y="4043833"/>
            <a:ext cx="89508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55" name="Google Shape;55;p8"/>
          <p:cNvSpPr txBox="1">
            <a:spLocks noGrp="1"/>
          </p:cNvSpPr>
          <p:nvPr>
            <p:ph type="subTitle" idx="1"/>
          </p:nvPr>
        </p:nvSpPr>
        <p:spPr>
          <a:xfrm>
            <a:off x="7510200" y="4664037"/>
            <a:ext cx="30612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000"/>
              <a:buNone/>
              <a:defRPr sz="1333">
                <a:solidFill>
                  <a:srgbClr val="FFFFFF"/>
                </a:solidFill>
              </a:defRPr>
            </a:lvl1pPr>
            <a:lvl2pPr lvl="1" algn="r" rtl="0">
              <a:lnSpc>
                <a:spcPct val="100000"/>
              </a:lnSpc>
              <a:spcBef>
                <a:spcPts val="0"/>
              </a:spcBef>
              <a:spcAft>
                <a:spcPts val="0"/>
              </a:spcAft>
              <a:buClr>
                <a:srgbClr val="FFFFFF"/>
              </a:buClr>
              <a:buSzPts val="1000"/>
              <a:buNone/>
              <a:defRPr sz="1333">
                <a:solidFill>
                  <a:srgbClr val="FFFFFF"/>
                </a:solidFill>
              </a:defRPr>
            </a:lvl2pPr>
            <a:lvl3pPr lvl="2" algn="r" rtl="0">
              <a:lnSpc>
                <a:spcPct val="100000"/>
              </a:lnSpc>
              <a:spcBef>
                <a:spcPts val="0"/>
              </a:spcBef>
              <a:spcAft>
                <a:spcPts val="0"/>
              </a:spcAft>
              <a:buClr>
                <a:srgbClr val="FFFFFF"/>
              </a:buClr>
              <a:buSzPts val="1000"/>
              <a:buNone/>
              <a:defRPr sz="1333">
                <a:solidFill>
                  <a:srgbClr val="FFFFFF"/>
                </a:solidFill>
              </a:defRPr>
            </a:lvl3pPr>
            <a:lvl4pPr lvl="3" algn="r" rtl="0">
              <a:lnSpc>
                <a:spcPct val="100000"/>
              </a:lnSpc>
              <a:spcBef>
                <a:spcPts val="0"/>
              </a:spcBef>
              <a:spcAft>
                <a:spcPts val="0"/>
              </a:spcAft>
              <a:buClr>
                <a:srgbClr val="FFFFFF"/>
              </a:buClr>
              <a:buSzPts val="1000"/>
              <a:buNone/>
              <a:defRPr sz="1333">
                <a:solidFill>
                  <a:srgbClr val="FFFFFF"/>
                </a:solidFill>
              </a:defRPr>
            </a:lvl4pPr>
            <a:lvl5pPr lvl="4" algn="r" rtl="0">
              <a:lnSpc>
                <a:spcPct val="100000"/>
              </a:lnSpc>
              <a:spcBef>
                <a:spcPts val="0"/>
              </a:spcBef>
              <a:spcAft>
                <a:spcPts val="0"/>
              </a:spcAft>
              <a:buClr>
                <a:srgbClr val="FFFFFF"/>
              </a:buClr>
              <a:buSzPts val="1000"/>
              <a:buNone/>
              <a:defRPr sz="1333">
                <a:solidFill>
                  <a:srgbClr val="FFFFFF"/>
                </a:solidFill>
              </a:defRPr>
            </a:lvl5pPr>
            <a:lvl6pPr lvl="5" algn="r" rtl="0">
              <a:lnSpc>
                <a:spcPct val="100000"/>
              </a:lnSpc>
              <a:spcBef>
                <a:spcPts val="0"/>
              </a:spcBef>
              <a:spcAft>
                <a:spcPts val="0"/>
              </a:spcAft>
              <a:buClr>
                <a:srgbClr val="FFFFFF"/>
              </a:buClr>
              <a:buSzPts val="1000"/>
              <a:buNone/>
              <a:defRPr sz="1333">
                <a:solidFill>
                  <a:srgbClr val="FFFFFF"/>
                </a:solidFill>
              </a:defRPr>
            </a:lvl6pPr>
            <a:lvl7pPr lvl="6" algn="r" rtl="0">
              <a:lnSpc>
                <a:spcPct val="100000"/>
              </a:lnSpc>
              <a:spcBef>
                <a:spcPts val="0"/>
              </a:spcBef>
              <a:spcAft>
                <a:spcPts val="0"/>
              </a:spcAft>
              <a:buClr>
                <a:srgbClr val="FFFFFF"/>
              </a:buClr>
              <a:buSzPts val="1000"/>
              <a:buNone/>
              <a:defRPr sz="1333">
                <a:solidFill>
                  <a:srgbClr val="FFFFFF"/>
                </a:solidFill>
              </a:defRPr>
            </a:lvl7pPr>
            <a:lvl8pPr lvl="7" algn="r" rtl="0">
              <a:lnSpc>
                <a:spcPct val="100000"/>
              </a:lnSpc>
              <a:spcBef>
                <a:spcPts val="0"/>
              </a:spcBef>
              <a:spcAft>
                <a:spcPts val="0"/>
              </a:spcAft>
              <a:buClr>
                <a:srgbClr val="FFFFFF"/>
              </a:buClr>
              <a:buSzPts val="1000"/>
              <a:buNone/>
              <a:defRPr sz="1333">
                <a:solidFill>
                  <a:srgbClr val="FFFFFF"/>
                </a:solidFill>
              </a:defRPr>
            </a:lvl8pPr>
            <a:lvl9pPr lvl="8" algn="r" rtl="0">
              <a:lnSpc>
                <a:spcPct val="100000"/>
              </a:lnSpc>
              <a:spcBef>
                <a:spcPts val="0"/>
              </a:spcBef>
              <a:spcAft>
                <a:spcPts val="0"/>
              </a:spcAft>
              <a:buClr>
                <a:srgbClr val="FFFFFF"/>
              </a:buClr>
              <a:buSzPts val="1000"/>
              <a:buNone/>
              <a:defRPr sz="1333">
                <a:solidFill>
                  <a:srgbClr val="FFFFFF"/>
                </a:solidFill>
              </a:defRPr>
            </a:lvl9pPr>
          </a:lstStyle>
          <a:p>
            <a:endParaRPr/>
          </a:p>
        </p:txBody>
      </p:sp>
      <p:sp>
        <p:nvSpPr>
          <p:cNvPr id="56" name="Google Shape;56;p8"/>
          <p:cNvSpPr txBox="1">
            <a:spLocks noGrp="1"/>
          </p:cNvSpPr>
          <p:nvPr>
            <p:ph type="title" idx="2" hasCustomPrompt="1"/>
          </p:nvPr>
        </p:nvSpPr>
        <p:spPr>
          <a:xfrm>
            <a:off x="8996200" y="2822628"/>
            <a:ext cx="1575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126754369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
  <p:cSld name="TITLE + DESIGN ">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59" name="Google Shape;59;p9"/>
          <p:cNvSpPr/>
          <p:nvPr/>
        </p:nvSpPr>
        <p:spPr>
          <a:xfrm>
            <a:off x="11402667" y="5986500"/>
            <a:ext cx="789200" cy="52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9"/>
          <p:cNvSpPr/>
          <p:nvPr/>
        </p:nvSpPr>
        <p:spPr>
          <a:xfrm>
            <a:off x="0" y="5986500"/>
            <a:ext cx="114888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8609591"/>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363291545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6B74B-E2A4-D778-8A18-B64D1D76FE2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3901F3D-969D-5A09-DDEA-F6823BFAB4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FDDFD3F-83BE-5BA9-C3DF-30C3EBB898DB}"/>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D1133CEE-B067-4B71-03A5-C29F4A87526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A19399E-15AE-20E6-1974-7B40018C443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23765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65" name="Google Shape;65;p11"/>
          <p:cNvSpPr/>
          <p:nvPr/>
        </p:nvSpPr>
        <p:spPr>
          <a:xfrm>
            <a:off x="-37600" y="1926067"/>
            <a:ext cx="12267200" cy="4932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37600" y="6242200"/>
            <a:ext cx="11300000" cy="616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11262400" y="6242200"/>
            <a:ext cx="997600" cy="61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649388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0" name="Google Shape;70;p12"/>
          <p:cNvSpPr txBox="1">
            <a:spLocks noGrp="1"/>
          </p:cNvSpPr>
          <p:nvPr>
            <p:ph type="subTitle" idx="1"/>
          </p:nvPr>
        </p:nvSpPr>
        <p:spPr>
          <a:xfrm>
            <a:off x="7589136" y="2505567"/>
            <a:ext cx="32132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71" name="Google Shape;71;p12"/>
          <p:cNvSpPr/>
          <p:nvPr/>
        </p:nvSpPr>
        <p:spPr>
          <a:xfrm>
            <a:off x="11827200" y="1259167"/>
            <a:ext cx="364800" cy="55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2"/>
          <p:cNvSpPr/>
          <p:nvPr/>
        </p:nvSpPr>
        <p:spPr>
          <a:xfrm>
            <a:off x="11827200" y="0"/>
            <a:ext cx="364800" cy="134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884126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WO COLUMNS ">
  <p:cSld name="TITLE + TWO COLUMNS ">
    <p:spTree>
      <p:nvGrpSpPr>
        <p:cNvPr id="1" name="Shape 73"/>
        <p:cNvGrpSpPr/>
        <p:nvPr/>
      </p:nvGrpSpPr>
      <p:grpSpPr>
        <a:xfrm>
          <a:off x="0" y="0"/>
          <a:ext cx="0" cy="0"/>
          <a:chOff x="0" y="0"/>
          <a:chExt cx="0" cy="0"/>
        </a:xfrm>
      </p:grpSpPr>
      <p:sp>
        <p:nvSpPr>
          <p:cNvPr id="74" name="Google Shape;74;p1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5" name="Google Shape;75;p13"/>
          <p:cNvSpPr txBox="1">
            <a:spLocks noGrp="1"/>
          </p:cNvSpPr>
          <p:nvPr>
            <p:ph type="ctrTitle" idx="2"/>
          </p:nvPr>
        </p:nvSpPr>
        <p:spPr>
          <a:xfrm>
            <a:off x="1877836"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6" name="Google Shape;76;p13"/>
          <p:cNvSpPr txBox="1">
            <a:spLocks noGrp="1"/>
          </p:cNvSpPr>
          <p:nvPr>
            <p:ph type="subTitle" idx="1"/>
          </p:nvPr>
        </p:nvSpPr>
        <p:spPr>
          <a:xfrm>
            <a:off x="1877831"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77" name="Google Shape;77;p13"/>
          <p:cNvSpPr txBox="1">
            <a:spLocks noGrp="1"/>
          </p:cNvSpPr>
          <p:nvPr>
            <p:ph type="ctrTitle" idx="3"/>
          </p:nvPr>
        </p:nvSpPr>
        <p:spPr>
          <a:xfrm>
            <a:off x="7252969"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8" name="Google Shape;78;p13"/>
          <p:cNvSpPr txBox="1">
            <a:spLocks noGrp="1"/>
          </p:cNvSpPr>
          <p:nvPr>
            <p:ph type="subTitle" idx="4"/>
          </p:nvPr>
        </p:nvSpPr>
        <p:spPr>
          <a:xfrm>
            <a:off x="7252964"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01591065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2">
  <p:cSld name="TITLE + BULLET POINTS 2">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1" name="Google Shape;81;p14"/>
          <p:cNvSpPr txBox="1">
            <a:spLocks noGrp="1"/>
          </p:cNvSpPr>
          <p:nvPr>
            <p:ph type="body" idx="1"/>
          </p:nvPr>
        </p:nvSpPr>
        <p:spPr>
          <a:xfrm>
            <a:off x="11754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82" name="Google Shape;82;p14"/>
          <p:cNvSpPr/>
          <p:nvPr/>
        </p:nvSpPr>
        <p:spPr>
          <a:xfrm>
            <a:off x="117729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393353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83"/>
        <p:cNvGrpSpPr/>
        <p:nvPr/>
      </p:nvGrpSpPr>
      <p:grpSpPr>
        <a:xfrm>
          <a:off x="0" y="0"/>
          <a:ext cx="0" cy="0"/>
          <a:chOff x="0" y="0"/>
          <a:chExt cx="0" cy="0"/>
        </a:xfrm>
      </p:grpSpPr>
      <p:sp>
        <p:nvSpPr>
          <p:cNvPr id="84" name="Google Shape;84;p15"/>
          <p:cNvSpPr/>
          <p:nvPr/>
        </p:nvSpPr>
        <p:spPr>
          <a:xfrm>
            <a:off x="0" y="387400"/>
            <a:ext cx="6242800" cy="6083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6" name="Google Shape;86;p15"/>
          <p:cNvSpPr txBox="1">
            <a:spLocks noGrp="1"/>
          </p:cNvSpPr>
          <p:nvPr>
            <p:ph type="ctrTitle" idx="2"/>
          </p:nvPr>
        </p:nvSpPr>
        <p:spPr>
          <a:xfrm>
            <a:off x="960016" y="34637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7" name="Google Shape;87;p15"/>
          <p:cNvSpPr txBox="1">
            <a:spLocks noGrp="1"/>
          </p:cNvSpPr>
          <p:nvPr>
            <p:ph type="subTitle" idx="1"/>
          </p:nvPr>
        </p:nvSpPr>
        <p:spPr>
          <a:xfrm>
            <a:off x="960016" y="39664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88" name="Google Shape;88;p15"/>
          <p:cNvSpPr txBox="1">
            <a:spLocks noGrp="1"/>
          </p:cNvSpPr>
          <p:nvPr>
            <p:ph type="ctrTitle" idx="3"/>
          </p:nvPr>
        </p:nvSpPr>
        <p:spPr>
          <a:xfrm>
            <a:off x="960016" y="1993317"/>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9" name="Google Shape;89;p15"/>
          <p:cNvSpPr txBox="1">
            <a:spLocks noGrp="1"/>
          </p:cNvSpPr>
          <p:nvPr>
            <p:ph type="subTitle" idx="4"/>
          </p:nvPr>
        </p:nvSpPr>
        <p:spPr>
          <a:xfrm>
            <a:off x="960016" y="2496051"/>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90" name="Google Shape;90;p15"/>
          <p:cNvSpPr txBox="1">
            <a:spLocks noGrp="1"/>
          </p:cNvSpPr>
          <p:nvPr>
            <p:ph type="ctrTitle" idx="5"/>
          </p:nvPr>
        </p:nvSpPr>
        <p:spPr>
          <a:xfrm>
            <a:off x="960016" y="49341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1" name="Google Shape;91;p15"/>
          <p:cNvSpPr txBox="1">
            <a:spLocks noGrp="1"/>
          </p:cNvSpPr>
          <p:nvPr>
            <p:ph type="subTitle" idx="6"/>
          </p:nvPr>
        </p:nvSpPr>
        <p:spPr>
          <a:xfrm>
            <a:off x="960016" y="54368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158762144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94" name="Google Shape;94;p16"/>
          <p:cNvSpPr txBox="1">
            <a:spLocks noGrp="1"/>
          </p:cNvSpPr>
          <p:nvPr>
            <p:ph type="ctrTitle" idx="2"/>
          </p:nvPr>
        </p:nvSpPr>
        <p:spPr>
          <a:xfrm>
            <a:off x="1217436" y="43267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5" name="Google Shape;95;p16"/>
          <p:cNvSpPr txBox="1">
            <a:spLocks noGrp="1"/>
          </p:cNvSpPr>
          <p:nvPr>
            <p:ph type="subTitle" idx="1"/>
          </p:nvPr>
        </p:nvSpPr>
        <p:spPr>
          <a:xfrm>
            <a:off x="1556433" y="48295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6" name="Google Shape;96;p16"/>
          <p:cNvSpPr txBox="1">
            <a:spLocks noGrp="1"/>
          </p:cNvSpPr>
          <p:nvPr>
            <p:ph type="ctrTitle" idx="3"/>
          </p:nvPr>
        </p:nvSpPr>
        <p:spPr>
          <a:xfrm>
            <a:off x="7913364" y="43267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97" name="Google Shape;97;p16"/>
          <p:cNvSpPr txBox="1">
            <a:spLocks noGrp="1"/>
          </p:cNvSpPr>
          <p:nvPr>
            <p:ph type="subTitle" idx="4"/>
          </p:nvPr>
        </p:nvSpPr>
        <p:spPr>
          <a:xfrm>
            <a:off x="7913367" y="48295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8" name="Google Shape;98;p16"/>
          <p:cNvSpPr txBox="1">
            <a:spLocks noGrp="1"/>
          </p:cNvSpPr>
          <p:nvPr>
            <p:ph type="ctrTitle" idx="5"/>
          </p:nvPr>
        </p:nvSpPr>
        <p:spPr>
          <a:xfrm>
            <a:off x="1217436" y="26884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9" name="Google Shape;99;p16"/>
          <p:cNvSpPr txBox="1">
            <a:spLocks noGrp="1"/>
          </p:cNvSpPr>
          <p:nvPr>
            <p:ph type="subTitle" idx="6"/>
          </p:nvPr>
        </p:nvSpPr>
        <p:spPr>
          <a:xfrm>
            <a:off x="1556433" y="31912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0" name="Google Shape;100;p16"/>
          <p:cNvSpPr txBox="1">
            <a:spLocks noGrp="1"/>
          </p:cNvSpPr>
          <p:nvPr>
            <p:ph type="ctrTitle" idx="7"/>
          </p:nvPr>
        </p:nvSpPr>
        <p:spPr>
          <a:xfrm>
            <a:off x="7913364" y="26884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101" name="Google Shape;101;p16"/>
          <p:cNvSpPr txBox="1">
            <a:spLocks noGrp="1"/>
          </p:cNvSpPr>
          <p:nvPr>
            <p:ph type="subTitle" idx="8"/>
          </p:nvPr>
        </p:nvSpPr>
        <p:spPr>
          <a:xfrm>
            <a:off x="7913367" y="31912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2" name="Google Shape;102;p16"/>
          <p:cNvSpPr/>
          <p:nvPr/>
        </p:nvSpPr>
        <p:spPr>
          <a:xfrm>
            <a:off x="117728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6"/>
          <p:cNvSpPr/>
          <p:nvPr/>
        </p:nvSpPr>
        <p:spPr>
          <a:xfrm>
            <a:off x="11772800" y="1968500"/>
            <a:ext cx="312400" cy="38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6"/>
          <p:cNvSpPr/>
          <p:nvPr/>
        </p:nvSpPr>
        <p:spPr>
          <a:xfrm>
            <a:off x="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4129068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4">
  <p:cSld name="TITLE + DESIGN 4">
    <p:spTree>
      <p:nvGrpSpPr>
        <p:cNvPr id="1" name="Shape 105"/>
        <p:cNvGrpSpPr/>
        <p:nvPr/>
      </p:nvGrpSpPr>
      <p:grpSpPr>
        <a:xfrm>
          <a:off x="0" y="0"/>
          <a:ext cx="0" cy="0"/>
          <a:chOff x="0" y="0"/>
          <a:chExt cx="0" cy="0"/>
        </a:xfrm>
      </p:grpSpPr>
      <p:sp>
        <p:nvSpPr>
          <p:cNvPr id="106" name="Google Shape;106;p17"/>
          <p:cNvSpPr/>
          <p:nvPr/>
        </p:nvSpPr>
        <p:spPr>
          <a:xfrm>
            <a:off x="-200" y="0"/>
            <a:ext cx="6096400" cy="6858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07" name="Google Shape;107;p17"/>
          <p:cNvSpPr/>
          <p:nvPr/>
        </p:nvSpPr>
        <p:spPr>
          <a:xfrm>
            <a:off x="6095800" y="0"/>
            <a:ext cx="6096400" cy="685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400"/>
              <a:buNone/>
              <a:defRPr sz="3200">
                <a:solidFill>
                  <a:srgbClr val="FFFFFF"/>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79515783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DESIGN 5">
  <p:cSld name="TITLE + DESIGN 5">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1" name="Google Shape;111;p18"/>
          <p:cNvSpPr/>
          <p:nvPr/>
        </p:nvSpPr>
        <p:spPr>
          <a:xfrm>
            <a:off x="-149433" y="5015767"/>
            <a:ext cx="12341600" cy="184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8"/>
          <p:cNvSpPr/>
          <p:nvPr/>
        </p:nvSpPr>
        <p:spPr>
          <a:xfrm>
            <a:off x="-219167" y="4620500"/>
            <a:ext cx="5058400" cy="395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9280441"/>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WO COLUMNS 2">
  <p:cSld name="TITLE + TWO COLUMNS 2">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5" name="Google Shape;115;p19"/>
          <p:cNvSpPr txBox="1">
            <a:spLocks noGrp="1"/>
          </p:cNvSpPr>
          <p:nvPr>
            <p:ph type="subTitle" idx="1"/>
          </p:nvPr>
        </p:nvSpPr>
        <p:spPr>
          <a:xfrm>
            <a:off x="1877831" y="51120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16" name="Google Shape;116;p19"/>
          <p:cNvSpPr txBox="1">
            <a:spLocks noGrp="1"/>
          </p:cNvSpPr>
          <p:nvPr>
            <p:ph type="subTitle" idx="2"/>
          </p:nvPr>
        </p:nvSpPr>
        <p:spPr>
          <a:xfrm>
            <a:off x="7252964" y="20894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31172258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BIG TEXT 2">
  <p:cSld name="TITLE + BIG TEXT 2">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9" name="Google Shape;119;p20"/>
          <p:cNvSpPr txBox="1">
            <a:spLocks noGrp="1"/>
          </p:cNvSpPr>
          <p:nvPr>
            <p:ph type="ctrTitle" idx="2"/>
          </p:nvPr>
        </p:nvSpPr>
        <p:spPr>
          <a:xfrm>
            <a:off x="2613600" y="3346867"/>
            <a:ext cx="69648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3600"/>
              <a:buNone/>
              <a:defRPr>
                <a:solidFill>
                  <a:srgbClr val="005375"/>
                </a:solidFill>
              </a:defRPr>
            </a:lvl1pPr>
            <a:lvl2pPr lvl="1" algn="ctr" rtl="0">
              <a:spcBef>
                <a:spcPts val="0"/>
              </a:spcBef>
              <a:spcAft>
                <a:spcPts val="0"/>
              </a:spcAft>
              <a:buClr>
                <a:srgbClr val="005375"/>
              </a:buClr>
              <a:buSzPts val="3600"/>
              <a:buNone/>
              <a:defRPr sz="4800">
                <a:solidFill>
                  <a:srgbClr val="005375"/>
                </a:solidFill>
              </a:defRPr>
            </a:lvl2pPr>
            <a:lvl3pPr lvl="2" algn="ctr" rtl="0">
              <a:spcBef>
                <a:spcPts val="0"/>
              </a:spcBef>
              <a:spcAft>
                <a:spcPts val="0"/>
              </a:spcAft>
              <a:buClr>
                <a:srgbClr val="005375"/>
              </a:buClr>
              <a:buSzPts val="3600"/>
              <a:buNone/>
              <a:defRPr sz="4800">
                <a:solidFill>
                  <a:srgbClr val="005375"/>
                </a:solidFill>
              </a:defRPr>
            </a:lvl3pPr>
            <a:lvl4pPr lvl="3" algn="ctr" rtl="0">
              <a:spcBef>
                <a:spcPts val="0"/>
              </a:spcBef>
              <a:spcAft>
                <a:spcPts val="0"/>
              </a:spcAft>
              <a:buClr>
                <a:srgbClr val="005375"/>
              </a:buClr>
              <a:buSzPts val="3600"/>
              <a:buNone/>
              <a:defRPr sz="4800">
                <a:solidFill>
                  <a:srgbClr val="005375"/>
                </a:solidFill>
              </a:defRPr>
            </a:lvl4pPr>
            <a:lvl5pPr lvl="4" algn="ctr" rtl="0">
              <a:spcBef>
                <a:spcPts val="0"/>
              </a:spcBef>
              <a:spcAft>
                <a:spcPts val="0"/>
              </a:spcAft>
              <a:buClr>
                <a:srgbClr val="005375"/>
              </a:buClr>
              <a:buSzPts val="3600"/>
              <a:buNone/>
              <a:defRPr sz="4800">
                <a:solidFill>
                  <a:srgbClr val="005375"/>
                </a:solidFill>
              </a:defRPr>
            </a:lvl5pPr>
            <a:lvl6pPr lvl="5" algn="ctr" rtl="0">
              <a:spcBef>
                <a:spcPts val="0"/>
              </a:spcBef>
              <a:spcAft>
                <a:spcPts val="0"/>
              </a:spcAft>
              <a:buClr>
                <a:srgbClr val="005375"/>
              </a:buClr>
              <a:buSzPts val="3600"/>
              <a:buNone/>
              <a:defRPr sz="4800">
                <a:solidFill>
                  <a:srgbClr val="005375"/>
                </a:solidFill>
              </a:defRPr>
            </a:lvl6pPr>
            <a:lvl7pPr lvl="6" algn="ctr" rtl="0">
              <a:spcBef>
                <a:spcPts val="0"/>
              </a:spcBef>
              <a:spcAft>
                <a:spcPts val="0"/>
              </a:spcAft>
              <a:buClr>
                <a:srgbClr val="005375"/>
              </a:buClr>
              <a:buSzPts val="3600"/>
              <a:buNone/>
              <a:defRPr sz="4800">
                <a:solidFill>
                  <a:srgbClr val="005375"/>
                </a:solidFill>
              </a:defRPr>
            </a:lvl7pPr>
            <a:lvl8pPr lvl="7" algn="ctr" rtl="0">
              <a:spcBef>
                <a:spcPts val="0"/>
              </a:spcBef>
              <a:spcAft>
                <a:spcPts val="0"/>
              </a:spcAft>
              <a:buClr>
                <a:srgbClr val="005375"/>
              </a:buClr>
              <a:buSzPts val="3600"/>
              <a:buNone/>
              <a:defRPr sz="4800">
                <a:solidFill>
                  <a:srgbClr val="005375"/>
                </a:solidFill>
              </a:defRPr>
            </a:lvl8pPr>
            <a:lvl9pPr lvl="8" algn="ctr" rtl="0">
              <a:spcBef>
                <a:spcPts val="0"/>
              </a:spcBef>
              <a:spcAft>
                <a:spcPts val="0"/>
              </a:spcAft>
              <a:buClr>
                <a:srgbClr val="005375"/>
              </a:buClr>
              <a:buSzPts val="3600"/>
              <a:buNone/>
              <a:defRPr sz="4800">
                <a:solidFill>
                  <a:srgbClr val="005375"/>
                </a:solidFill>
              </a:defRPr>
            </a:lvl9pPr>
          </a:lstStyle>
          <a:p>
            <a:endParaRPr/>
          </a:p>
        </p:txBody>
      </p:sp>
      <p:sp>
        <p:nvSpPr>
          <p:cNvPr id="120" name="Google Shape;120;p20"/>
          <p:cNvSpPr txBox="1">
            <a:spLocks noGrp="1"/>
          </p:cNvSpPr>
          <p:nvPr>
            <p:ph type="subTitle" idx="1"/>
          </p:nvPr>
        </p:nvSpPr>
        <p:spPr>
          <a:xfrm>
            <a:off x="3693233" y="4372300"/>
            <a:ext cx="50856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1" name="Google Shape;121;p20"/>
          <p:cNvSpPr/>
          <p:nvPr/>
        </p:nvSpPr>
        <p:spPr>
          <a:xfrm>
            <a:off x="0" y="2897500"/>
            <a:ext cx="2224000" cy="2463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0"/>
          <p:cNvSpPr/>
          <p:nvPr/>
        </p:nvSpPr>
        <p:spPr>
          <a:xfrm>
            <a:off x="9968000" y="2897500"/>
            <a:ext cx="2224000" cy="24636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686694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3A460-683D-A277-5548-8A1C5980789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A0DAAB7-DA59-6144-8DFC-AED466C49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678ACD3-4FCB-7AA4-05D4-43EE8C5E5E99}"/>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B1A88B1-AC27-6E8C-581B-334B72AA7CE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7105C5-3453-0015-D188-76842AB78037}"/>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918748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25" name="Google Shape;125;p21"/>
          <p:cNvSpPr txBox="1">
            <a:spLocks noGrp="1"/>
          </p:cNvSpPr>
          <p:nvPr>
            <p:ph type="ctrTitle" idx="2"/>
          </p:nvPr>
        </p:nvSpPr>
        <p:spPr>
          <a:xfrm>
            <a:off x="3406067"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6" name="Google Shape;126;p21"/>
          <p:cNvSpPr txBox="1">
            <a:spLocks noGrp="1"/>
          </p:cNvSpPr>
          <p:nvPr>
            <p:ph type="subTitle" idx="1"/>
          </p:nvPr>
        </p:nvSpPr>
        <p:spPr>
          <a:xfrm>
            <a:off x="3674348"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7" name="Google Shape;127;p21"/>
          <p:cNvSpPr txBox="1">
            <a:spLocks noGrp="1"/>
          </p:cNvSpPr>
          <p:nvPr>
            <p:ph type="ctrTitle" idx="3"/>
          </p:nvPr>
        </p:nvSpPr>
        <p:spPr>
          <a:xfrm>
            <a:off x="5840675"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8" name="Google Shape;128;p21"/>
          <p:cNvSpPr txBox="1">
            <a:spLocks noGrp="1"/>
          </p:cNvSpPr>
          <p:nvPr>
            <p:ph type="subTitle" idx="4"/>
          </p:nvPr>
        </p:nvSpPr>
        <p:spPr>
          <a:xfrm>
            <a:off x="6108955"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9" name="Google Shape;129;p21"/>
          <p:cNvSpPr txBox="1">
            <a:spLocks noGrp="1"/>
          </p:cNvSpPr>
          <p:nvPr>
            <p:ph type="ctrTitle" idx="5"/>
          </p:nvPr>
        </p:nvSpPr>
        <p:spPr>
          <a:xfrm>
            <a:off x="8275283"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0" name="Google Shape;130;p21"/>
          <p:cNvSpPr txBox="1">
            <a:spLocks noGrp="1"/>
          </p:cNvSpPr>
          <p:nvPr>
            <p:ph type="subTitle" idx="6"/>
          </p:nvPr>
        </p:nvSpPr>
        <p:spPr>
          <a:xfrm>
            <a:off x="8543563"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1" name="Google Shape;131;p21"/>
          <p:cNvSpPr txBox="1">
            <a:spLocks noGrp="1"/>
          </p:cNvSpPr>
          <p:nvPr>
            <p:ph type="ctrTitle" idx="7"/>
          </p:nvPr>
        </p:nvSpPr>
        <p:spPr>
          <a:xfrm>
            <a:off x="3406067"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2" name="Google Shape;132;p21"/>
          <p:cNvSpPr txBox="1">
            <a:spLocks noGrp="1"/>
          </p:cNvSpPr>
          <p:nvPr>
            <p:ph type="subTitle" idx="8"/>
          </p:nvPr>
        </p:nvSpPr>
        <p:spPr>
          <a:xfrm>
            <a:off x="3674348"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3" name="Google Shape;133;p21"/>
          <p:cNvSpPr txBox="1">
            <a:spLocks noGrp="1"/>
          </p:cNvSpPr>
          <p:nvPr>
            <p:ph type="ctrTitle" idx="9"/>
          </p:nvPr>
        </p:nvSpPr>
        <p:spPr>
          <a:xfrm>
            <a:off x="5840675"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4" name="Google Shape;134;p21"/>
          <p:cNvSpPr txBox="1">
            <a:spLocks noGrp="1"/>
          </p:cNvSpPr>
          <p:nvPr>
            <p:ph type="subTitle" idx="13"/>
          </p:nvPr>
        </p:nvSpPr>
        <p:spPr>
          <a:xfrm>
            <a:off x="6108955"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5" name="Google Shape;135;p21"/>
          <p:cNvSpPr txBox="1">
            <a:spLocks noGrp="1"/>
          </p:cNvSpPr>
          <p:nvPr>
            <p:ph type="ctrTitle" idx="14"/>
          </p:nvPr>
        </p:nvSpPr>
        <p:spPr>
          <a:xfrm>
            <a:off x="8275283"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6" name="Google Shape;136;p21"/>
          <p:cNvSpPr txBox="1">
            <a:spLocks noGrp="1"/>
          </p:cNvSpPr>
          <p:nvPr>
            <p:ph type="subTitle" idx="15"/>
          </p:nvPr>
        </p:nvSpPr>
        <p:spPr>
          <a:xfrm>
            <a:off x="8543563"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46437776"/>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amp;CREDITS">
  <p:cSld name="THANKS&amp;CREDITS">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630400" y="2416533"/>
            <a:ext cx="8931200" cy="52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39" name="Google Shape;139;p22"/>
          <p:cNvSpPr txBox="1">
            <a:spLocks noGrp="1"/>
          </p:cNvSpPr>
          <p:nvPr>
            <p:ph type="subTitle" idx="1"/>
          </p:nvPr>
        </p:nvSpPr>
        <p:spPr>
          <a:xfrm>
            <a:off x="1630400" y="3046267"/>
            <a:ext cx="5085600" cy="9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40" name="Google Shape;140;p22"/>
          <p:cNvSpPr txBox="1"/>
          <p:nvPr/>
        </p:nvSpPr>
        <p:spPr>
          <a:xfrm>
            <a:off x="1630400" y="4954700"/>
            <a:ext cx="3670800" cy="85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200">
                <a:solidFill>
                  <a:srgbClr val="DC5641"/>
                </a:solidFill>
                <a:latin typeface="Questrial"/>
                <a:ea typeface="Questrial"/>
                <a:cs typeface="Questrial"/>
                <a:sym typeface="Questrial"/>
              </a:rPr>
              <a:t>CREDITS: This presentation template was created by </a:t>
            </a:r>
            <a:r>
              <a:rPr lang="en" sz="12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1200">
                <a:solidFill>
                  <a:srgbClr val="DC5641"/>
                </a:solidFill>
                <a:latin typeface="Questrial"/>
                <a:ea typeface="Questrial"/>
                <a:cs typeface="Questrial"/>
                <a:sym typeface="Questrial"/>
              </a:rPr>
              <a:t>, including icons by </a:t>
            </a:r>
            <a:r>
              <a:rPr lang="en" sz="12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1200">
                <a:solidFill>
                  <a:srgbClr val="DC5641"/>
                </a:solidFill>
                <a:latin typeface="Questrial"/>
                <a:ea typeface="Questrial"/>
                <a:cs typeface="Questrial"/>
                <a:sym typeface="Questrial"/>
              </a:rPr>
              <a:t>, and infographics &amp; images by </a:t>
            </a:r>
            <a:r>
              <a:rPr lang="en" sz="12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1200">
                <a:solidFill>
                  <a:srgbClr val="DC5641"/>
                </a:solidFill>
                <a:latin typeface="Questrial"/>
                <a:ea typeface="Questrial"/>
                <a:cs typeface="Questrial"/>
                <a:sym typeface="Questrial"/>
              </a:rPr>
              <a:t>. </a:t>
            </a:r>
            <a:endParaRPr sz="1200">
              <a:solidFill>
                <a:srgbClr val="DC5641"/>
              </a:solidFill>
              <a:latin typeface="Questrial"/>
              <a:ea typeface="Questrial"/>
              <a:cs typeface="Questrial"/>
              <a:sym typeface="Questrial"/>
            </a:endParaRPr>
          </a:p>
          <a:p>
            <a:pPr marL="0" lvl="0" indent="0" algn="l" rtl="0">
              <a:spcBef>
                <a:spcPts val="400"/>
              </a:spcBef>
              <a:spcAft>
                <a:spcPts val="0"/>
              </a:spcAft>
              <a:buNone/>
            </a:pPr>
            <a:r>
              <a:rPr lang="en" sz="1200" b="1">
                <a:solidFill>
                  <a:srgbClr val="DC5641"/>
                </a:solidFill>
                <a:latin typeface="Questrial"/>
                <a:ea typeface="Questrial"/>
                <a:cs typeface="Questrial"/>
                <a:sym typeface="Questrial"/>
              </a:rPr>
              <a:t>Please keep this slide for attribution.</a:t>
            </a:r>
            <a:endParaRPr sz="1200" b="1">
              <a:solidFill>
                <a:srgbClr val="DC5641"/>
              </a:solidFill>
              <a:latin typeface="Questrial"/>
              <a:ea typeface="Questrial"/>
              <a:cs typeface="Questrial"/>
              <a:sym typeface="Questrial"/>
            </a:endParaRPr>
          </a:p>
          <a:p>
            <a:pPr marL="0" lvl="0" indent="0" algn="l" rtl="0">
              <a:lnSpc>
                <a:spcPct val="115000"/>
              </a:lnSpc>
              <a:spcBef>
                <a:spcPts val="400"/>
              </a:spcBef>
              <a:spcAft>
                <a:spcPts val="0"/>
              </a:spcAft>
              <a:buNone/>
            </a:pPr>
            <a:endParaRPr sz="1200">
              <a:solidFill>
                <a:srgbClr val="DC5641"/>
              </a:solidFill>
              <a:latin typeface="Questrial"/>
              <a:ea typeface="Questrial"/>
              <a:cs typeface="Questrial"/>
              <a:sym typeface="Questrial"/>
            </a:endParaRPr>
          </a:p>
        </p:txBody>
      </p:sp>
    </p:spTree>
    <p:extLst>
      <p:ext uri="{BB962C8B-B14F-4D97-AF65-F5344CB8AC3E}">
        <p14:creationId xmlns:p14="http://schemas.microsoft.com/office/powerpoint/2010/main" val="2650843659"/>
      </p:ext>
    </p:extLst>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ULLET POINTS 3">
  <p:cSld name="TITLE + BULLET POINTS 3">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43" name="Google Shape;143;p23"/>
          <p:cNvSpPr txBox="1">
            <a:spLocks noGrp="1"/>
          </p:cNvSpPr>
          <p:nvPr>
            <p:ph type="body" idx="1"/>
          </p:nvPr>
        </p:nvSpPr>
        <p:spPr>
          <a:xfrm>
            <a:off x="926717"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4" name="Google Shape;144;p23"/>
          <p:cNvSpPr txBox="1">
            <a:spLocks noGrp="1"/>
          </p:cNvSpPr>
          <p:nvPr>
            <p:ph type="body" idx="2"/>
          </p:nvPr>
        </p:nvSpPr>
        <p:spPr>
          <a:xfrm>
            <a:off x="6291268"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5" name="Google Shape;145;p23"/>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3"/>
          <p:cNvSpPr/>
          <p:nvPr/>
        </p:nvSpPr>
        <p:spPr>
          <a:xfrm>
            <a:off x="11878000" y="4367300"/>
            <a:ext cx="314000" cy="4192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8866553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47"/>
        <p:cNvGrpSpPr/>
        <p:nvPr/>
      </p:nvGrpSpPr>
      <p:grpSpPr>
        <a:xfrm>
          <a:off x="0" y="0"/>
          <a:ext cx="0" cy="0"/>
          <a:chOff x="0" y="0"/>
          <a:chExt cx="0" cy="0"/>
        </a:xfrm>
      </p:grpSpPr>
    </p:spTree>
    <p:extLst>
      <p:ext uri="{BB962C8B-B14F-4D97-AF65-F5344CB8AC3E}">
        <p14:creationId xmlns:p14="http://schemas.microsoft.com/office/powerpoint/2010/main" val="4837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A95B4-EE95-3718-12FD-62D0AE943F9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7F3D163-6B94-ADBC-A6C6-4345EEF1690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A378207D-A978-3D00-76E8-C56F1151DD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B46E9FE-13D4-022F-5F0A-865097B1D5FC}"/>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8E71A7F2-BFBD-97F0-3B32-6A59672E09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F0755C2F-FDD9-A5E6-9739-251B055BC2EC}"/>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2198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EBF2D-B7CF-A29B-D637-02680D6CCB1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7997F30-079B-076D-3727-54E01FA51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BA3E0E2-9FFD-4F06-1E23-A4A782B0BF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88EB9AD-F6FE-0B36-DE5E-F3C2134AA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273016E-C30D-0738-8869-1461AD48D99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F61D96EA-BB14-C846-3A70-05340AD69D6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8" name="Segnaposto piè di pagina 7">
            <a:extLst>
              <a:ext uri="{FF2B5EF4-FFF2-40B4-BE49-F238E27FC236}">
                <a16:creationId xmlns:a16="http://schemas.microsoft.com/office/drawing/2014/main" id="{95DE8326-2B98-BD88-E634-D49D955CE8B4}"/>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0678C71E-F5F2-6540-1136-251EFE7B151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2784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2F505-B27E-58DE-F231-B9F6F101308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03D75370-7C1E-B569-6DAE-FC61B03CBB7E}"/>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4" name="Segnaposto piè di pagina 3">
            <a:extLst>
              <a:ext uri="{FF2B5EF4-FFF2-40B4-BE49-F238E27FC236}">
                <a16:creationId xmlns:a16="http://schemas.microsoft.com/office/drawing/2014/main" id="{F9A8BCF2-B316-08D3-5295-F68965D6A540}"/>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A7126CE-1EC6-60F8-B299-0E3FA738B1CD}"/>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18043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33FE03C-67CD-AD7E-0E78-43AEE8F8769D}"/>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3" name="Segnaposto piè di pagina 2">
            <a:extLst>
              <a:ext uri="{FF2B5EF4-FFF2-40B4-BE49-F238E27FC236}">
                <a16:creationId xmlns:a16="http://schemas.microsoft.com/office/drawing/2014/main" id="{6BA90513-D61A-4092-24A6-9F4E2FAAABA6}"/>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35BF6D1E-96A9-7D81-2787-2073E4C292C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3430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D38600-A182-5A47-3791-AB3ECDF4C5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30ACDFD-CB4F-174B-D294-E950640AA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2FA9433A-FE22-421F-1543-2EAA3E0EC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BE81A2-95B6-592E-6E94-A786676E4E60}"/>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4816390B-CEB3-E7E1-C7A9-253C91A8364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510C399-5ACC-1EA5-76F4-1FED61CB3965}"/>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47091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7652F-1B75-5742-609D-F80C7AB136E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321C0BC-B6AF-B5AC-902C-1F0B39F68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7CD5D6C7-BB19-F133-2179-FC6D34FD9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10F318-D9A8-4128-3FC6-E5E52C552A2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27FBD596-8EE9-6F57-89B6-8095A38A383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1B95215-458F-D148-4676-3379F6A32E48}"/>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72741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B94890A-C0A0-3183-CE1F-B66DAE130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C2C6DE7-271C-8F96-CF6F-16197E412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B53B3A5-4753-704D-2309-13533F9E8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60444BD1-95A4-A762-B14A-0918D23DD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B653D139-242E-2960-7832-EFEC115C4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DA56E-9987-4F5F-920C-3A2390B754EC}" type="slidenum">
              <a:rPr lang="en-US" smtClean="0"/>
              <a:t>‹N›</a:t>
            </a:fld>
            <a:endParaRPr lang="en-US"/>
          </a:p>
        </p:txBody>
      </p:sp>
    </p:spTree>
    <p:extLst>
      <p:ext uri="{BB962C8B-B14F-4D97-AF65-F5344CB8AC3E}">
        <p14:creationId xmlns:p14="http://schemas.microsoft.com/office/powerpoint/2010/main" val="151417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2078071250"/>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673997" y="3429000"/>
            <a:ext cx="6844000" cy="1607500"/>
          </a:xfrm>
          <a:prstGeom prst="rect">
            <a:avLst/>
          </a:prstGeom>
        </p:spPr>
        <p:txBody>
          <a:bodyPr spcFirstLastPara="1" wrap="square" lIns="121900" tIns="121900" rIns="121900" bIns="121900" anchor="b" anchorCtr="0">
            <a:noAutofit/>
          </a:bodyPr>
          <a:lstStyle/>
          <a:p>
            <a:r>
              <a:rPr lang="en" b="1" dirty="0">
                <a:solidFill>
                  <a:srgbClr val="FFFFFF"/>
                </a:solidFill>
              </a:rPr>
              <a:t>FantaManager</a:t>
            </a:r>
            <a:endParaRPr b="1" dirty="0">
              <a:solidFill>
                <a:srgbClr val="FFFFFF"/>
              </a:solidFill>
            </a:endParaRPr>
          </a:p>
        </p:txBody>
      </p:sp>
      <p:sp>
        <p:nvSpPr>
          <p:cNvPr id="157" name="Google Shape;157;p27"/>
          <p:cNvSpPr txBox="1">
            <a:spLocks noGrp="1"/>
          </p:cNvSpPr>
          <p:nvPr>
            <p:ph type="subTitle" idx="1"/>
          </p:nvPr>
        </p:nvSpPr>
        <p:spPr>
          <a:xfrm>
            <a:off x="2594279" y="5175663"/>
            <a:ext cx="7304192" cy="1056800"/>
          </a:xfrm>
          <a:prstGeom prst="rect">
            <a:avLst/>
          </a:prstGeom>
        </p:spPr>
        <p:txBody>
          <a:bodyPr spcFirstLastPara="1" wrap="square" lIns="121900" tIns="121900" rIns="121900" bIns="121900" anchor="t" anchorCtr="0">
            <a:noAutofit/>
          </a:bodyPr>
          <a:lstStyle/>
          <a:p>
            <a:pPr marL="0" indent="0"/>
            <a:r>
              <a:rPr lang="en-US" sz="2400" dirty="0">
                <a:solidFill>
                  <a:schemeClr val="bg1"/>
                </a:solidFill>
              </a:rPr>
              <a:t>Large-Scale and Multi-Structured Databases</a:t>
            </a:r>
          </a:p>
          <a:p>
            <a:pPr marL="0" indent="0"/>
            <a:r>
              <a:rPr lang="en-US" sz="2400" i="1" dirty="0">
                <a:solidFill>
                  <a:schemeClr val="bg1"/>
                </a:solidFill>
              </a:rPr>
              <a:t>Emmanuel Piazza, </a:t>
            </a:r>
            <a:r>
              <a:rPr lang="en-US" sz="2400" i="1" dirty="0" err="1">
                <a:solidFill>
                  <a:schemeClr val="bg1"/>
                </a:solidFill>
              </a:rPr>
              <a:t>Edoardo</a:t>
            </a:r>
            <a:r>
              <a:rPr lang="en-US" sz="2400" i="1" dirty="0">
                <a:solidFill>
                  <a:schemeClr val="bg1"/>
                </a:solidFill>
              </a:rPr>
              <a:t> </a:t>
            </a:r>
            <a:r>
              <a:rPr lang="en-US" sz="2400" i="1" dirty="0" err="1">
                <a:solidFill>
                  <a:schemeClr val="bg1"/>
                </a:solidFill>
              </a:rPr>
              <a:t>Focacci</a:t>
            </a:r>
            <a:r>
              <a:rPr lang="en-US" sz="2400" i="1" dirty="0">
                <a:solidFill>
                  <a:schemeClr val="bg1"/>
                </a:solidFill>
              </a:rPr>
              <a:t>, Matteo </a:t>
            </a:r>
            <a:r>
              <a:rPr lang="en-US" sz="2400" i="1" dirty="0" err="1">
                <a:solidFill>
                  <a:schemeClr val="bg1"/>
                </a:solidFill>
              </a:rPr>
              <a:t>Razzai</a:t>
            </a:r>
            <a:endParaRPr sz="2400" i="1" dirty="0">
              <a:solidFill>
                <a:schemeClr val="bg1"/>
              </a:solidFill>
            </a:endParaRPr>
          </a:p>
        </p:txBody>
      </p:sp>
      <p:pic>
        <p:nvPicPr>
          <p:cNvPr id="2" name="Immagine 1">
            <a:extLst>
              <a:ext uri="{FF2B5EF4-FFF2-40B4-BE49-F238E27FC236}">
                <a16:creationId xmlns:a16="http://schemas.microsoft.com/office/drawing/2014/main" id="{E56E6820-AB1D-742D-5699-F1BE18EEC238}"/>
              </a:ext>
            </a:extLst>
          </p:cNvPr>
          <p:cNvPicPr>
            <a:picLocks noChangeAspect="1"/>
          </p:cNvPicPr>
          <p:nvPr/>
        </p:nvPicPr>
        <p:blipFill>
          <a:blip r:embed="rId4"/>
          <a:stretch>
            <a:fillRect/>
          </a:stretch>
        </p:blipFill>
        <p:spPr>
          <a:xfrm>
            <a:off x="4733253" y="1246933"/>
            <a:ext cx="2725488" cy="2528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6" name="Immagine 5">
            <a:extLst>
              <a:ext uri="{FF2B5EF4-FFF2-40B4-BE49-F238E27FC236}">
                <a16:creationId xmlns:a16="http://schemas.microsoft.com/office/drawing/2014/main" id="{B3BE1E6A-EE5C-82B6-EE5C-65BCC18A4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79" y="477139"/>
            <a:ext cx="10527381" cy="6152262"/>
          </a:xfrm>
          <a:prstGeom prst="rect">
            <a:avLst/>
          </a:prstGeom>
        </p:spPr>
      </p:pic>
      <p:sp>
        <p:nvSpPr>
          <p:cNvPr id="527" name="Google Shape;527;p38"/>
          <p:cNvSpPr txBox="1">
            <a:spLocks noGrp="1"/>
          </p:cNvSpPr>
          <p:nvPr>
            <p:ph type="ctrTitle"/>
          </p:nvPr>
        </p:nvSpPr>
        <p:spPr>
          <a:xfrm>
            <a:off x="560180" y="400938"/>
            <a:ext cx="3697669" cy="520000"/>
          </a:xfrm>
          <a:prstGeom prst="rect">
            <a:avLst/>
          </a:prstGeom>
        </p:spPr>
        <p:txBody>
          <a:bodyPr spcFirstLastPara="1" wrap="square" lIns="121900" tIns="121900" rIns="121900" bIns="121900" anchor="ctr" anchorCtr="0">
            <a:noAutofit/>
          </a:bodyPr>
          <a:lstStyle/>
          <a:p>
            <a:r>
              <a:rPr lang="en" dirty="0"/>
              <a:t>UML Class Diagram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ctrTitle"/>
          </p:nvPr>
        </p:nvSpPr>
        <p:spPr>
          <a:xfrm>
            <a:off x="496883" y="826067"/>
            <a:ext cx="10754400" cy="520000"/>
          </a:xfrm>
          <a:prstGeom prst="rect">
            <a:avLst/>
          </a:prstGeom>
        </p:spPr>
        <p:txBody>
          <a:bodyPr spcFirstLastPara="1" wrap="square" lIns="121900" tIns="121900" rIns="121900" bIns="121900" anchor="ctr" anchorCtr="0">
            <a:noAutofit/>
          </a:bodyPr>
          <a:lstStyle/>
          <a:p>
            <a:r>
              <a:rPr lang="en" b="1" dirty="0"/>
              <a:t>Dataset Description</a:t>
            </a:r>
            <a:endParaRPr b="1" dirty="0"/>
          </a:p>
        </p:txBody>
      </p:sp>
      <p:sp>
        <p:nvSpPr>
          <p:cNvPr id="5" name="CasellaDiTesto 4">
            <a:extLst>
              <a:ext uri="{FF2B5EF4-FFF2-40B4-BE49-F238E27FC236}">
                <a16:creationId xmlns:a16="http://schemas.microsoft.com/office/drawing/2014/main" id="{7CAAC626-C4DD-C01E-38E2-5E1B45DFAF9E}"/>
              </a:ext>
            </a:extLst>
          </p:cNvPr>
          <p:cNvSpPr txBox="1"/>
          <p:nvPr/>
        </p:nvSpPr>
        <p:spPr>
          <a:xfrm>
            <a:off x="496883" y="1630728"/>
            <a:ext cx="9943503" cy="4401205"/>
          </a:xfrm>
          <a:prstGeom prst="rect">
            <a:avLst/>
          </a:prstGeom>
          <a:noFill/>
        </p:spPr>
        <p:txBody>
          <a:bodyPr wrap="square">
            <a:spAutoFit/>
          </a:bodyPr>
          <a:lstStyle/>
          <a:p>
            <a:r>
              <a:rPr lang="en-US" sz="2000" b="1" dirty="0">
                <a:solidFill>
                  <a:srgbClr val="DC5641"/>
                </a:solidFill>
              </a:rPr>
              <a:t>Source</a:t>
            </a:r>
            <a:r>
              <a:rPr lang="en-US" sz="2000" dirty="0">
                <a:solidFill>
                  <a:srgbClr val="DC5641"/>
                </a:solidFill>
              </a:rPr>
              <a:t>:</a:t>
            </a:r>
            <a:r>
              <a:rPr lang="en-US" sz="2000" dirty="0"/>
              <a:t> </a:t>
            </a:r>
            <a:r>
              <a:rPr lang="en-US" sz="2000" dirty="0">
                <a:solidFill>
                  <a:srgbClr val="005375"/>
                </a:solidFill>
              </a:rPr>
              <a:t>Wikipedia – Understats – Kickest - APIFootball </a:t>
            </a:r>
          </a:p>
          <a:p>
            <a:endParaRPr lang="en-US" sz="2000" dirty="0"/>
          </a:p>
          <a:p>
            <a:r>
              <a:rPr lang="en-US" sz="2000" b="1" dirty="0">
                <a:solidFill>
                  <a:srgbClr val="DC5641"/>
                </a:solidFill>
              </a:rPr>
              <a:t>Description</a:t>
            </a:r>
            <a:r>
              <a:rPr lang="en-US" sz="2000" dirty="0">
                <a:solidFill>
                  <a:srgbClr val="DC5641"/>
                </a:solidFill>
              </a:rPr>
              <a:t>: </a:t>
            </a:r>
            <a:r>
              <a:rPr lang="en-US" sz="2000" dirty="0">
                <a:solidFill>
                  <a:srgbClr val="005375"/>
                </a:solidFill>
              </a:rPr>
              <a:t>Information about players retrieved by scraping. Users’ information and trade offers are randomly generated. </a:t>
            </a:r>
          </a:p>
          <a:p>
            <a:endParaRPr lang="en-US" sz="2000" dirty="0"/>
          </a:p>
          <a:p>
            <a:r>
              <a:rPr lang="en-US" sz="2000" b="1" dirty="0">
                <a:solidFill>
                  <a:srgbClr val="DC5641"/>
                </a:solidFill>
              </a:rPr>
              <a:t>Volume</a:t>
            </a:r>
            <a:r>
              <a:rPr lang="en-US" sz="2000" dirty="0">
                <a:solidFill>
                  <a:srgbClr val="DC5641"/>
                </a:solidFill>
              </a:rPr>
              <a:t>: </a:t>
            </a:r>
            <a:r>
              <a:rPr lang="en-US" sz="2000" dirty="0">
                <a:solidFill>
                  <a:srgbClr val="005375"/>
                </a:solidFill>
              </a:rPr>
              <a:t>At the beginning, the database is filled up only with players and users' information. Every week the admin will add the rating of the week for every player. </a:t>
            </a:r>
          </a:p>
          <a:p>
            <a:endParaRPr lang="en-US" sz="2000" dirty="0"/>
          </a:p>
          <a:p>
            <a:r>
              <a:rPr lang="en-US" sz="2000" b="1" dirty="0">
                <a:solidFill>
                  <a:srgbClr val="DC5641"/>
                </a:solidFill>
              </a:rPr>
              <a:t>Variety</a:t>
            </a:r>
            <a:r>
              <a:rPr lang="en-US" sz="2000" dirty="0"/>
              <a:t>: </a:t>
            </a:r>
            <a:r>
              <a:rPr lang="en-US" sz="2000" dirty="0">
                <a:solidFill>
                  <a:srgbClr val="005375"/>
                </a:solidFill>
              </a:rPr>
              <a:t>Statistics and rating of players retrieved from different sites. Wikipedia page of players used for retrieve a brief description of him. </a:t>
            </a:r>
          </a:p>
          <a:p>
            <a:endParaRPr lang="en-US" sz="2000" dirty="0"/>
          </a:p>
          <a:p>
            <a:r>
              <a:rPr lang="en-US" sz="2000" b="1" dirty="0">
                <a:solidFill>
                  <a:srgbClr val="DC5641"/>
                </a:solidFill>
              </a:rPr>
              <a:t>Velocity/Variability</a:t>
            </a:r>
            <a:r>
              <a:rPr lang="en-US" sz="2000" dirty="0"/>
              <a:t>: </a:t>
            </a:r>
            <a:r>
              <a:rPr lang="en-US" sz="2000" dirty="0">
                <a:solidFill>
                  <a:srgbClr val="005375"/>
                </a:solidFill>
              </a:rPr>
              <a:t>Stats and rate of every player is retrieved at the end of every matchday. The statistics of the past weeks stays in the database and from them the value of the players is calculated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Non-Functional Requirements</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48746" cy="500823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application needs to be </a:t>
            </a:r>
            <a:r>
              <a:rPr lang="en-US" sz="2000" b="1" dirty="0">
                <a:solidFill>
                  <a:srgbClr val="DC5641"/>
                </a:solidFill>
                <a:effectLst/>
                <a:ea typeface="Calibri" panose="020F0502020204030204" pitchFamily="34" charset="0"/>
              </a:rPr>
              <a:t>consistent</a:t>
            </a:r>
            <a:r>
              <a:rPr lang="en-US" sz="2000" dirty="0">
                <a:solidFill>
                  <a:srgbClr val="005375"/>
                </a:solidFill>
                <a:effectLst/>
                <a:ea typeface="Calibri" panose="020F0502020204030204" pitchFamily="34" charset="0"/>
              </a:rPr>
              <a:t> regarding the application’s economy (trade and credits) to provide fair information among users.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transactions must be </a:t>
            </a:r>
            <a:r>
              <a:rPr lang="en-US" sz="2000" b="1" dirty="0">
                <a:solidFill>
                  <a:srgbClr val="DC5641"/>
                </a:solidFill>
                <a:effectLst/>
                <a:ea typeface="Calibri" panose="020F0502020204030204" pitchFamily="34" charset="0"/>
              </a:rPr>
              <a:t>monotonic</a:t>
            </a:r>
            <a:r>
              <a:rPr lang="en-US" sz="2000" dirty="0">
                <a:solidFill>
                  <a:srgbClr val="005375"/>
                </a:solidFill>
                <a:effectLst/>
                <a:ea typeface="Calibri" panose="020F0502020204030204" pitchFamily="34" charset="0"/>
              </a:rPr>
              <a:t>: every user must see the last version of the data and every trade request must be managed in the same order they are accepted.</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password must be </a:t>
            </a:r>
            <a:r>
              <a:rPr lang="en-US" sz="2000" b="1" dirty="0">
                <a:solidFill>
                  <a:srgbClr val="DC5641"/>
                </a:solidFill>
                <a:effectLst/>
                <a:ea typeface="Calibri" panose="020F0502020204030204" pitchFamily="34" charset="0"/>
              </a:rPr>
              <a:t>protected</a:t>
            </a:r>
            <a:r>
              <a:rPr lang="en-US" sz="2000" dirty="0">
                <a:solidFill>
                  <a:srgbClr val="005375"/>
                </a:solidFill>
                <a:effectLst/>
                <a:ea typeface="Calibri" panose="020F0502020204030204" pitchFamily="34" charset="0"/>
              </a:rPr>
              <a:t> and stored </a:t>
            </a:r>
            <a:r>
              <a:rPr lang="en-US" sz="2000" b="1" dirty="0">
                <a:solidFill>
                  <a:srgbClr val="DC5641"/>
                </a:solidFill>
                <a:effectLst/>
                <a:ea typeface="Calibri" panose="020F0502020204030204" pitchFamily="34" charset="0"/>
              </a:rPr>
              <a:t>encrypted</a:t>
            </a:r>
            <a:r>
              <a:rPr lang="en-US" sz="2000" dirty="0">
                <a:solidFill>
                  <a:srgbClr val="005375"/>
                </a:solidFill>
                <a:effectLst/>
                <a:ea typeface="Calibri" panose="020F0502020204030204" pitchFamily="34" charset="0"/>
              </a:rPr>
              <a:t> for privacy issues.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system will be </a:t>
            </a:r>
            <a:r>
              <a:rPr lang="en-US" sz="2000" b="1" dirty="0">
                <a:solidFill>
                  <a:srgbClr val="DC5641"/>
                </a:solidFill>
                <a:effectLst/>
                <a:ea typeface="Calibri" panose="020F0502020204030204" pitchFamily="34" charset="0"/>
              </a:rPr>
              <a:t>available</a:t>
            </a:r>
            <a:r>
              <a:rPr lang="en-US" sz="2000" dirty="0">
                <a:solidFill>
                  <a:srgbClr val="005375"/>
                </a:solidFill>
                <a:effectLst/>
                <a:ea typeface="Calibri" panose="020F0502020204030204" pitchFamily="34" charset="0"/>
              </a:rPr>
              <a:t> 24 * 7.</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A </a:t>
            </a:r>
            <a:r>
              <a:rPr lang="en-US" sz="2000" b="1" dirty="0">
                <a:solidFill>
                  <a:srgbClr val="DC5641"/>
                </a:solidFill>
                <a:effectLst/>
                <a:ea typeface="Calibri" panose="020F0502020204030204" pitchFamily="34" charset="0"/>
              </a:rPr>
              <a:t>Graphical User Interface </a:t>
            </a:r>
            <a:r>
              <a:rPr lang="en-US" sz="2000" dirty="0">
                <a:solidFill>
                  <a:srgbClr val="005375"/>
                </a:solidFill>
                <a:effectLst/>
                <a:ea typeface="Calibri" panose="020F0502020204030204" pitchFamily="34" charset="0"/>
              </a:rPr>
              <a:t>is crucial for an involving game experience.</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a:solidFill>
                  <a:srgbClr val="005375"/>
                </a:solidFill>
                <a:effectLst/>
                <a:ea typeface="Calibri" panose="020F0502020204030204" pitchFamily="34" charset="0"/>
              </a:rPr>
              <a:t>The statistics regarding cards are not needed to be real-time, they are updated periodically, and they will be eventually consistent.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35592"/>
            <a:ext cx="10754400" cy="520000"/>
          </a:xfrm>
          <a:prstGeom prst="rect">
            <a:avLst/>
          </a:prstGeom>
        </p:spPr>
        <p:txBody>
          <a:bodyPr spcFirstLastPara="1" wrap="square" lIns="121900" tIns="121900" rIns="121900" bIns="121900" anchor="ctr" anchorCtr="0">
            <a:noAutofit/>
          </a:bodyPr>
          <a:lstStyle/>
          <a:p>
            <a:r>
              <a:rPr lang="en" b="1" dirty="0"/>
              <a:t>Non-Functional Requirements and CAP Theorem</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32704" cy="500823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0"/>
              </a:spcAft>
              <a:buClrTx/>
              <a:buSzTx/>
              <a:tabLst/>
              <a:defRPr/>
            </a:pPr>
            <a:r>
              <a:rPr kumimoji="0" lang="it-IT" sz="20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According</a:t>
            </a:r>
            <a:r>
              <a:rPr kumimoji="0" lang="it-IT" sz="20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to </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Non-</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Functional</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Requirement</a:t>
            </a:r>
            <a:r>
              <a:rPr lang="it-IT" sz="2000" i="1" dirty="0">
                <a:solidFill>
                  <a:srgbClr val="005375"/>
                </a:solidFill>
                <a:latin typeface="Arial"/>
                <a:ea typeface="Calibri" panose="020F0502020204030204" pitchFamily="34" charset="0"/>
              </a:rPr>
              <a:t>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our</a:t>
            </a:r>
            <a:r>
              <a:rPr lang="it-IT" sz="2000" dirty="0">
                <a:solidFill>
                  <a:srgbClr val="005375"/>
                </a:solidFill>
                <a:latin typeface="Arial"/>
                <a:ea typeface="Calibri" panose="020F0502020204030204" pitchFamily="34" charset="0"/>
              </a:rPr>
              <a:t> system must </a:t>
            </a:r>
            <a:r>
              <a:rPr lang="it-IT" sz="2000" dirty="0" err="1">
                <a:solidFill>
                  <a:srgbClr val="005375"/>
                </a:solidFill>
                <a:latin typeface="Arial"/>
                <a:ea typeface="Calibri" panose="020F0502020204030204" pitchFamily="34" charset="0"/>
              </a:rPr>
              <a:t>guarantee</a:t>
            </a:r>
            <a:r>
              <a:rPr lang="it-IT" sz="2000" dirty="0">
                <a:solidFill>
                  <a:srgbClr val="005375"/>
                </a:solidFill>
                <a:latin typeface="Arial"/>
                <a:ea typeface="Calibri" panose="020F0502020204030204" pitchFamily="34" charset="0"/>
              </a:rPr>
              <a:t> a high </a:t>
            </a:r>
            <a:r>
              <a:rPr lang="it-IT" sz="2000" dirty="0" err="1">
                <a:solidFill>
                  <a:srgbClr val="005375"/>
                </a:solidFill>
                <a:latin typeface="Arial"/>
                <a:ea typeface="Calibri" panose="020F0502020204030204" pitchFamily="34" charset="0"/>
              </a:rPr>
              <a:t>consistency</a:t>
            </a:r>
            <a:r>
              <a:rPr lang="it-IT" sz="2000" dirty="0">
                <a:solidFill>
                  <a:srgbClr val="005375"/>
                </a:solidFill>
                <a:latin typeface="Arial"/>
                <a:ea typeface="Calibri" panose="020F0502020204030204" pitchFamily="34" charset="0"/>
              </a:rPr>
              <a:t> and </a:t>
            </a:r>
            <a:r>
              <a:rPr lang="it-IT" sz="2000" dirty="0" err="1">
                <a:solidFill>
                  <a:srgbClr val="005375"/>
                </a:solidFill>
                <a:latin typeface="Arial"/>
                <a:ea typeface="Calibri" panose="020F0502020204030204" pitchFamily="34" charset="0"/>
              </a:rPr>
              <a:t>stability</a:t>
            </a:r>
            <a:r>
              <a:rPr lang="it-IT" sz="2000" dirty="0">
                <a:solidFill>
                  <a:srgbClr val="005375"/>
                </a:solidFill>
                <a:latin typeface="Arial"/>
                <a:ea typeface="Calibri" panose="020F0502020204030204" pitchFamily="34" charset="0"/>
              </a:rPr>
              <a:t>.</a:t>
            </a:r>
          </a:p>
          <a:p>
            <a:pPr marR="0" lvl="0" algn="l" defTabSz="914400" rtl="0" eaLnBrk="1" fontAlgn="auto" latinLnBrk="0" hangingPunct="1">
              <a:lnSpc>
                <a:spcPct val="107000"/>
              </a:lnSpc>
              <a:spcBef>
                <a:spcPts val="0"/>
              </a:spcBef>
              <a:spcAft>
                <a:spcPts val="0"/>
              </a:spcAft>
              <a:buClrTx/>
              <a:buSzTx/>
              <a:tabLst/>
              <a:defRPr/>
            </a:pPr>
            <a:endParaRPr lang="it-IT" sz="2000" b="1" dirty="0">
              <a:solidFill>
                <a:srgbClr val="DC5641"/>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r>
              <a:rPr lang="it-IT" sz="2000" b="1" dirty="0" err="1">
                <a:solidFill>
                  <a:srgbClr val="DC5641"/>
                </a:solidFill>
                <a:latin typeface="Arial"/>
                <a:ea typeface="Calibri" panose="020F0502020204030204" pitchFamily="34" charset="0"/>
              </a:rPr>
              <a:t>Consistency</a:t>
            </a:r>
            <a:r>
              <a:rPr lang="it-IT" sz="2000"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and</a:t>
            </a:r>
            <a:r>
              <a:rPr lang="it-IT" sz="2000" dirty="0">
                <a:solidFill>
                  <a:srgbClr val="DC5641"/>
                </a:solidFill>
                <a:latin typeface="Arial"/>
                <a:ea typeface="Calibri" panose="020F0502020204030204" pitchFamily="34" charset="0"/>
              </a:rPr>
              <a:t> </a:t>
            </a:r>
            <a:r>
              <a:rPr lang="it-IT" sz="2000" b="1" dirty="0" err="1">
                <a:solidFill>
                  <a:srgbClr val="DC5641"/>
                </a:solidFill>
                <a:latin typeface="Arial"/>
                <a:ea typeface="Calibri" panose="020F0502020204030204" pitchFamily="34" charset="0"/>
              </a:rPr>
              <a:t>Partitioning</a:t>
            </a:r>
            <a:r>
              <a:rPr lang="it-IT" sz="2000" b="1"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are the </a:t>
            </a:r>
            <a:r>
              <a:rPr lang="it-IT" sz="2000" dirty="0" err="1">
                <a:solidFill>
                  <a:srgbClr val="005375"/>
                </a:solidFill>
                <a:latin typeface="Arial"/>
                <a:ea typeface="Calibri" panose="020F0502020204030204" pitchFamily="34" charset="0"/>
              </a:rPr>
              <a:t>edges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chosen</a:t>
            </a:r>
            <a:r>
              <a:rPr lang="it-IT" sz="2000" dirty="0">
                <a:solidFill>
                  <a:srgbClr val="005375"/>
                </a:solidFill>
                <a:latin typeface="Arial"/>
                <a:ea typeface="Calibri" panose="020F0502020204030204" pitchFamily="34" charset="0"/>
              </a:rPr>
              <a:t> from the </a:t>
            </a:r>
            <a:r>
              <a:rPr lang="it-IT" sz="2000" i="1" dirty="0">
                <a:solidFill>
                  <a:srgbClr val="005375"/>
                </a:solidFill>
                <a:latin typeface="Arial"/>
                <a:ea typeface="Calibri" panose="020F0502020204030204" pitchFamily="34" charset="0"/>
              </a:rPr>
              <a:t>CAP </a:t>
            </a:r>
            <a:r>
              <a:rPr lang="it-IT" sz="2000" i="1" dirty="0" err="1">
                <a:solidFill>
                  <a:srgbClr val="005375"/>
                </a:solidFill>
                <a:latin typeface="Arial"/>
                <a:ea typeface="Calibri" panose="020F0502020204030204" pitchFamily="34" charset="0"/>
              </a:rPr>
              <a:t>Triangle</a:t>
            </a:r>
            <a:r>
              <a:rPr lang="it-IT" sz="2000" i="1" dirty="0">
                <a:solidFill>
                  <a:srgbClr val="005375"/>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for</a:t>
            </a:r>
            <a:r>
              <a:rPr lang="it-IT" sz="2000" i="1" dirty="0">
                <a:solidFill>
                  <a:srgbClr val="005375"/>
                </a:solidFill>
                <a:latin typeface="Arial"/>
                <a:ea typeface="Calibri" panose="020F0502020204030204" pitchFamily="34" charset="0"/>
              </a:rPr>
              <a:t> Users and Trades </a:t>
            </a:r>
            <a:r>
              <a:rPr lang="it-IT" sz="2000" dirty="0" err="1">
                <a:solidFill>
                  <a:srgbClr val="005375"/>
                </a:solidFill>
                <a:latin typeface="Arial"/>
                <a:ea typeface="Calibri" panose="020F0502020204030204" pitchFamily="34" charset="0"/>
              </a:rPr>
              <a:t>collection</a:t>
            </a:r>
            <a:r>
              <a:rPr lang="it-IT" sz="2000" i="1"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meanwhile</a:t>
            </a:r>
            <a:r>
              <a:rPr lang="it-IT" sz="2000" i="1" dirty="0">
                <a:solidFill>
                  <a:srgbClr val="005375"/>
                </a:solidFill>
                <a:latin typeface="Arial"/>
                <a:ea typeface="Calibri" panose="020F0502020204030204" pitchFamily="34" charset="0"/>
              </a:rPr>
              <a:t> </a:t>
            </a:r>
            <a:r>
              <a:rPr lang="it-IT" sz="2000" b="1" i="1" dirty="0" err="1">
                <a:solidFill>
                  <a:srgbClr val="DC5641"/>
                </a:solidFill>
                <a:latin typeface="Arial"/>
                <a:ea typeface="Calibri" panose="020F0502020204030204" pitchFamily="34" charset="0"/>
              </a:rPr>
              <a:t>Availability</a:t>
            </a:r>
            <a:r>
              <a:rPr lang="it-IT" sz="2000"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and</a:t>
            </a:r>
            <a:r>
              <a:rPr lang="it-IT" sz="2000" dirty="0">
                <a:solidFill>
                  <a:srgbClr val="DC5641"/>
                </a:solidFill>
                <a:latin typeface="Arial"/>
                <a:ea typeface="Calibri" panose="020F0502020204030204" pitchFamily="34" charset="0"/>
              </a:rPr>
              <a:t> </a:t>
            </a:r>
            <a:r>
              <a:rPr lang="it-IT" sz="2000" b="1" dirty="0" err="1">
                <a:solidFill>
                  <a:srgbClr val="DC5641"/>
                </a:solidFill>
                <a:latin typeface="Arial"/>
                <a:ea typeface="Calibri" panose="020F0502020204030204" pitchFamily="34" charset="0"/>
              </a:rPr>
              <a:t>Partitioning</a:t>
            </a:r>
            <a:r>
              <a:rPr lang="it-IT" sz="2000" b="1"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for the Cards </a:t>
            </a:r>
            <a:r>
              <a:rPr lang="it-IT" sz="2000" dirty="0" err="1">
                <a:solidFill>
                  <a:srgbClr val="005375"/>
                </a:solidFill>
                <a:latin typeface="Arial"/>
                <a:ea typeface="Calibri" panose="020F0502020204030204" pitchFamily="34" charset="0"/>
              </a:rPr>
              <a:t>collection</a:t>
            </a:r>
            <a:r>
              <a:rPr lang="it-IT" sz="2000" b="1" dirty="0">
                <a:solidFill>
                  <a:srgbClr val="005375"/>
                </a:solidFill>
                <a:latin typeface="Arial"/>
                <a:ea typeface="Calibri" panose="020F0502020204030204" pitchFamily="34" charset="0"/>
              </a:rPr>
              <a:t>. </a:t>
            </a: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It is important that all users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see the same version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of the data, especially for the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Trades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 Only the primary server can accept writes, whereas the secondary in some cases can make the workload of the primary lighter by accepting some read (only from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Cards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a:t>
            </a: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The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partition tolerance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is guarantee thanks to MongoDB replica set feature design. If one server is down, we can continue to offer out service by searching contents from replicas.</a:t>
            </a:r>
          </a:p>
        </p:txBody>
      </p:sp>
    </p:spTree>
    <p:extLst>
      <p:ext uri="{BB962C8B-B14F-4D97-AF65-F5344CB8AC3E}">
        <p14:creationId xmlns:p14="http://schemas.microsoft.com/office/powerpoint/2010/main" val="1727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dirty="0"/>
              <a:t>Database design MongoDB (1)</a:t>
            </a:r>
            <a:endParaRPr dirty="0"/>
          </a:p>
        </p:txBody>
      </p:sp>
      <p:sp>
        <p:nvSpPr>
          <p:cNvPr id="938" name="Google Shape;938;p41"/>
          <p:cNvSpPr/>
          <p:nvPr/>
        </p:nvSpPr>
        <p:spPr>
          <a:xfrm>
            <a:off x="0" y="2887580"/>
            <a:ext cx="6096000" cy="3970420"/>
          </a:xfrm>
          <a:prstGeom prst="rect">
            <a:avLst/>
          </a:prstGeom>
          <a:solidFill>
            <a:srgbClr val="0053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8" name="CasellaDiTesto 7">
            <a:extLst>
              <a:ext uri="{FF2B5EF4-FFF2-40B4-BE49-F238E27FC236}">
                <a16:creationId xmlns:a16="http://schemas.microsoft.com/office/drawing/2014/main" id="{F2196E0A-85EA-07B5-390B-3BCF0D7DBCEF}"/>
              </a:ext>
            </a:extLst>
          </p:cNvPr>
          <p:cNvSpPr txBox="1"/>
          <p:nvPr/>
        </p:nvSpPr>
        <p:spPr>
          <a:xfrm>
            <a:off x="551851" y="1447987"/>
            <a:ext cx="3517190" cy="677108"/>
          </a:xfrm>
          <a:prstGeom prst="rect">
            <a:avLst/>
          </a:prstGeom>
          <a:noFill/>
        </p:spPr>
        <p:txBody>
          <a:bodyPr wrap="square">
            <a:spAutoFit/>
          </a:bodyPr>
          <a:lstStyle/>
          <a:p>
            <a:r>
              <a:rPr lang="en-US" sz="2000" dirty="0">
                <a:solidFill>
                  <a:srgbClr val="005375"/>
                </a:solidFill>
              </a:rPr>
              <a:t>Stored entities:</a:t>
            </a:r>
          </a:p>
          <a:p>
            <a:r>
              <a:rPr lang="en-US" b="1" dirty="0">
                <a:solidFill>
                  <a:srgbClr val="DC5641"/>
                </a:solidFill>
              </a:rPr>
              <a:t>Users – Trades – Cards</a:t>
            </a:r>
          </a:p>
        </p:txBody>
      </p:sp>
      <p:pic>
        <p:nvPicPr>
          <p:cNvPr id="10" name="Immagine 9" descr="Immagine che contiene testo&#10;&#10;Descrizione generata automaticamente">
            <a:extLst>
              <a:ext uri="{FF2B5EF4-FFF2-40B4-BE49-F238E27FC236}">
                <a16:creationId xmlns:a16="http://schemas.microsoft.com/office/drawing/2014/main" id="{2970F226-803D-CD04-82D7-B96620A3E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681" y="1086791"/>
            <a:ext cx="3073468" cy="559810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8FFDE66-0C9A-9D4E-646D-8C4E4077E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15" y="3497740"/>
            <a:ext cx="4661833" cy="2533469"/>
          </a:xfrm>
          <a:prstGeom prst="rect">
            <a:avLst/>
          </a:prstGeom>
        </p:spPr>
      </p:pic>
      <p:sp>
        <p:nvSpPr>
          <p:cNvPr id="12" name="CasellaDiTesto 11">
            <a:extLst>
              <a:ext uri="{FF2B5EF4-FFF2-40B4-BE49-F238E27FC236}">
                <a16:creationId xmlns:a16="http://schemas.microsoft.com/office/drawing/2014/main" id="{5369F5E1-5069-6410-3E34-57A85F72C159}"/>
              </a:ext>
            </a:extLst>
          </p:cNvPr>
          <p:cNvSpPr txBox="1"/>
          <p:nvPr/>
        </p:nvSpPr>
        <p:spPr>
          <a:xfrm>
            <a:off x="2002145" y="3029263"/>
            <a:ext cx="2021306" cy="400110"/>
          </a:xfrm>
          <a:prstGeom prst="rect">
            <a:avLst/>
          </a:prstGeom>
          <a:noFill/>
        </p:spPr>
        <p:txBody>
          <a:bodyPr wrap="square" rtlCol="0">
            <a:spAutoFit/>
          </a:bodyPr>
          <a:lstStyle/>
          <a:p>
            <a:pPr algn="ctr"/>
            <a:r>
              <a:rPr lang="it-IT" sz="2000" b="1" i="1" dirty="0">
                <a:solidFill>
                  <a:srgbClr val="DC5641"/>
                </a:solidFill>
              </a:rPr>
              <a:t>Cards </a:t>
            </a:r>
            <a:r>
              <a:rPr lang="it-IT" sz="2000" b="1" dirty="0" err="1">
                <a:solidFill>
                  <a:srgbClr val="DC5641"/>
                </a:solidFill>
              </a:rPr>
              <a:t>entity</a:t>
            </a:r>
            <a:endParaRPr lang="en-US" sz="2000" b="1" dirty="0">
              <a:solidFill>
                <a:srgbClr val="DC5641"/>
              </a:solidFill>
            </a:endParaRPr>
          </a:p>
        </p:txBody>
      </p:sp>
      <p:sp>
        <p:nvSpPr>
          <p:cNvPr id="13" name="CasellaDiTesto 12">
            <a:extLst>
              <a:ext uri="{FF2B5EF4-FFF2-40B4-BE49-F238E27FC236}">
                <a16:creationId xmlns:a16="http://schemas.microsoft.com/office/drawing/2014/main" id="{4BD24366-0FDA-4506-3512-88A70E2DD50C}"/>
              </a:ext>
            </a:extLst>
          </p:cNvPr>
          <p:cNvSpPr txBox="1"/>
          <p:nvPr/>
        </p:nvSpPr>
        <p:spPr>
          <a:xfrm>
            <a:off x="6545375" y="1447987"/>
            <a:ext cx="2021306" cy="1015663"/>
          </a:xfrm>
          <a:prstGeom prst="rect">
            <a:avLst/>
          </a:prstGeom>
          <a:noFill/>
        </p:spPr>
        <p:txBody>
          <a:bodyPr wrap="square" rtlCol="0">
            <a:spAutoFit/>
          </a:bodyPr>
          <a:lstStyle/>
          <a:p>
            <a:pPr algn="ctr"/>
            <a:r>
              <a:rPr lang="it-IT" sz="2000" b="1" i="1" dirty="0" err="1">
                <a:solidFill>
                  <a:srgbClr val="DC5641"/>
                </a:solidFill>
              </a:rPr>
              <a:t>Statistics</a:t>
            </a:r>
            <a:r>
              <a:rPr lang="it-IT" sz="2000" b="1" i="1" dirty="0">
                <a:solidFill>
                  <a:srgbClr val="DC5641"/>
                </a:solidFill>
              </a:rPr>
              <a:t> </a:t>
            </a:r>
            <a:r>
              <a:rPr lang="it-IT" sz="2000" b="1" dirty="0" err="1">
                <a:solidFill>
                  <a:srgbClr val="DC5641"/>
                </a:solidFill>
              </a:rPr>
              <a:t>attribute</a:t>
            </a:r>
            <a:r>
              <a:rPr lang="it-IT" sz="2000" b="1" dirty="0">
                <a:solidFill>
                  <a:srgbClr val="DC5641"/>
                </a:solidFill>
              </a:rPr>
              <a:t> from </a:t>
            </a:r>
            <a:r>
              <a:rPr lang="it-IT" sz="2000" b="1" i="1" dirty="0">
                <a:solidFill>
                  <a:srgbClr val="DC5641"/>
                </a:solidFill>
              </a:rPr>
              <a:t>Cards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dirty="0"/>
              <a:t>Database design MongoDB (2)</a:t>
            </a:r>
            <a:endParaRPr dirty="0"/>
          </a:p>
        </p:txBody>
      </p:sp>
      <p:sp>
        <p:nvSpPr>
          <p:cNvPr id="938" name="Google Shape;938;p41"/>
          <p:cNvSpPr/>
          <p:nvPr/>
        </p:nvSpPr>
        <p:spPr>
          <a:xfrm>
            <a:off x="6450623" y="160201"/>
            <a:ext cx="5003709" cy="6697799"/>
          </a:xfrm>
          <a:prstGeom prst="rect">
            <a:avLst/>
          </a:prstGeom>
          <a:solidFill>
            <a:srgbClr val="00537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Immagine 2" descr="Immagine che contiene testo&#10;&#10;Descrizione generata automaticamente">
            <a:extLst>
              <a:ext uri="{FF2B5EF4-FFF2-40B4-BE49-F238E27FC236}">
                <a16:creationId xmlns:a16="http://schemas.microsoft.com/office/drawing/2014/main" id="{84D15ABD-C139-8B3E-E8E7-8B0A1864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484" y="3472618"/>
            <a:ext cx="4238625" cy="3200847"/>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AD39FB70-3AD0-B00D-9893-F85149305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764" y="1476967"/>
            <a:ext cx="2381582" cy="521922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EBFF3FE-0060-ED6D-3CC2-02FBA2328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484" y="818600"/>
            <a:ext cx="4238625" cy="2009775"/>
          </a:xfrm>
          <a:prstGeom prst="rect">
            <a:avLst/>
          </a:prstGeom>
        </p:spPr>
      </p:pic>
      <p:sp>
        <p:nvSpPr>
          <p:cNvPr id="9" name="CasellaDiTesto 8">
            <a:extLst>
              <a:ext uri="{FF2B5EF4-FFF2-40B4-BE49-F238E27FC236}">
                <a16:creationId xmlns:a16="http://schemas.microsoft.com/office/drawing/2014/main" id="{FA317920-07C2-9C1F-1B0F-D35B72554ECF}"/>
              </a:ext>
            </a:extLst>
          </p:cNvPr>
          <p:cNvSpPr txBox="1"/>
          <p:nvPr/>
        </p:nvSpPr>
        <p:spPr>
          <a:xfrm>
            <a:off x="7861143" y="428951"/>
            <a:ext cx="2021306" cy="400110"/>
          </a:xfrm>
          <a:prstGeom prst="rect">
            <a:avLst/>
          </a:prstGeom>
          <a:noFill/>
        </p:spPr>
        <p:txBody>
          <a:bodyPr wrap="square" rtlCol="0">
            <a:spAutoFit/>
          </a:bodyPr>
          <a:lstStyle/>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
        <p:nvSpPr>
          <p:cNvPr id="11" name="CasellaDiTesto 10">
            <a:extLst>
              <a:ext uri="{FF2B5EF4-FFF2-40B4-BE49-F238E27FC236}">
                <a16:creationId xmlns:a16="http://schemas.microsoft.com/office/drawing/2014/main" id="{A9C12F9C-8703-A2DA-5A9B-372C5411F6C0}"/>
              </a:ext>
            </a:extLst>
          </p:cNvPr>
          <p:cNvSpPr txBox="1"/>
          <p:nvPr/>
        </p:nvSpPr>
        <p:spPr>
          <a:xfrm>
            <a:off x="7941824" y="3094855"/>
            <a:ext cx="2021306" cy="400110"/>
          </a:xfrm>
          <a:prstGeom prst="rect">
            <a:avLst/>
          </a:prstGeom>
          <a:noFill/>
        </p:spPr>
        <p:txBody>
          <a:bodyPr wrap="square" rtlCol="0">
            <a:spAutoFit/>
          </a:bodyPr>
          <a:lstStyle/>
          <a:p>
            <a:pPr algn="ctr"/>
            <a:r>
              <a:rPr lang="it-IT" sz="2000" b="1" i="1" dirty="0">
                <a:solidFill>
                  <a:srgbClr val="DC5641"/>
                </a:solidFill>
              </a:rPr>
              <a:t>Trades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
        <p:nvSpPr>
          <p:cNvPr id="12" name="CasellaDiTesto 11">
            <a:extLst>
              <a:ext uri="{FF2B5EF4-FFF2-40B4-BE49-F238E27FC236}">
                <a16:creationId xmlns:a16="http://schemas.microsoft.com/office/drawing/2014/main" id="{D649338C-0168-26B8-C8C8-615B22C042D6}"/>
              </a:ext>
            </a:extLst>
          </p:cNvPr>
          <p:cNvSpPr txBox="1"/>
          <p:nvPr/>
        </p:nvSpPr>
        <p:spPr>
          <a:xfrm>
            <a:off x="1198195" y="3578747"/>
            <a:ext cx="2021306" cy="1015663"/>
          </a:xfrm>
          <a:prstGeom prst="rect">
            <a:avLst/>
          </a:prstGeom>
          <a:noFill/>
        </p:spPr>
        <p:txBody>
          <a:bodyPr wrap="square" rtlCol="0">
            <a:spAutoFit/>
          </a:bodyPr>
          <a:lstStyle/>
          <a:p>
            <a:pPr algn="ctr"/>
            <a:r>
              <a:rPr lang="it-IT" sz="2000" b="1" i="1" dirty="0" err="1">
                <a:solidFill>
                  <a:srgbClr val="DC5641"/>
                </a:solidFill>
              </a:rPr>
              <a:t>Formations</a:t>
            </a:r>
            <a:r>
              <a:rPr lang="it-IT" sz="2000" b="1" dirty="0">
                <a:solidFill>
                  <a:srgbClr val="DC5641"/>
                </a:solidFill>
              </a:rPr>
              <a:t> </a:t>
            </a:r>
            <a:r>
              <a:rPr lang="it-IT" sz="2000" b="1" dirty="0" err="1">
                <a:solidFill>
                  <a:srgbClr val="DC5641"/>
                </a:solidFill>
              </a:rPr>
              <a:t>attribute</a:t>
            </a:r>
            <a:r>
              <a:rPr lang="it-IT" sz="2000" b="1" dirty="0">
                <a:solidFill>
                  <a:srgbClr val="DC5641"/>
                </a:solidFill>
              </a:rPr>
              <a:t> from</a:t>
            </a:r>
          </a:p>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Tree>
    <p:extLst>
      <p:ext uri="{BB962C8B-B14F-4D97-AF65-F5344CB8AC3E}">
        <p14:creationId xmlns:p14="http://schemas.microsoft.com/office/powerpoint/2010/main" val="39885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7EA7AC-07D6-132B-2BC7-A2086E7BD0A4}"/>
              </a:ext>
            </a:extLst>
          </p:cNvPr>
          <p:cNvSpPr>
            <a:spLocks noGrp="1"/>
          </p:cNvSpPr>
          <p:nvPr>
            <p:ph type="ctrTitle"/>
          </p:nvPr>
        </p:nvSpPr>
        <p:spPr>
          <a:xfrm>
            <a:off x="718800" y="499496"/>
            <a:ext cx="10754400" cy="520000"/>
          </a:xfrm>
        </p:spPr>
        <p:txBody>
          <a:bodyPr/>
          <a:lstStyle/>
          <a:p>
            <a:r>
              <a:rPr lang="it-IT" dirty="0" err="1"/>
              <a:t>Main</a:t>
            </a:r>
            <a:r>
              <a:rPr lang="it-IT" dirty="0"/>
              <a:t> Queries on </a:t>
            </a:r>
            <a:r>
              <a:rPr lang="it-IT" dirty="0" err="1"/>
              <a:t>MongoDB</a:t>
            </a:r>
            <a:endParaRPr lang="it-IT" dirty="0"/>
          </a:p>
        </p:txBody>
      </p:sp>
      <p:sp>
        <p:nvSpPr>
          <p:cNvPr id="4" name="CasellaDiTesto 3">
            <a:extLst>
              <a:ext uri="{FF2B5EF4-FFF2-40B4-BE49-F238E27FC236}">
                <a16:creationId xmlns:a16="http://schemas.microsoft.com/office/drawing/2014/main" id="{F056C9A9-6EEC-06A3-9B11-C9E5EB6226E3}"/>
              </a:ext>
            </a:extLst>
          </p:cNvPr>
          <p:cNvSpPr txBox="1"/>
          <p:nvPr/>
        </p:nvSpPr>
        <p:spPr>
          <a:xfrm>
            <a:off x="69979" y="1019496"/>
            <a:ext cx="12052041" cy="7218066"/>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Best User for each region</a:t>
            </a:r>
          </a:p>
          <a:p>
            <a:r>
              <a:rPr lang="it-IT" sz="1400" b="0" dirty="0" err="1">
                <a:solidFill>
                  <a:schemeClr val="accent2"/>
                </a:solidFill>
                <a:effectLst/>
                <a:latin typeface="Consolas" panose="020B0609020204030204" pitchFamily="49" charset="0"/>
              </a:rPr>
              <a:t>db.Users.aggregate</a:t>
            </a:r>
            <a:r>
              <a:rPr lang="it-IT" sz="1400" b="0" dirty="0">
                <a:solidFill>
                  <a:schemeClr val="accent2"/>
                </a:solidFill>
                <a:effectLst/>
                <a:latin typeface="Consolas" panose="020B0609020204030204" pitchFamily="49" charset="0"/>
              </a:rPr>
              <a:t>([{$sort:{points:1}},{$group:{_id:"$</a:t>
            </a:r>
            <a:r>
              <a:rPr lang="it-IT" sz="1400" b="0" dirty="0" err="1">
                <a:solidFill>
                  <a:schemeClr val="accent2"/>
                </a:solidFill>
                <a:effectLst/>
                <a:latin typeface="Consolas" panose="020B0609020204030204" pitchFamily="49" charset="0"/>
              </a:rPr>
              <a:t>region</a:t>
            </a:r>
            <a:r>
              <a:rPr lang="it-IT" sz="1400" b="0" dirty="0">
                <a:solidFill>
                  <a:schemeClr val="accent2"/>
                </a:solidFill>
                <a:effectLst/>
                <a:latin typeface="Consolas" panose="020B0609020204030204" pitchFamily="49" charset="0"/>
              </a:rPr>
              <a:t>",username:{$first:"$username"},credits:{$first:"$credits"},</a:t>
            </a:r>
          </a:p>
          <a:p>
            <a:r>
              <a:rPr lang="it-IT" sz="1400" b="0" dirty="0">
                <a:solidFill>
                  <a:schemeClr val="accent2"/>
                </a:solidFill>
                <a:effectLst/>
                <a:latin typeface="Consolas" panose="020B0609020204030204" pitchFamily="49" charset="0"/>
              </a:rPr>
              <a:t>points:{$first:"$points"},id:{$first:"$_id"}}},{$project:{_id:"$id",</a:t>
            </a:r>
            <a:r>
              <a:rPr lang="it-IT" sz="1400" b="0" dirty="0" err="1">
                <a:solidFill>
                  <a:schemeClr val="accent2"/>
                </a:solidFill>
                <a:effectLst/>
                <a:latin typeface="Consolas" panose="020B0609020204030204" pitchFamily="49" charset="0"/>
              </a:rPr>
              <a:t>region</a:t>
            </a:r>
            <a:r>
              <a:rPr lang="it-IT" sz="1400" b="0" dirty="0">
                <a:solidFill>
                  <a:schemeClr val="accent2"/>
                </a:solidFill>
                <a:effectLst/>
                <a:latin typeface="Consolas" panose="020B0609020204030204" pitchFamily="49" charset="0"/>
              </a:rPr>
              <a:t>:"$_</a:t>
            </a:r>
            <a:r>
              <a:rPr lang="it-IT" sz="1400" b="0" dirty="0" err="1">
                <a:solidFill>
                  <a:schemeClr val="accent2"/>
                </a:solidFill>
                <a:effectLst/>
                <a:latin typeface="Consolas" panose="020B0609020204030204" pitchFamily="49" charset="0"/>
              </a:rPr>
              <a:t>id",username</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username",points</a:t>
            </a:r>
            <a:r>
              <a:rPr lang="it-IT" sz="1400" b="0" dirty="0">
                <a:solidFill>
                  <a:schemeClr val="accent2"/>
                </a:solidFill>
                <a:effectLst/>
                <a:latin typeface="Consolas" panose="020B0609020204030204" pitchFamily="49" charset="0"/>
              </a:rPr>
              <a:t>:"$points"}},{$sort:{points:-1}}]);</a:t>
            </a:r>
          </a:p>
          <a:p>
            <a:pPr marR="0" lvl="0" algn="l" defTabSz="914400" rtl="0" eaLnBrk="1" fontAlgn="auto" latinLnBrk="0" hangingPunct="1">
              <a:lnSpc>
                <a:spcPct val="107000"/>
              </a:lnSpc>
              <a:spcBef>
                <a:spcPts val="0"/>
              </a:spcBef>
              <a:spcAft>
                <a:spcPts val="0"/>
              </a:spcAft>
              <a:buClrTx/>
              <a:buSzTx/>
              <a:tabLst/>
              <a:defRPr/>
            </a:pPr>
            <a:endParaRPr lang="en-US" sz="2000" dirty="0">
              <a:solidFill>
                <a:srgbClr val="005375"/>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r>
              <a:rPr lang="en-US" sz="2000" dirty="0">
                <a:solidFill>
                  <a:srgbClr val="005375"/>
                </a:solidFill>
                <a:latin typeface="Arial"/>
                <a:ea typeface="Calibri" panose="020F0502020204030204" pitchFamily="34" charset="0"/>
              </a:rPr>
              <a:t>Most offered/wanted footballer’s card in Trades</a:t>
            </a:r>
          </a:p>
          <a:p>
            <a:r>
              <a:rPr lang="it-IT" sz="1400" dirty="0">
                <a:solidFill>
                  <a:schemeClr val="accent2"/>
                </a:solidFill>
                <a:latin typeface="Consolas" panose="020B0609020204030204" pitchFamily="49" charset="0"/>
              </a:rPr>
              <a:t> </a:t>
            </a:r>
            <a:r>
              <a:rPr lang="it-IT" sz="1400" b="0" dirty="0" err="1">
                <a:solidFill>
                  <a:schemeClr val="accent2"/>
                </a:solidFill>
                <a:effectLst/>
                <a:latin typeface="Consolas" panose="020B0609020204030204" pitchFamily="49" charset="0"/>
              </a:rPr>
              <a:t>db.Trades.aggregate</a:t>
            </a:r>
            <a:r>
              <a:rPr lang="it-IT" sz="1400" b="0" dirty="0">
                <a:solidFill>
                  <a:schemeClr val="accent2"/>
                </a:solidFill>
                <a:effectLst/>
                <a:latin typeface="Consolas" panose="020B0609020204030204" pitchFamily="49" charset="0"/>
              </a:rPr>
              <a:t>([{$match:{status:1}},{$</a:t>
            </a:r>
            <a:r>
              <a:rPr lang="it-IT" sz="1400" b="0" dirty="0" err="1">
                <a:solidFill>
                  <a:schemeClr val="accent2"/>
                </a:solidFill>
                <a:effectLst/>
                <a:latin typeface="Consolas" panose="020B0609020204030204" pitchFamily="49" charset="0"/>
              </a:rPr>
              <a:t>unwind</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card_from</a:t>
            </a:r>
            <a:r>
              <a:rPr lang="it-IT" sz="1400" b="0" dirty="0">
                <a:solidFill>
                  <a:schemeClr val="accent2"/>
                </a:solidFill>
                <a:effectLst/>
                <a:latin typeface="Consolas" panose="020B0609020204030204" pitchFamily="49" charset="0"/>
              </a:rPr>
              <a:t>"},{$group:{_id:"$card_from",</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:{$sum:1}}},</a:t>
            </a:r>
          </a:p>
          <a:p>
            <a:r>
              <a:rPr lang="it-IT" sz="1400" b="0" dirty="0">
                <a:solidFill>
                  <a:schemeClr val="accent2"/>
                </a:solidFill>
                <a:effectLst/>
                <a:latin typeface="Consolas" panose="020B0609020204030204" pitchFamily="49" charset="0"/>
              </a:rPr>
              <a:t> {$sort:{</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:-1}},{$limit:20});</a:t>
            </a:r>
          </a:p>
          <a:p>
            <a:endParaRPr lang="it-IT" sz="1400" dirty="0">
              <a:solidFill>
                <a:schemeClr val="accent2"/>
              </a:solidFill>
              <a:latin typeface="Consolas" panose="020B0609020204030204" pitchFamily="49" charset="0"/>
            </a:endParaRPr>
          </a:p>
          <a:p>
            <a:pPr marR="0" lvl="0" algn="l" defTabSz="914400" rtl="0" eaLnBrk="1" fontAlgn="auto" latinLnBrk="0" hangingPunct="1">
              <a:lnSpc>
                <a:spcPct val="107000"/>
              </a:lnSpc>
              <a:spcBef>
                <a:spcPts val="0"/>
              </a:spcBef>
              <a:spcAft>
                <a:spcPts val="0"/>
              </a:spcAft>
              <a:buClrTx/>
              <a:buSzTx/>
              <a:tabLst/>
              <a:defRPr/>
            </a:pPr>
            <a:r>
              <a:rPr lang="it-IT" sz="1400" dirty="0">
                <a:solidFill>
                  <a:schemeClr val="accent2"/>
                </a:solidFill>
                <a:latin typeface="Consolas" panose="020B0609020204030204" pitchFamily="49" charset="0"/>
              </a:rPr>
              <a:t> </a:t>
            </a:r>
            <a:r>
              <a:rPr lang="en-US" sz="2000" dirty="0">
                <a:solidFill>
                  <a:srgbClr val="005375"/>
                </a:solidFill>
                <a:latin typeface="Arial"/>
              </a:rPr>
              <a:t>Best Cards for matchday’s score obtained</a:t>
            </a:r>
          </a:p>
          <a:p>
            <a:r>
              <a:rPr lang="it-IT" sz="1400" b="0" dirty="0">
                <a:solidFill>
                  <a:schemeClr val="accent2"/>
                </a:solidFill>
                <a:effectLst/>
                <a:latin typeface="Consolas" panose="020B0609020204030204" pitchFamily="49" charset="0"/>
              </a:rPr>
              <a:t> </a:t>
            </a:r>
            <a:r>
              <a:rPr lang="it-IT" sz="1400" b="0" dirty="0" err="1">
                <a:solidFill>
                  <a:schemeClr val="accent2"/>
                </a:solidFill>
                <a:effectLst/>
                <a:latin typeface="Consolas" panose="020B0609020204030204" pitchFamily="49" charset="0"/>
              </a:rPr>
              <a:t>db.Cards.aggregate</a:t>
            </a:r>
            <a:r>
              <a:rPr lang="it-IT" sz="1400" b="0" dirty="0">
                <a:solidFill>
                  <a:schemeClr val="accent2"/>
                </a:solidFill>
                <a:effectLst/>
                <a:latin typeface="Consolas" panose="020B0609020204030204" pitchFamily="49" charset="0"/>
              </a:rPr>
              <a:t>([{$project:{"</a:t>
            </a:r>
            <a:r>
              <a:rPr lang="it-IT" sz="1400" b="0" dirty="0" err="1">
                <a:solidFill>
                  <a:schemeClr val="accent2"/>
                </a:solidFill>
                <a:effectLst/>
                <a:latin typeface="Consolas" panose="020B0609020204030204" pitchFamily="49" charset="0"/>
              </a:rPr>
              <a:t>statistics.matchday</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objectToArray</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statistics.matchday</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a:t>
            </a:r>
          </a:p>
          <a:p>
            <a:r>
              <a:rPr lang="it-IT" sz="1400" b="0" dirty="0">
                <a:solidFill>
                  <a:schemeClr val="accent2"/>
                </a:solidFill>
                <a:effectLst/>
                <a:latin typeface="Consolas" panose="020B0609020204030204" pitchFamily="49" charset="0"/>
              </a:rPr>
              <a:t> team:"$</a:t>
            </a:r>
            <a:r>
              <a:rPr lang="it-IT" sz="1400" b="0" dirty="0" err="1">
                <a:solidFill>
                  <a:schemeClr val="accent2"/>
                </a:solidFill>
                <a:effectLst/>
                <a:latin typeface="Consolas" panose="020B0609020204030204" pitchFamily="49" charset="0"/>
              </a:rPr>
              <a:t>team",credits</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credits",position</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position",_id</a:t>
            </a:r>
            <a:r>
              <a:rPr lang="it-IT" sz="1400" b="0" dirty="0">
                <a:solidFill>
                  <a:schemeClr val="accent2"/>
                </a:solidFill>
                <a:effectLst/>
                <a:latin typeface="Consolas" panose="020B0609020204030204" pitchFamily="49" charset="0"/>
              </a:rPr>
              <a:t>:"$_id"}},</a:t>
            </a:r>
          </a:p>
          <a:p>
            <a:r>
              <a:rPr lang="it-IT" sz="1400" b="0" dirty="0">
                <a:solidFill>
                  <a:schemeClr val="accent2"/>
                </a:solidFill>
                <a:effectLst/>
                <a:latin typeface="Consolas" panose="020B0609020204030204" pitchFamily="49" charset="0"/>
              </a:rPr>
              <a:t>{$match:{"</a:t>
            </a:r>
            <a:r>
              <a:rPr lang="it-IT" sz="1400" b="0" dirty="0" err="1">
                <a:solidFill>
                  <a:schemeClr val="accent2"/>
                </a:solidFill>
                <a:effectLst/>
                <a:latin typeface="Consolas" panose="020B0609020204030204" pitchFamily="49" charset="0"/>
              </a:rPr>
              <a:t>statistics.matchday.v.score-value.score</a:t>
            </a:r>
            <a:r>
              <a:rPr lang="it-IT" sz="1400" b="0" dirty="0">
                <a:solidFill>
                  <a:schemeClr val="accent2"/>
                </a:solidFill>
                <a:effectLst/>
                <a:latin typeface="Consolas" panose="020B0609020204030204" pitchFamily="49" charset="0"/>
              </a:rPr>
              <a:t>":{$gte:10}}},{$</a:t>
            </a:r>
            <a:r>
              <a:rPr lang="it-IT" sz="1400" b="0" dirty="0" err="1">
                <a:solidFill>
                  <a:schemeClr val="accent2"/>
                </a:solidFill>
                <a:effectLst/>
                <a:latin typeface="Consolas" panose="020B0609020204030204" pitchFamily="49" charset="0"/>
              </a:rPr>
              <a:t>unwind</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statistics.matchday</a:t>
            </a:r>
            <a:r>
              <a:rPr lang="it-IT" sz="1400" b="0" dirty="0">
                <a:solidFill>
                  <a:schemeClr val="accent2"/>
                </a:solidFill>
                <a:effectLst/>
                <a:latin typeface="Consolas" panose="020B0609020204030204" pitchFamily="49" charset="0"/>
              </a:rPr>
              <a:t>"},</a:t>
            </a:r>
          </a:p>
          <a:p>
            <a:r>
              <a:rPr lang="it-IT" sz="1400" b="0" dirty="0">
                <a:solidFill>
                  <a:schemeClr val="accent2"/>
                </a:solidFill>
                <a:effectLst/>
                <a:latin typeface="Consolas" panose="020B0609020204030204" pitchFamily="49" charset="0"/>
              </a:rPr>
              <a:t> {$match:{"</a:t>
            </a:r>
            <a:r>
              <a:rPr lang="it-IT" sz="1400" b="0" dirty="0" err="1">
                <a:solidFill>
                  <a:schemeClr val="accent2"/>
                </a:solidFill>
                <a:effectLst/>
                <a:latin typeface="Consolas" panose="020B0609020204030204" pitchFamily="49" charset="0"/>
              </a:rPr>
              <a:t>statistics.matchday.v.score-value.score</a:t>
            </a:r>
            <a:r>
              <a:rPr lang="it-IT" sz="1400" b="0" dirty="0">
                <a:solidFill>
                  <a:schemeClr val="accent2"/>
                </a:solidFill>
                <a:effectLst/>
                <a:latin typeface="Consolas" panose="020B0609020204030204" pitchFamily="49" charset="0"/>
              </a:rPr>
              <a:t>":{$gte:10}}},</a:t>
            </a:r>
          </a:p>
          <a:p>
            <a:r>
              <a:rPr lang="it-IT" sz="1400" b="0" dirty="0">
                <a:solidFill>
                  <a:schemeClr val="accent2"/>
                </a:solidFill>
                <a:effectLst/>
                <a:latin typeface="Consolas" panose="020B0609020204030204" pitchFamily="49" charset="0"/>
              </a:rPr>
              <a:t> {$group:{_id:"$</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:{$sum:1},</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:{$first:"$</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"},credits:{$first:"$credits"},</a:t>
            </a:r>
          </a:p>
          <a:p>
            <a:r>
              <a:rPr lang="it-IT" sz="1400" b="0" dirty="0">
                <a:solidFill>
                  <a:schemeClr val="accent2"/>
                </a:solidFill>
                <a:effectLst/>
                <a:latin typeface="Consolas" panose="020B0609020204030204" pitchFamily="49" charset="0"/>
              </a:rPr>
              <a:t> position:{$first:"$position"},id:{$first:"$_id"}}},{$sort:{</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:-1}},{$limit:10},</a:t>
            </a:r>
          </a:p>
          <a:p>
            <a:r>
              <a:rPr lang="it-IT" sz="1400" b="0" dirty="0">
                <a:solidFill>
                  <a:schemeClr val="accent2"/>
                </a:solidFill>
                <a:effectLst/>
                <a:latin typeface="Consolas" panose="020B0609020204030204" pitchFamily="49" charset="0"/>
              </a:rPr>
              <a:t> {$project:{_id:"$id",</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",team:"$</a:t>
            </a:r>
            <a:r>
              <a:rPr lang="it-IT" sz="1400" b="0" dirty="0" err="1">
                <a:solidFill>
                  <a:schemeClr val="accent2"/>
                </a:solidFill>
                <a:effectLst/>
                <a:latin typeface="Consolas" panose="020B0609020204030204" pitchFamily="49" charset="0"/>
              </a:rPr>
              <a:t>team",credits</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credits",position</a:t>
            </a:r>
            <a:r>
              <a:rPr lang="it-IT" sz="1400" b="0" dirty="0">
                <a:solidFill>
                  <a:schemeClr val="accent2"/>
                </a:solidFill>
                <a:effectLst/>
                <a:latin typeface="Consolas" panose="020B0609020204030204" pitchFamily="49" charset="0"/>
              </a:rPr>
              <a:t>:"$position",</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a:t>
            </a:r>
            <a:r>
              <a:rPr lang="it-IT" sz="1400" b="0" dirty="0" err="1">
                <a:solidFill>
                  <a:schemeClr val="accent2"/>
                </a:solidFill>
                <a:effectLst/>
                <a:latin typeface="Consolas" panose="020B0609020204030204" pitchFamily="49" charset="0"/>
              </a:rPr>
              <a:t>count</a:t>
            </a:r>
            <a:r>
              <a:rPr lang="it-IT" sz="1400" b="0" dirty="0">
                <a:solidFill>
                  <a:schemeClr val="accent2"/>
                </a:solidFill>
                <a:effectLst/>
                <a:latin typeface="Consolas" panose="020B0609020204030204" pitchFamily="49" charset="0"/>
              </a:rPr>
              <a:t>"}});</a:t>
            </a:r>
          </a:p>
          <a:p>
            <a:endParaRPr lang="en-US" sz="2000" dirty="0">
              <a:solidFill>
                <a:srgbClr val="005375"/>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r>
              <a:rPr lang="en-US" sz="2000" dirty="0">
                <a:solidFill>
                  <a:srgbClr val="005375"/>
                </a:solidFill>
                <a:latin typeface="Arial"/>
                <a:ea typeface="Calibri" panose="020F0502020204030204" pitchFamily="34" charset="0"/>
              </a:rPr>
              <a:t> Best Cards for Skill (general statistics field)</a:t>
            </a:r>
          </a:p>
          <a:p>
            <a:r>
              <a:rPr lang="en-US" sz="1400" dirty="0">
                <a:solidFill>
                  <a:schemeClr val="accent2"/>
                </a:solidFill>
                <a:latin typeface="Arial"/>
                <a:ea typeface="Calibri" panose="020F0502020204030204" pitchFamily="34" charset="0"/>
              </a:rPr>
              <a:t>  </a:t>
            </a:r>
            <a:r>
              <a:rPr lang="it-IT" sz="1400" b="0" dirty="0" err="1">
                <a:solidFill>
                  <a:schemeClr val="accent2"/>
                </a:solidFill>
                <a:effectLst/>
                <a:latin typeface="Consolas" panose="020B0609020204030204" pitchFamily="49" charset="0"/>
              </a:rPr>
              <a:t>db.Cards.aggregate</a:t>
            </a:r>
            <a:r>
              <a:rPr lang="it-IT" sz="1400" b="0" dirty="0">
                <a:solidFill>
                  <a:schemeClr val="accent2"/>
                </a:solidFill>
                <a:effectLst/>
                <a:latin typeface="Consolas" panose="020B0609020204030204" pitchFamily="49" charset="0"/>
              </a:rPr>
              <a:t>([{$sort:{"</a:t>
            </a:r>
            <a:r>
              <a:rPr lang="it-IT" sz="1400" b="0" dirty="0" err="1">
                <a:solidFill>
                  <a:schemeClr val="accent2"/>
                </a:solidFill>
                <a:effectLst/>
                <a:latin typeface="Consolas" panose="020B0609020204030204" pitchFamily="49" charset="0"/>
              </a:rPr>
              <a:t>general_statistics.shots_on</a:t>
            </a:r>
            <a:r>
              <a:rPr lang="it-IT" sz="1400" b="0" dirty="0">
                <a:solidFill>
                  <a:schemeClr val="accent2"/>
                </a:solidFill>
                <a:effectLst/>
                <a:latin typeface="Consolas" panose="020B0609020204030204" pitchFamily="49" charset="0"/>
              </a:rPr>
              <a:t>":-1}},{$group:{_</a:t>
            </a:r>
            <a:r>
              <a:rPr lang="it-IT" sz="1400" b="0" dirty="0" err="1">
                <a:solidFill>
                  <a:schemeClr val="accent2"/>
                </a:solidFill>
                <a:effectLst/>
                <a:latin typeface="Consolas" panose="020B0609020204030204" pitchFamily="49" charset="0"/>
              </a:rPr>
              <a:t>id:position</a:t>
            </a:r>
            <a:r>
              <a:rPr lang="it-IT" sz="1400" b="0" dirty="0">
                <a:solidFill>
                  <a:schemeClr val="accent2"/>
                </a:solidFill>
                <a:effectLst/>
                <a:latin typeface="Consolas" panose="020B0609020204030204" pitchFamily="49" charset="0"/>
              </a:rPr>
              <a:t>:"$position", team:"$team"},</a:t>
            </a:r>
          </a:p>
          <a:p>
            <a:r>
              <a:rPr lang="it-IT" sz="1400" b="0" dirty="0">
                <a:solidFill>
                  <a:schemeClr val="accent2"/>
                </a:solidFill>
                <a:effectLst/>
                <a:latin typeface="Consolas" panose="020B0609020204030204" pitchFamily="49" charset="0"/>
              </a:rPr>
              <a:t> </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:{$first:"$</a:t>
            </a:r>
            <a:r>
              <a:rPr lang="it-IT" sz="1400" b="0" dirty="0" err="1">
                <a:solidFill>
                  <a:schemeClr val="accent2"/>
                </a:solidFill>
                <a:effectLst/>
                <a:latin typeface="Consolas" panose="020B0609020204030204" pitchFamily="49" charset="0"/>
              </a:rPr>
              <a:t>fullname</a:t>
            </a:r>
            <a:r>
              <a:rPr lang="it-IT" sz="1400" b="0" dirty="0">
                <a:solidFill>
                  <a:schemeClr val="accent2"/>
                </a:solidFill>
                <a:effectLst/>
                <a:latin typeface="Consolas" panose="020B0609020204030204" pitchFamily="49" charset="0"/>
              </a:rPr>
              <a:t>"},credits:{$first:"$credits"},position:{$first:"$position"},id:{$first:"$_id"},</a:t>
            </a:r>
          </a:p>
          <a:p>
            <a:r>
              <a:rPr lang="it-IT" sz="1400" b="0" dirty="0">
                <a:solidFill>
                  <a:schemeClr val="accent2"/>
                </a:solidFill>
                <a:effectLst/>
                <a:latin typeface="Consolas" panose="020B0609020204030204" pitchFamily="49" charset="0"/>
              </a:rPr>
              <a:t> team:{$first:"$team"},</a:t>
            </a:r>
            <a:r>
              <a:rPr lang="it-IT" sz="1400" b="0" dirty="0" err="1">
                <a:solidFill>
                  <a:schemeClr val="accent2"/>
                </a:solidFill>
                <a:effectLst/>
                <a:latin typeface="Consolas" panose="020B0609020204030204" pitchFamily="49" charset="0"/>
              </a:rPr>
              <a:t>shots_on</a:t>
            </a:r>
            <a:r>
              <a:rPr lang="it-IT" sz="1400" b="0" dirty="0">
                <a:solidFill>
                  <a:schemeClr val="accent2"/>
                </a:solidFill>
                <a:effectLst/>
                <a:latin typeface="Consolas" panose="020B0609020204030204" pitchFamily="49" charset="0"/>
              </a:rPr>
              <a:t>:{$first:"$</a:t>
            </a:r>
            <a:r>
              <a:rPr lang="it-IT" sz="1400" b="0" dirty="0" err="1">
                <a:solidFill>
                  <a:schemeClr val="accent2"/>
                </a:solidFill>
                <a:effectLst/>
                <a:latin typeface="Consolas" panose="020B0609020204030204" pitchFamily="49" charset="0"/>
              </a:rPr>
              <a:t>general_statistics.shots_on</a:t>
            </a:r>
            <a:r>
              <a:rPr lang="it-IT" sz="1400" b="0" dirty="0">
                <a:solidFill>
                  <a:schemeClr val="accent2"/>
                </a:solidFill>
                <a:effectLst/>
                <a:latin typeface="Consolas" panose="020B0609020204030204" pitchFamily="49" charset="0"/>
              </a:rPr>
              <a:t>"}}},{$project:{_id:"$id",fullname:1,team:1,</a:t>
            </a:r>
          </a:p>
          <a:p>
            <a:r>
              <a:rPr lang="it-IT" sz="1400" b="0" dirty="0">
                <a:solidFill>
                  <a:schemeClr val="accent2"/>
                </a:solidFill>
                <a:effectLst/>
                <a:latin typeface="Consolas" panose="020B0609020204030204" pitchFamily="49" charset="0"/>
              </a:rPr>
              <a:t> credits:1,position:1,shots_on:1}},{$sort:{</a:t>
            </a:r>
            <a:r>
              <a:rPr lang="it-IT" sz="1400" b="0" dirty="0" err="1">
                <a:solidFill>
                  <a:schemeClr val="accent2"/>
                </a:solidFill>
                <a:effectLst/>
                <a:latin typeface="Consolas" panose="020B0609020204030204" pitchFamily="49" charset="0"/>
              </a:rPr>
              <a:t>shots_on</a:t>
            </a:r>
            <a:r>
              <a:rPr lang="it-IT" sz="1400" b="0" dirty="0">
                <a:solidFill>
                  <a:schemeClr val="accent2"/>
                </a:solidFill>
                <a:effectLst/>
                <a:latin typeface="Consolas" panose="020B0609020204030204" pitchFamily="49" charset="0"/>
              </a:rPr>
              <a:t>:-1}});</a:t>
            </a:r>
          </a:p>
          <a:p>
            <a:pPr marR="0" lvl="0" algn="l" defTabSz="914400" rtl="0" eaLnBrk="1" fontAlgn="auto" latinLnBrk="0" hangingPunct="1">
              <a:lnSpc>
                <a:spcPct val="107000"/>
              </a:lnSpc>
              <a:spcBef>
                <a:spcPts val="0"/>
              </a:spcBef>
              <a:spcAft>
                <a:spcPts val="0"/>
              </a:spcAft>
              <a:buClrTx/>
              <a:buSzTx/>
              <a:tabLst/>
              <a:defRPr/>
            </a:pPr>
            <a:endParaRPr lang="en-US" sz="2000" dirty="0">
              <a:solidFill>
                <a:srgbClr val="005375"/>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endParaRPr lang="en-US" sz="2000" dirty="0">
              <a:solidFill>
                <a:srgbClr val="005375"/>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p:txBody>
      </p:sp>
    </p:spTree>
    <p:extLst>
      <p:ext uri="{BB962C8B-B14F-4D97-AF65-F5344CB8AC3E}">
        <p14:creationId xmlns:p14="http://schemas.microsoft.com/office/powerpoint/2010/main" val="202905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4B1E9-F6A2-BC74-1D2A-400A3FF4FDC4}"/>
              </a:ext>
            </a:extLst>
          </p:cNvPr>
          <p:cNvSpPr>
            <a:spLocks noGrp="1"/>
          </p:cNvSpPr>
          <p:nvPr>
            <p:ph type="ctrTitle"/>
          </p:nvPr>
        </p:nvSpPr>
        <p:spPr/>
        <p:txBody>
          <a:bodyPr/>
          <a:lstStyle/>
          <a:p>
            <a:endParaRPr lang="en-US"/>
          </a:p>
        </p:txBody>
      </p:sp>
      <p:sp>
        <p:nvSpPr>
          <p:cNvPr id="3" name="Segnaposto testo 2">
            <a:extLst>
              <a:ext uri="{FF2B5EF4-FFF2-40B4-BE49-F238E27FC236}">
                <a16:creationId xmlns:a16="http://schemas.microsoft.com/office/drawing/2014/main" id="{B3ACD193-4F80-C179-55BD-4E5E799BE5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82083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838</Words>
  <Application>Microsoft Office PowerPoint</Application>
  <PresentationFormat>Widescreen</PresentationFormat>
  <Paragraphs>69</Paragraphs>
  <Slides>9</Slides>
  <Notes>7</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9</vt:i4>
      </vt:variant>
    </vt:vector>
  </HeadingPairs>
  <TitlesOfParts>
    <vt:vector size="18" baseType="lpstr">
      <vt:lpstr>Arial</vt:lpstr>
      <vt:lpstr>Calibri</vt:lpstr>
      <vt:lpstr>Calibri Light</vt:lpstr>
      <vt:lpstr>Consolas</vt:lpstr>
      <vt:lpstr>Questrial</vt:lpstr>
      <vt:lpstr>Squada One</vt:lpstr>
      <vt:lpstr>Symbol</vt:lpstr>
      <vt:lpstr>Tema di Office</vt:lpstr>
      <vt:lpstr>Soccer Club Branding by Slidesgo</vt:lpstr>
      <vt:lpstr>FantaManager</vt:lpstr>
      <vt:lpstr>UML Class Diagram</vt:lpstr>
      <vt:lpstr>Dataset Description</vt:lpstr>
      <vt:lpstr>Non-Functional Requirements</vt:lpstr>
      <vt:lpstr>Non-Functional Requirements and CAP Theorem</vt:lpstr>
      <vt:lpstr>Database design MongoDB (1)</vt:lpstr>
      <vt:lpstr>Database design MongoDB (2)</vt:lpstr>
      <vt:lpstr>Main Queries on MongoDB</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FantaManager</dc:title>
  <dc:creator>Emmanuel Piazza</dc:creator>
  <cp:lastModifiedBy>Emmanuel Piazza</cp:lastModifiedBy>
  <cp:revision>25</cp:revision>
  <dcterms:created xsi:type="dcterms:W3CDTF">2023-01-25T10:27:57Z</dcterms:created>
  <dcterms:modified xsi:type="dcterms:W3CDTF">2023-01-25T14:38:15Z</dcterms:modified>
</cp:coreProperties>
</file>