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Glacial Indifference Bold" charset="1" panose="00000800000000000000"/>
      <p:regular r:id="rId15"/>
    </p:embeddedFont>
    <p:embeddedFont>
      <p:font typeface="Glacial Indifference" charset="1" panose="00000000000000000000"/>
      <p:regular r:id="rId16"/>
    </p:embeddedFont>
    <p:embeddedFont>
      <p:font typeface="Open Sans Bold" charset="1" panose="020B0806030504020204"/>
      <p:regular r:id="rId17"/>
    </p:embeddedFont>
    <p:embeddedFont>
      <p:font typeface="Open Sans" charset="1" panose="020B06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-116164" y="4454502"/>
            <a:ext cx="18520328" cy="192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73"/>
              </a:lnSpc>
            </a:pPr>
            <a:r>
              <a:rPr lang="en-US" b="true" sz="11195" spc="1052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BASES DE DATOS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41436" y="3725105"/>
            <a:ext cx="7307570" cy="108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4"/>
              </a:lnSpc>
              <a:spcBef>
                <a:spcPct val="0"/>
              </a:spcBef>
            </a:pPr>
            <a:r>
              <a:rPr lang="en-US" sz="6345" spc="59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PROYECTO 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58160">
            <a:off x="-3775194" y="6616870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46064" y="2414562"/>
            <a:ext cx="12094768" cy="1017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12"/>
              </a:lnSpc>
            </a:pPr>
            <a:r>
              <a:rPr lang="en-US" b="true" sz="5866" spc="551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INDICE DE LA PRESENTACION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1199" y="3688602"/>
            <a:ext cx="6721188" cy="4929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9292" indent="-429646" lvl="1">
              <a:lnSpc>
                <a:spcPts val="5572"/>
              </a:lnSpc>
              <a:buFont typeface="Arial"/>
              <a:buChar char="•"/>
            </a:pPr>
            <a:r>
              <a:rPr lang="en-US" sz="3980" spc="8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Herramientas utilizadas</a:t>
            </a:r>
          </a:p>
          <a:p>
            <a:pPr algn="l" marL="859292" indent="-429646" lvl="1">
              <a:lnSpc>
                <a:spcPts val="5572"/>
              </a:lnSpc>
              <a:buFont typeface="Arial"/>
              <a:buChar char="•"/>
            </a:pPr>
            <a:r>
              <a:rPr lang="en-US" sz="3980" spc="8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 E/R</a:t>
            </a:r>
          </a:p>
          <a:p>
            <a:pPr algn="l" marL="859292" indent="-429646" lvl="1">
              <a:lnSpc>
                <a:spcPts val="5572"/>
              </a:lnSpc>
              <a:buFont typeface="Arial"/>
              <a:buChar char="•"/>
            </a:pPr>
            <a:r>
              <a:rPr lang="en-US" sz="3980" spc="8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 Logica</a:t>
            </a:r>
          </a:p>
          <a:p>
            <a:pPr algn="l" marL="859292" indent="-429646" lvl="1">
              <a:lnSpc>
                <a:spcPts val="5572"/>
              </a:lnSpc>
              <a:buFont typeface="Arial"/>
              <a:buChar char="•"/>
            </a:pPr>
            <a:r>
              <a:rPr lang="en-US" sz="3980" spc="8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Insercion de Datos</a:t>
            </a:r>
          </a:p>
          <a:p>
            <a:pPr algn="l" marL="859292" indent="-429646" lvl="1">
              <a:lnSpc>
                <a:spcPts val="5572"/>
              </a:lnSpc>
              <a:buFont typeface="Arial"/>
              <a:buChar char="•"/>
            </a:pPr>
            <a:r>
              <a:rPr lang="en-US" sz="3980" spc="8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Analisis de Datos</a:t>
            </a:r>
          </a:p>
          <a:p>
            <a:pPr algn="l" marL="859292" indent="-429646" lvl="1">
              <a:lnSpc>
                <a:spcPts val="5572"/>
              </a:lnSpc>
              <a:buFont typeface="Arial"/>
              <a:buChar char="•"/>
            </a:pPr>
            <a:r>
              <a:rPr lang="en-US" sz="3980" spc="8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Planes a futuro</a:t>
            </a:r>
          </a:p>
          <a:p>
            <a:pPr algn="l">
              <a:lnSpc>
                <a:spcPts val="557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image"/>
          <p:cNvSpPr/>
          <p:nvPr/>
        </p:nvSpPr>
        <p:spPr>
          <a:xfrm flipH="false" flipV="false" rot="0">
            <a:off x="2461500" y="2002987"/>
            <a:ext cx="2559516" cy="2559516"/>
          </a:xfrm>
          <a:custGeom>
            <a:avLst/>
            <a:gdLst/>
            <a:ahLst/>
            <a:cxnLst/>
            <a:rect r="r" b="b" t="t" l="l"/>
            <a:pathLst>
              <a:path h="2559516" w="2559516">
                <a:moveTo>
                  <a:pt x="0" y="0"/>
                </a:moveTo>
                <a:lnTo>
                  <a:pt x="2559516" y="0"/>
                </a:lnTo>
                <a:lnTo>
                  <a:pt x="2559516" y="2559516"/>
                </a:lnTo>
                <a:lnTo>
                  <a:pt x="0" y="25595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image"/>
          <p:cNvSpPr/>
          <p:nvPr/>
        </p:nvSpPr>
        <p:spPr>
          <a:xfrm flipH="false" flipV="false" rot="0">
            <a:off x="7958096" y="2002987"/>
            <a:ext cx="2371809" cy="2371809"/>
          </a:xfrm>
          <a:custGeom>
            <a:avLst/>
            <a:gdLst/>
            <a:ahLst/>
            <a:cxnLst/>
            <a:rect r="r" b="b" t="t" l="l"/>
            <a:pathLst>
              <a:path h="2371809" w="2371809">
                <a:moveTo>
                  <a:pt x="0" y="0"/>
                </a:moveTo>
                <a:lnTo>
                  <a:pt x="2371808" y="0"/>
                </a:lnTo>
                <a:lnTo>
                  <a:pt x="2371808" y="2371809"/>
                </a:lnTo>
                <a:lnTo>
                  <a:pt x="0" y="2371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 descr="image"/>
          <p:cNvSpPr/>
          <p:nvPr/>
        </p:nvSpPr>
        <p:spPr>
          <a:xfrm flipH="false" flipV="false" rot="0">
            <a:off x="13463629" y="2002987"/>
            <a:ext cx="2371809" cy="2371809"/>
          </a:xfrm>
          <a:custGeom>
            <a:avLst/>
            <a:gdLst/>
            <a:ahLst/>
            <a:cxnLst/>
            <a:rect r="r" b="b" t="t" l="l"/>
            <a:pathLst>
              <a:path h="2371809" w="2371809">
                <a:moveTo>
                  <a:pt x="0" y="0"/>
                </a:moveTo>
                <a:lnTo>
                  <a:pt x="2371809" y="0"/>
                </a:lnTo>
                <a:lnTo>
                  <a:pt x="2371809" y="2371809"/>
                </a:lnTo>
                <a:lnTo>
                  <a:pt x="0" y="2371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4269" y="5292231"/>
            <a:ext cx="2346988" cy="3295214"/>
          </a:xfrm>
          <a:custGeom>
            <a:avLst/>
            <a:gdLst/>
            <a:ahLst/>
            <a:cxnLst/>
            <a:rect r="r" b="b" t="t" l="l"/>
            <a:pathLst>
              <a:path h="3295214" w="2346988">
                <a:moveTo>
                  <a:pt x="0" y="0"/>
                </a:moveTo>
                <a:lnTo>
                  <a:pt x="2346989" y="0"/>
                </a:lnTo>
                <a:lnTo>
                  <a:pt x="2346989" y="3295214"/>
                </a:lnTo>
                <a:lnTo>
                  <a:pt x="0" y="32952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49534" y="5822717"/>
            <a:ext cx="2137100" cy="2234241"/>
          </a:xfrm>
          <a:custGeom>
            <a:avLst/>
            <a:gdLst/>
            <a:ahLst/>
            <a:cxnLst/>
            <a:rect r="r" b="b" t="t" l="l"/>
            <a:pathLst>
              <a:path h="2234241" w="2137100">
                <a:moveTo>
                  <a:pt x="0" y="0"/>
                </a:moveTo>
                <a:lnTo>
                  <a:pt x="2137100" y="0"/>
                </a:lnTo>
                <a:lnTo>
                  <a:pt x="2137100" y="2234241"/>
                </a:lnTo>
                <a:lnTo>
                  <a:pt x="0" y="22342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2751" t="-49778" r="-57159" b="-5100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23855" y="5822717"/>
            <a:ext cx="2234241" cy="2234241"/>
          </a:xfrm>
          <a:custGeom>
            <a:avLst/>
            <a:gdLst/>
            <a:ahLst/>
            <a:cxnLst/>
            <a:rect r="r" b="b" t="t" l="l"/>
            <a:pathLst>
              <a:path h="2234241" w="2234241">
                <a:moveTo>
                  <a:pt x="0" y="0"/>
                </a:moveTo>
                <a:lnTo>
                  <a:pt x="2234241" y="0"/>
                </a:lnTo>
                <a:lnTo>
                  <a:pt x="2234241" y="2234241"/>
                </a:lnTo>
                <a:lnTo>
                  <a:pt x="0" y="22342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29904" y="5822717"/>
            <a:ext cx="2193757" cy="2193757"/>
          </a:xfrm>
          <a:custGeom>
            <a:avLst/>
            <a:gdLst/>
            <a:ahLst/>
            <a:cxnLst/>
            <a:rect r="r" b="b" t="t" l="l"/>
            <a:pathLst>
              <a:path h="2193757" w="2193757">
                <a:moveTo>
                  <a:pt x="0" y="0"/>
                </a:moveTo>
                <a:lnTo>
                  <a:pt x="2193758" y="0"/>
                </a:lnTo>
                <a:lnTo>
                  <a:pt x="2193758" y="2193758"/>
                </a:lnTo>
                <a:lnTo>
                  <a:pt x="0" y="21937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20634" y="485320"/>
            <a:ext cx="8646733" cy="97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2"/>
              </a:lnSpc>
            </a:pPr>
            <a:r>
              <a:rPr lang="en-US" sz="565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Herramientas utilizadas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80974" y="1266148"/>
            <a:ext cx="14231174" cy="8645438"/>
          </a:xfrm>
          <a:custGeom>
            <a:avLst/>
            <a:gdLst/>
            <a:ahLst/>
            <a:cxnLst/>
            <a:rect r="r" b="b" t="t" l="l"/>
            <a:pathLst>
              <a:path h="8645438" w="14231174">
                <a:moveTo>
                  <a:pt x="0" y="0"/>
                </a:moveTo>
                <a:lnTo>
                  <a:pt x="14231174" y="0"/>
                </a:lnTo>
                <a:lnTo>
                  <a:pt x="14231174" y="8645439"/>
                </a:lnTo>
                <a:lnTo>
                  <a:pt x="0" y="8645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24750" y="339218"/>
            <a:ext cx="3238500" cy="689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2"/>
              </a:lnSpc>
              <a:spcBef>
                <a:spcPct val="0"/>
              </a:spcBef>
            </a:pPr>
            <a:r>
              <a:rPr lang="en-US" sz="3980" spc="87">
                <a:solidFill>
                  <a:srgbClr val="FEFE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 E/R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691327"/>
            <a:ext cx="18288000" cy="7726680"/>
          </a:xfrm>
          <a:custGeom>
            <a:avLst/>
            <a:gdLst/>
            <a:ahLst/>
            <a:cxnLst/>
            <a:rect r="r" b="b" t="t" l="l"/>
            <a:pathLst>
              <a:path h="7726680" w="18288000">
                <a:moveTo>
                  <a:pt x="0" y="0"/>
                </a:moveTo>
                <a:lnTo>
                  <a:pt x="18288000" y="0"/>
                </a:lnTo>
                <a:lnTo>
                  <a:pt x="18288000" y="7726680"/>
                </a:lnTo>
                <a:lnTo>
                  <a:pt x="0" y="7726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33493" y="459601"/>
            <a:ext cx="4621014" cy="689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2"/>
              </a:lnSpc>
              <a:spcBef>
                <a:spcPct val="0"/>
              </a:spcBef>
            </a:pPr>
            <a:r>
              <a:rPr lang="en-US" sz="3980" spc="87">
                <a:solidFill>
                  <a:srgbClr val="FEFEF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 de Logica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image"/>
          <p:cNvSpPr/>
          <p:nvPr/>
        </p:nvSpPr>
        <p:spPr>
          <a:xfrm flipH="false" flipV="false" rot="0">
            <a:off x="1938072" y="4784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7573482" y="6784651"/>
            <a:ext cx="3141036" cy="3810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6960890" y="751486"/>
            <a:ext cx="4366220" cy="689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2"/>
              </a:lnSpc>
              <a:spcBef>
                <a:spcPct val="0"/>
              </a:spcBef>
            </a:pPr>
            <a:r>
              <a:rPr lang="en-US" sz="3980" spc="8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Insercion de Datos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084812"/>
            <a:ext cx="1709025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este proyecto hemos decidido trabajar con excel para la insercion y clasificacion de datos: </a:t>
            </a:r>
          </a:p>
        </p:txBody>
      </p:sp>
      <p:sp>
        <p:nvSpPr>
          <p:cNvPr name="Freeform 6" id="6" descr="image"/>
          <p:cNvSpPr/>
          <p:nvPr/>
        </p:nvSpPr>
        <p:spPr>
          <a:xfrm flipH="false" flipV="false" rot="0">
            <a:off x="12360266" y="478439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09938" y="333101"/>
            <a:ext cx="7868124" cy="1248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5"/>
              </a:lnSpc>
            </a:pPr>
            <a:r>
              <a:rPr lang="en-US" sz="728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Analisis de Datos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5467" y="2192073"/>
            <a:ext cx="1374169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Mediante la base de datos respondemos a las siguientes preguntas: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62753"/>
            <a:ext cx="14408727" cy="3857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5133"/>
              </a:lnSpc>
              <a:buFont typeface="Arial"/>
              <a:buChar char="•"/>
            </a:pPr>
            <a:r>
              <a:rPr lang="en-US" sz="3399" spc="58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Replica los csv que se han ofrecido como ejemplo</a:t>
            </a:r>
          </a:p>
          <a:p>
            <a:pPr algn="l" marL="734059" indent="-367030" lvl="1">
              <a:lnSpc>
                <a:spcPts val="5133"/>
              </a:lnSpc>
              <a:buFont typeface="Arial"/>
              <a:buChar char="•"/>
            </a:pPr>
            <a:r>
              <a:rPr lang="en-US" sz="3399" spc="58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¿En que sede se suspenden mas proyectos?</a:t>
            </a:r>
          </a:p>
          <a:p>
            <a:pPr algn="l" marL="734059" indent="-367030" lvl="1">
              <a:lnSpc>
                <a:spcPts val="5133"/>
              </a:lnSpc>
              <a:buFont typeface="Arial"/>
              <a:buChar char="•"/>
            </a:pPr>
            <a:r>
              <a:rPr lang="en-US" sz="3399" spc="58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¿Cuántos alumnos hay en cada promoción?</a:t>
            </a:r>
          </a:p>
          <a:p>
            <a:pPr algn="l" marL="734059" indent="-367030" lvl="1">
              <a:lnSpc>
                <a:spcPts val="5133"/>
              </a:lnSpc>
              <a:buFont typeface="Arial"/>
              <a:buChar char="•"/>
            </a:pPr>
            <a:r>
              <a:rPr lang="en-US" sz="3399" spc="58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¿Cuántos alumnos hay por campus y por a que promoción pertenecen? </a:t>
            </a:r>
          </a:p>
          <a:p>
            <a:pPr algn="l" marL="734059" indent="-367030" lvl="1">
              <a:lnSpc>
                <a:spcPts val="5133"/>
              </a:lnSpc>
              <a:buFont typeface="Arial"/>
              <a:buChar char="•"/>
            </a:pPr>
            <a:r>
              <a:rPr lang="en-US" sz="3399" spc="58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¿Cuántos alumnos hay de cada modalidad?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5367" y="1702079"/>
            <a:ext cx="9817265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8"/>
              </a:lnSpc>
              <a:spcBef>
                <a:spcPct val="0"/>
              </a:spcBef>
            </a:pPr>
            <a:r>
              <a:rPr lang="en-US" b="true" sz="7327" spc="688" strike="noStrike" u="none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PLANES A FUTURO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3112837" y="-165991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521968">
            <a:off x="-1614569" y="6194806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3064453" y="3919627"/>
            <a:ext cx="12159093" cy="2381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0178" indent="-365089" lvl="1">
              <a:lnSpc>
                <a:spcPts val="4734"/>
              </a:lnSpc>
              <a:buFont typeface="Arial"/>
              <a:buChar char="•"/>
            </a:pPr>
            <a:r>
              <a:rPr lang="en-US" sz="3382" spc="7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Escalabilidad d</a:t>
            </a:r>
            <a:r>
              <a:rPr lang="en-US" sz="3382" spc="74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 los modelos </a:t>
            </a:r>
          </a:p>
          <a:p>
            <a:pPr algn="l" marL="730178" indent="-365089" lvl="1">
              <a:lnSpc>
                <a:spcPts val="4734"/>
              </a:lnSpc>
              <a:buFont typeface="Arial"/>
              <a:buChar char="•"/>
            </a:pPr>
            <a:r>
              <a:rPr lang="en-US" sz="3382" spc="74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Optimizar relaciones entre entidades</a:t>
            </a:r>
          </a:p>
          <a:p>
            <a:pPr algn="l" marL="730178" indent="-365089" lvl="1">
              <a:lnSpc>
                <a:spcPts val="4734"/>
              </a:lnSpc>
              <a:buFont typeface="Arial"/>
              <a:buChar char="•"/>
            </a:pPr>
            <a:r>
              <a:rPr lang="en-US" sz="3382" spc="74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Posibilidad de insertar todos los valores con un bucle for </a:t>
            </a:r>
          </a:p>
          <a:p>
            <a:pPr algn="ctr">
              <a:lnSpc>
                <a:spcPts val="473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4302" y="2979865"/>
            <a:ext cx="8603896" cy="171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97"/>
              </a:lnSpc>
            </a:pPr>
            <a:r>
              <a:rPr lang="en-US" b="true" sz="4926" spc="463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MUCHAS GRACIAS POR VUESTRA ATENCION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478627" y="1685723"/>
            <a:ext cx="0" cy="6915554"/>
          </a:xfrm>
          <a:prstGeom prst="line">
            <a:avLst/>
          </a:prstGeom>
          <a:ln cap="flat" w="66675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954302" y="6029831"/>
            <a:ext cx="9034884" cy="105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8"/>
              </a:lnSpc>
            </a:pPr>
            <a:r>
              <a:rPr lang="en-US" sz="3056" spc="67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Esperemos que os haya sido interesante la presentacion. Alguna pregunta?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5400000">
            <a:off x="8502801" y="331078"/>
            <a:ext cx="10116277" cy="9454121"/>
          </a:xfrm>
          <a:custGeom>
            <a:avLst/>
            <a:gdLst/>
            <a:ahLst/>
            <a:cxnLst/>
            <a:rect r="r" b="b" t="t" l="l"/>
            <a:pathLst>
              <a:path h="9454121" w="10116277">
                <a:moveTo>
                  <a:pt x="0" y="0"/>
                </a:moveTo>
                <a:lnTo>
                  <a:pt x="10116277" y="0"/>
                </a:lnTo>
                <a:lnTo>
                  <a:pt x="10116277" y="9454121"/>
                </a:lnTo>
                <a:lnTo>
                  <a:pt x="0" y="9454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DAGkPyhNebA</dc:identifier>
  <dcterms:modified xsi:type="dcterms:W3CDTF">2011-08-01T06:04:30Z</dcterms:modified>
  <cp:revision>1</cp:revision>
  <dc:title>Proyecto de</dc:title>
</cp:coreProperties>
</file>