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bin_cryptosystem" TargetMode="External"/><Relationship Id="rId2" Type="http://schemas.openxmlformats.org/officeDocument/2006/relationships/hyperlink" Target="https://en.wikipedia.org/wiki/RSA_(cryptosystem)#Proof_using_Fermat's_little_theor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B8D5AC8-26BC-4867-8EBB-8363F0AD3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3683" y="2132906"/>
            <a:ext cx="6224633" cy="707886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A-RAS : Augmented RSA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292523-E0D5-44C7-B3F7-EC0200984590}"/>
              </a:ext>
            </a:extLst>
          </p:cNvPr>
          <p:cNvSpPr txBox="1"/>
          <p:nvPr/>
        </p:nvSpPr>
        <p:spPr>
          <a:xfrm>
            <a:off x="2404532" y="4486989"/>
            <a:ext cx="7382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National Tsing Hua University</a:t>
            </a:r>
          </a:p>
          <a:p>
            <a:pPr algn="ctr"/>
            <a:r>
              <a:rPr lang="en-US" altLang="zh-TW" sz="2000" dirty="0"/>
              <a:t>106062615	Alvin</a:t>
            </a:r>
          </a:p>
          <a:p>
            <a:pPr algn="ctr"/>
            <a:r>
              <a:rPr lang="en-US" altLang="zh-TW" sz="2000" dirty="0"/>
              <a:t>Date : 11/6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B2D333-05E5-46C7-B299-A20D1525FC35}"/>
              </a:ext>
            </a:extLst>
          </p:cNvPr>
          <p:cNvSpPr txBox="1"/>
          <p:nvPr/>
        </p:nvSpPr>
        <p:spPr>
          <a:xfrm>
            <a:off x="2245264" y="3248392"/>
            <a:ext cx="8825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j-lt"/>
              </a:rPr>
              <a:t>Abdallah </a:t>
            </a:r>
            <a:r>
              <a:rPr lang="en-US" altLang="zh-TW" sz="2400" dirty="0" err="1">
                <a:latin typeface="+mj-lt"/>
              </a:rPr>
              <a:t>Karakra</a:t>
            </a:r>
            <a:r>
              <a:rPr lang="en-US" altLang="zh-TW" sz="2400" dirty="0">
                <a:latin typeface="+mj-lt"/>
              </a:rPr>
              <a:t> and Ahmad </a:t>
            </a:r>
            <a:r>
              <a:rPr lang="en-US" altLang="zh-TW" sz="2400" dirty="0" err="1">
                <a:latin typeface="+mj-lt"/>
              </a:rPr>
              <a:t>Alsadeh</a:t>
            </a:r>
            <a:r>
              <a:rPr lang="en-US" altLang="zh-TW" sz="2400" dirty="0">
                <a:latin typeface="+mj-lt"/>
              </a:rPr>
              <a:t>, SAI Computing Conference,1016 - 1023, 2016</a:t>
            </a:r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76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Performance (Cont’d)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83C0DE5-34F8-4412-AED6-7A41F4A76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800" y="1255471"/>
            <a:ext cx="5746400" cy="5602529"/>
          </a:xfrm>
        </p:spPr>
      </p:pic>
    </p:spTree>
    <p:extLst>
      <p:ext uri="{BB962C8B-B14F-4D97-AF65-F5344CB8AC3E}">
        <p14:creationId xmlns:p14="http://schemas.microsoft.com/office/powerpoint/2010/main" val="43042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Performance (Cont’d)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BEDD2E0-85A0-4383-8D66-AA71EA638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315" y="1554065"/>
            <a:ext cx="7661370" cy="4420988"/>
          </a:xfrm>
        </p:spPr>
      </p:pic>
    </p:spTree>
    <p:extLst>
      <p:ext uri="{BB962C8B-B14F-4D97-AF65-F5344CB8AC3E}">
        <p14:creationId xmlns:p14="http://schemas.microsoft.com/office/powerpoint/2010/main" val="30258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D5D82-CA7B-42EA-A671-F3E96534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2D36EC-3180-4B0A-9AD9-D1519DAA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Abdallah </a:t>
            </a:r>
            <a:r>
              <a:rPr lang="en-US" altLang="zh-TW" dirty="0" err="1"/>
              <a:t>Karakra</a:t>
            </a:r>
            <a:r>
              <a:rPr lang="en-US" altLang="zh-TW" dirty="0"/>
              <a:t> and Ahmad </a:t>
            </a:r>
            <a:r>
              <a:rPr lang="en-US" altLang="zh-TW" dirty="0" err="1"/>
              <a:t>Alsadeh</a:t>
            </a:r>
            <a:r>
              <a:rPr lang="en-US" altLang="zh-TW" dirty="0"/>
              <a:t>, SAI Computing Conference,1016 - 1023, 2016</a:t>
            </a:r>
          </a:p>
          <a:p>
            <a:r>
              <a:rPr lang="en-US" altLang="zh-TW" dirty="0"/>
              <a:t>R. L. </a:t>
            </a:r>
            <a:r>
              <a:rPr lang="en-US" altLang="zh-TW" dirty="0" err="1"/>
              <a:t>Rivest</a:t>
            </a:r>
            <a:r>
              <a:rPr lang="en-US" altLang="zh-TW" dirty="0"/>
              <a:t>, A. Shamir, and L. </a:t>
            </a:r>
            <a:r>
              <a:rPr lang="en-US" altLang="zh-TW" dirty="0" err="1"/>
              <a:t>Adleman</a:t>
            </a:r>
            <a:r>
              <a:rPr lang="en-US" altLang="zh-TW" dirty="0"/>
              <a:t>, ‘A Method for Obtaining Digital Signatures and Public-Key Cryptosystems’, Communications of the ACM, Vol. 21, No. 2, 120-126, 1978</a:t>
            </a:r>
            <a:endParaRPr lang="zh-TW" altLang="en-US" dirty="0"/>
          </a:p>
          <a:p>
            <a:r>
              <a:rPr lang="en-US" altLang="zh-TW" dirty="0">
                <a:hlinkClick r:id="rId2"/>
              </a:rPr>
              <a:t>[web1]https://en.wikipedia.org/wiki/RSA_(cryptosystem)#Proof_using_Fermat's_little_theorem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[web2] https://en.wikipedia.org/wiki/Rabin_cryptosystem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32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27E07-6DFF-4A4B-ADC0-1E557901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74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Table of Contents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EFE52-9B99-4B70-83FB-FFFE7196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TW" sz="2400" dirty="0"/>
              <a:t>RSA Cryptosystem</a:t>
            </a:r>
          </a:p>
          <a:p>
            <a:r>
              <a:rPr lang="en-US" altLang="zh-TW" sz="2400" dirty="0"/>
              <a:t>Rabin Cryptosystem</a:t>
            </a:r>
          </a:p>
          <a:p>
            <a:r>
              <a:rPr lang="en-US" altLang="zh-TW" sz="2400" dirty="0"/>
              <a:t>Huffman Coding</a:t>
            </a:r>
          </a:p>
          <a:p>
            <a:r>
              <a:rPr lang="en-US" altLang="zh-TW" sz="2400" dirty="0"/>
              <a:t>A-RSA Cryptosystem</a:t>
            </a:r>
          </a:p>
          <a:p>
            <a:r>
              <a:rPr lang="en-US" altLang="zh-TW" sz="2400" dirty="0"/>
              <a:t>Performance</a:t>
            </a:r>
          </a:p>
          <a:p>
            <a:r>
              <a:rPr lang="en-US" altLang="zh-TW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99279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Introduction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20498-1A23-45C6-A96C-0507F847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Q1: Encrypting the same message by RSA more than once gives the same ciphertext.</a:t>
            </a:r>
          </a:p>
          <a:p>
            <a:r>
              <a:rPr lang="en-US" altLang="zh-TW" sz="2400" dirty="0"/>
              <a:t>A1: Randomization component r.</a:t>
            </a:r>
          </a:p>
          <a:p>
            <a:r>
              <a:rPr lang="en-US" altLang="zh-TW" sz="2400" dirty="0"/>
              <a:t>Q2: RSA is known to be slower than the standards symmetric key encryption.</a:t>
            </a:r>
          </a:p>
          <a:p>
            <a:r>
              <a:rPr lang="en-US" altLang="zh-TW" sz="2400" dirty="0"/>
              <a:t>A2: Huffman coding.</a:t>
            </a:r>
          </a:p>
        </p:txBody>
      </p:sp>
    </p:spTree>
    <p:extLst>
      <p:ext uri="{BB962C8B-B14F-4D97-AF65-F5344CB8AC3E}">
        <p14:creationId xmlns:p14="http://schemas.microsoft.com/office/powerpoint/2010/main" val="25964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RSA Cryptosystem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22927C-4FD7-4D24-96AD-DAACDC836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316" y="1291905"/>
            <a:ext cx="6723368" cy="5437739"/>
          </a:xfrm>
        </p:spPr>
      </p:pic>
    </p:spTree>
    <p:extLst>
      <p:ext uri="{BB962C8B-B14F-4D97-AF65-F5344CB8AC3E}">
        <p14:creationId xmlns:p14="http://schemas.microsoft.com/office/powerpoint/2010/main" val="164365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Rabin Cryptosystem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16D8F7-24CE-4413-BD55-8F6F145DF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569" y="1291905"/>
            <a:ext cx="5856861" cy="5566095"/>
          </a:xfrm>
        </p:spPr>
      </p:pic>
    </p:spTree>
    <p:extLst>
      <p:ext uri="{BB962C8B-B14F-4D97-AF65-F5344CB8AC3E}">
        <p14:creationId xmlns:p14="http://schemas.microsoft.com/office/powerpoint/2010/main" val="63202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Huffman Coding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C72E995-BE9C-4EA8-B361-059E1E567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278" y="1593272"/>
            <a:ext cx="7595443" cy="3671455"/>
          </a:xfrm>
        </p:spPr>
      </p:pic>
    </p:spTree>
    <p:extLst>
      <p:ext uri="{BB962C8B-B14F-4D97-AF65-F5344CB8AC3E}">
        <p14:creationId xmlns:p14="http://schemas.microsoft.com/office/powerpoint/2010/main" val="156194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A-RSA Cryptosystem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1090786-891F-4569-9C12-BC3A9DFD4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815" y="1291905"/>
            <a:ext cx="6428370" cy="5372654"/>
          </a:xfrm>
        </p:spPr>
      </p:pic>
    </p:spTree>
    <p:extLst>
      <p:ext uri="{BB962C8B-B14F-4D97-AF65-F5344CB8AC3E}">
        <p14:creationId xmlns:p14="http://schemas.microsoft.com/office/powerpoint/2010/main" val="153602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A-RSA Cryptosystem (Cont’d)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EDD38ED-1CAE-49B2-9372-511773BC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984" y="1813080"/>
            <a:ext cx="7066031" cy="3231840"/>
          </a:xfrm>
        </p:spPr>
      </p:pic>
    </p:spTree>
    <p:extLst>
      <p:ext uri="{BB962C8B-B14F-4D97-AF65-F5344CB8AC3E}">
        <p14:creationId xmlns:p14="http://schemas.microsoft.com/office/powerpoint/2010/main" val="27278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59D5-074E-4582-82D7-64A75DC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49658" cy="66779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Performance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B9F6DCE-0B10-44D7-9A59-0D639D93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446" y="1291905"/>
            <a:ext cx="5385107" cy="5162386"/>
          </a:xfrm>
        </p:spPr>
      </p:pic>
    </p:spTree>
    <p:extLst>
      <p:ext uri="{BB962C8B-B14F-4D97-AF65-F5344CB8AC3E}">
        <p14:creationId xmlns:p14="http://schemas.microsoft.com/office/powerpoint/2010/main" val="105493926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203</Words>
  <Application>Microsoft Office PowerPoint</Application>
  <PresentationFormat>寬螢幕</PresentationFormat>
  <Paragraphs>31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A-RAS : Augmented RSA</vt:lpstr>
      <vt:lpstr>Table of Contents</vt:lpstr>
      <vt:lpstr>Introduction</vt:lpstr>
      <vt:lpstr>RSA Cryptosystem</vt:lpstr>
      <vt:lpstr>Rabin Cryptosystem</vt:lpstr>
      <vt:lpstr>Huffman Coding</vt:lpstr>
      <vt:lpstr>A-RSA Cryptosystem</vt:lpstr>
      <vt:lpstr>A-RSA Cryptosystem (Cont’d)</vt:lpstr>
      <vt:lpstr>Performance</vt:lpstr>
      <vt:lpstr>Performance (Cont’d)</vt:lpstr>
      <vt:lpstr>Performance (Cont’d)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Obtaining Digital Signatures and Public-Key Cryptosystems</dc:title>
  <dc:creator>USER</dc:creator>
  <cp:lastModifiedBy> </cp:lastModifiedBy>
  <cp:revision>24</cp:revision>
  <dcterms:created xsi:type="dcterms:W3CDTF">2018-10-02T01:32:39Z</dcterms:created>
  <dcterms:modified xsi:type="dcterms:W3CDTF">2018-11-06T02:34:28Z</dcterms:modified>
</cp:coreProperties>
</file>