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69" r:id="rId9"/>
    <p:sldId id="270" r:id="rId10"/>
    <p:sldId id="272" r:id="rId11"/>
    <p:sldId id="275" r:id="rId12"/>
    <p:sldId id="276" r:id="rId13"/>
    <p:sldId id="274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84" r:id="rId22"/>
  </p:sldIdLst>
  <p:sldSz cx="9144000" cy="5143500" type="screen16x9"/>
  <p:notesSz cx="6858000" cy="9144000"/>
  <p:embeddedFontLs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07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27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880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378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892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27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05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771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8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946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0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86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3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3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680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13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8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50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Terminal Python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0" y="1946275"/>
            <a:ext cx="7686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4" name="Google Shape;107;p20"/>
          <p:cNvSpPr txBox="1">
            <a:spLocks noGrp="1"/>
          </p:cNvSpPr>
          <p:nvPr>
            <p:ph type="body" idx="1"/>
          </p:nvPr>
        </p:nvSpPr>
        <p:spPr>
          <a:xfrm>
            <a:off x="0" y="1121652"/>
            <a:ext cx="8520600" cy="29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4300" lvl="1" indent="0" algn="ctr">
              <a:buClr>
                <a:schemeClr val="dk1"/>
              </a:buClr>
              <a:buSzPts val="1100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INSTALAR UMA IDE</a:t>
            </a:r>
            <a:endParaRPr lang="pt-BR" sz="40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087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>
                <a:solidFill>
                  <a:srgbClr val="073763"/>
                </a:solidFill>
                <a:latin typeface="Proxima Nova" panose="020B0604020202020204" charset="0"/>
              </a:rPr>
              <a:t>O que é uma IDE?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01384" y="1263722"/>
            <a:ext cx="7561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rgbClr val="073763"/>
                </a:solidFill>
                <a:latin typeface="Proxima Nova" panose="020B0604020202020204" charset="0"/>
              </a:rPr>
              <a:t>Integrated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 </a:t>
            </a:r>
            <a:r>
              <a:rPr lang="pt-BR" sz="1800" b="1" dirty="0" err="1">
                <a:solidFill>
                  <a:srgbClr val="073763"/>
                </a:solidFill>
                <a:latin typeface="Proxima Nova" panose="020B0604020202020204" charset="0"/>
              </a:rPr>
              <a:t>Development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Environment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 ou Ambiente de desenvolvimento integrado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IDEs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 possuem enormes recursos que facilitam o desenvolvimento de aplicações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 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Funções que são onerosas no dia-a-dia são simplificados pelas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IDEs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Traz enorme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comidade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 para o programador e deixa o desenvolvimento mais rápido.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660840" cy="743305"/>
          </a:xfrm>
        </p:spPr>
        <p:txBody>
          <a:bodyPr/>
          <a:lstStyle/>
          <a:p>
            <a:r>
              <a:rPr lang="pt-BR" sz="32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Pycharm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3074" name="Picture 2" descr="Resultado de imagem para pychar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789" y="1445983"/>
            <a:ext cx="1860000" cy="1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293583"/>
            <a:ext cx="5848060" cy="31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Pycharm</a:t>
            </a:r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 - Download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73763"/>
                </a:solidFill>
                <a:latin typeface="Proxima Nova" panose="020B0604020202020204" charset="0"/>
              </a:rPr>
              <a:t>https://www.jetbrains.com/pycharm/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369" y="1791741"/>
            <a:ext cx="5799931" cy="29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Pycharm</a:t>
            </a:r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 - Instalação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149" y="1000521"/>
            <a:ext cx="4781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Pycharm</a:t>
            </a:r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 - Instalação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r="2000"/>
          <a:stretch/>
        </p:blipFill>
        <p:spPr>
          <a:xfrm>
            <a:off x="1263650" y="1000521"/>
            <a:ext cx="46672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Pycharm</a:t>
            </a:r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 - Instalação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24" y="1000521"/>
            <a:ext cx="47053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Pycharm</a:t>
            </a:r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 - Instalação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62" y="1096962"/>
            <a:ext cx="4714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Pycharm</a:t>
            </a:r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 - Instalação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1000521"/>
            <a:ext cx="4724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125669" y="1315350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o que é a linguagem Python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97106" y="1315350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Principais uso da linguagem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209106" y="1654396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Configurar o ambiente para começar com Python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Pycharm</a:t>
            </a:r>
            <a:r>
              <a:rPr lang="pt-BR" b="1" dirty="0" smtClean="0">
                <a:solidFill>
                  <a:srgbClr val="073763"/>
                </a:solidFill>
                <a:latin typeface="Proxima Nova" panose="020B0604020202020204" charset="0"/>
              </a:rPr>
              <a:t> – Abrindo pela primeira vez</a:t>
            </a:r>
            <a:endParaRPr lang="pt-BR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1000521"/>
            <a:ext cx="46863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Pycharm</a:t>
            </a:r>
            <a:r>
              <a:rPr lang="pt-BR" b="1" dirty="0" smtClean="0">
                <a:solidFill>
                  <a:srgbClr val="073763"/>
                </a:solidFill>
                <a:latin typeface="Proxima Nova" panose="020B0604020202020204" charset="0"/>
              </a:rPr>
              <a:t> – Abrindo pela primeira vez</a:t>
            </a:r>
            <a:endParaRPr lang="pt-BR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62" y="1414462"/>
            <a:ext cx="5095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0" y="290819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Requisitos Básicos</a:t>
            </a:r>
            <a:endParaRPr sz="32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315350"/>
            <a:ext cx="58785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Proxima Nova"/>
              <a:buChar char="●"/>
            </a:pP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Windows, Linux ou OSX</a:t>
            </a:r>
            <a:b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Proxima Nova"/>
              <a:buChar char="●"/>
            </a:pP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Lógica de programação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Proxima Nova"/>
              <a:buChar char="●"/>
            </a:pP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Vontade de aprender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0" y="137289"/>
            <a:ext cx="85206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Python?</a:t>
            </a:r>
            <a:endParaRPr sz="36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29465" y="1489753"/>
            <a:ext cx="7791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Linguagem de programação de alto nível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Foi criado 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pelo Holandês Guido Van </a:t>
            </a:r>
            <a:r>
              <a:rPr lang="pt-BR" sz="1800" b="1" dirty="0" err="1">
                <a:solidFill>
                  <a:srgbClr val="073763"/>
                </a:solidFill>
                <a:latin typeface="Proxima Nova" panose="020B0604020202020204" charset="0"/>
              </a:rPr>
              <a:t>Rossum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 em 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1989 no </a:t>
            </a:r>
            <a:r>
              <a:rPr lang="pt-BR" sz="1800" dirty="0"/>
              <a:t> 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Instituto de Pesquisa Nacional para Matemática e Ciência da Computação (CWI)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Fortemente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tipada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Interpretada e orientada à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Linguagem de Scripts</a:t>
            </a:r>
          </a:p>
          <a:p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0" y="137289"/>
            <a:ext cx="85206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Curiosidade</a:t>
            </a:r>
            <a:endParaRPr sz="36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29465" y="1489753"/>
            <a:ext cx="8084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Apesar de se usar a cobra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Piton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, o nome Python foi uma homenagem 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a série </a:t>
            </a:r>
            <a:r>
              <a:rPr lang="pt-BR" sz="1800" b="1" dirty="0" err="1">
                <a:solidFill>
                  <a:srgbClr val="073763"/>
                </a:solidFill>
                <a:latin typeface="Proxima Nova" panose="020B0604020202020204" charset="0"/>
              </a:rPr>
              <a:t>Monty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 </a:t>
            </a:r>
            <a:r>
              <a:rPr lang="pt-BR" sz="1800" b="1" dirty="0" err="1">
                <a:solidFill>
                  <a:srgbClr val="073763"/>
                </a:solidFill>
                <a:latin typeface="Proxima Nova" panose="020B0604020202020204" charset="0"/>
              </a:rPr>
              <a:t>Python's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 </a:t>
            </a:r>
            <a:r>
              <a:rPr lang="pt-BR" sz="1800" b="1" dirty="0" err="1">
                <a:solidFill>
                  <a:srgbClr val="073763"/>
                </a:solidFill>
                <a:latin typeface="Proxima Nova" panose="020B0604020202020204" charset="0"/>
              </a:rPr>
              <a:t>Flying</a:t>
            </a: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Circus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1026" name="Picture 2" descr="Resultado de imagem para monty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07" y="2415604"/>
            <a:ext cx="28098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00" y="2413083"/>
            <a:ext cx="1911146" cy="19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Onde  Python pode ser usado?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4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316861"/>
            <a:ext cx="8520600" cy="3316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indent="-284400">
              <a:lnSpc>
                <a:spcPct val="0"/>
              </a:lnSpc>
              <a:buClr>
                <a:schemeClr val="dk1"/>
              </a:buClr>
              <a:buSzPts val="1100"/>
            </a:pPr>
            <a:r>
              <a:rPr lang="pt-BR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Desenvolvimento Web</a:t>
            </a:r>
          </a:p>
          <a:p>
            <a:pPr marL="1028700" lvl="1" indent="-284400">
              <a:lnSpc>
                <a:spcPct val="40000"/>
              </a:lnSpc>
              <a:buClr>
                <a:schemeClr val="dk1"/>
              </a:buClr>
              <a:buSzPts val="1100"/>
            </a:pPr>
            <a:r>
              <a:rPr lang="pt-BR" sz="1600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Django</a:t>
            </a:r>
            <a:r>
              <a:rPr lang="pt-BR" sz="1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600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Flask</a:t>
            </a:r>
            <a:r>
              <a:rPr lang="pt-BR" sz="1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600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Pyramid</a:t>
            </a:r>
            <a:r>
              <a:rPr lang="pt-BR" sz="1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, Tornado...</a:t>
            </a:r>
          </a:p>
          <a:p>
            <a:pPr marL="1028700" lvl="1" indent="-284400">
              <a:lnSpc>
                <a:spcPct val="0"/>
              </a:lnSpc>
              <a:buClr>
                <a:schemeClr val="dk1"/>
              </a:buClr>
              <a:buSzPts val="1100"/>
            </a:pPr>
            <a:endParaRPr lang="pt-BR" b="1" dirty="0" smtClean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71500" indent="-284400">
              <a:buClr>
                <a:schemeClr val="dk1"/>
              </a:buClr>
              <a:buSzPts val="1100"/>
            </a:pPr>
            <a:r>
              <a:rPr lang="pt-BR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Densenvolvimento</a:t>
            </a:r>
            <a:r>
              <a:rPr lang="pt-BR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Desktop</a:t>
            </a:r>
          </a:p>
          <a:p>
            <a:pPr marL="1028700" lvl="1" indent="-284400">
              <a:lnSpc>
                <a:spcPct val="0"/>
              </a:lnSpc>
              <a:buClr>
                <a:schemeClr val="dk1"/>
              </a:buClr>
              <a:buSzPts val="1100"/>
            </a:pPr>
            <a:r>
              <a:rPr lang="pt-BR" sz="1600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Tkinter</a:t>
            </a:r>
            <a:r>
              <a:rPr lang="pt-BR" sz="1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600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PyQT</a:t>
            </a:r>
            <a:r>
              <a:rPr lang="pt-BR" sz="1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600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Kivy</a:t>
            </a:r>
            <a:endParaRPr lang="pt-BR" sz="1600" b="1" dirty="0" smtClean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028700" lvl="1" indent="-284400">
              <a:lnSpc>
                <a:spcPct val="0"/>
              </a:lnSpc>
              <a:buClr>
                <a:schemeClr val="dk1"/>
              </a:buClr>
              <a:buSzPts val="1100"/>
            </a:pPr>
            <a:endParaRPr lang="pt-BR" sz="1400" b="1" dirty="0" smtClean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71500" indent="-284400">
              <a:buClr>
                <a:schemeClr val="dk1"/>
              </a:buClr>
              <a:buSzPts val="1100"/>
            </a:pPr>
            <a:r>
              <a:rPr lang="pt-BR" sz="22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Ciência de dados</a:t>
            </a:r>
          </a:p>
          <a:p>
            <a:pPr marL="1028700" lvl="1" indent="-284400">
              <a:lnSpc>
                <a:spcPct val="0"/>
              </a:lnSpc>
              <a:buClr>
                <a:schemeClr val="dk1"/>
              </a:buClr>
              <a:buSzPts val="1100"/>
            </a:pPr>
            <a:r>
              <a:rPr lang="pt-BR" sz="1600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SciPy</a:t>
            </a:r>
            <a:r>
              <a:rPr lang="pt-BR" sz="1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, Pandas, </a:t>
            </a:r>
            <a:r>
              <a:rPr lang="pt-BR" sz="1600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IPython</a:t>
            </a:r>
            <a:r>
              <a:rPr lang="pt-BR" sz="1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</a:p>
          <a:p>
            <a:pPr marL="1028700" lvl="1" indent="-284400">
              <a:lnSpc>
                <a:spcPct val="0"/>
              </a:lnSpc>
              <a:buClr>
                <a:schemeClr val="dk1"/>
              </a:buClr>
              <a:buSzPts val="1100"/>
            </a:pPr>
            <a:endParaRPr lang="pt-BR" sz="1600" b="1" dirty="0" smtClean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028700" lvl="1" indent="-284400">
              <a:lnSpc>
                <a:spcPct val="0"/>
              </a:lnSpc>
              <a:buClr>
                <a:schemeClr val="dk1"/>
              </a:buClr>
              <a:buSzPts val="1100"/>
            </a:pPr>
            <a:endParaRPr lang="pt-BR" sz="1600" b="1" dirty="0" smtClean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7100" indent="0">
              <a:lnSpc>
                <a:spcPct val="0"/>
              </a:lnSpc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71500" indent="-284400">
              <a:lnSpc>
                <a:spcPct val="40000"/>
              </a:lnSpc>
              <a:buClr>
                <a:schemeClr val="dk1"/>
              </a:buClr>
              <a:buSzPts val="1100"/>
            </a:pPr>
            <a:r>
              <a:rPr lang="pt-BR" sz="22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Automação</a:t>
            </a:r>
          </a:p>
          <a:p>
            <a:pPr marL="1028700" lvl="1" indent="-284400">
              <a:lnSpc>
                <a:spcPct val="40000"/>
              </a:lnSpc>
              <a:buClr>
                <a:schemeClr val="dk1"/>
              </a:buClr>
              <a:buSzPts val="1100"/>
            </a:pPr>
            <a:r>
              <a:rPr lang="pt-BR" sz="16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Desenvolvimento de scripts para automação de tarefas.</a:t>
            </a:r>
          </a:p>
        </p:txBody>
      </p:sp>
    </p:spTree>
    <p:extLst>
      <p:ext uri="{BB962C8B-B14F-4D97-AF65-F5344CB8AC3E}">
        <p14:creationId xmlns:p14="http://schemas.microsoft.com/office/powerpoint/2010/main" val="4051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948516" cy="743305"/>
          </a:xfrm>
        </p:spPr>
        <p:txBody>
          <a:bodyPr/>
          <a:lstStyle/>
          <a:p>
            <a:r>
              <a:rPr lang="pt-BR" b="1" dirty="0" smtClean="0">
                <a:solidFill>
                  <a:srgbClr val="073763"/>
                </a:solidFill>
                <a:latin typeface="Proxima Nova" panose="020B0604020202020204" charset="0"/>
              </a:rPr>
              <a:t>Algumas empresas que utilizam Python</a:t>
            </a:r>
            <a:endParaRPr lang="pt-BR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pic>
        <p:nvPicPr>
          <p:cNvPr id="2052" name="Picture 4" descr="Resultado de imagem para youtub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23" y="1348121"/>
            <a:ext cx="1549899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netflix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57" y="1318115"/>
            <a:ext cx="1719085" cy="7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257" y="2451206"/>
            <a:ext cx="1749652" cy="1006994"/>
          </a:xfrm>
          <a:prstGeom prst="rect">
            <a:avLst/>
          </a:prstGeom>
        </p:spPr>
      </p:pic>
      <p:pic>
        <p:nvPicPr>
          <p:cNvPr id="2056" name="Picture 8" descr="Resultado de imagem para nasa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9" y="2232176"/>
            <a:ext cx="1659765" cy="13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yahoo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3710" r="2970" b="6763"/>
          <a:stretch/>
        </p:blipFill>
        <p:spPr bwMode="auto">
          <a:xfrm>
            <a:off x="4162520" y="2567452"/>
            <a:ext cx="1765005" cy="9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canonical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14" y="1380488"/>
            <a:ext cx="1927775" cy="87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5145" y="2484673"/>
            <a:ext cx="1291643" cy="1251987"/>
          </a:xfrm>
          <a:prstGeom prst="rect">
            <a:avLst/>
          </a:prstGeom>
        </p:spPr>
      </p:pic>
      <p:pic>
        <p:nvPicPr>
          <p:cNvPr id="2064" name="Picture 16" descr="Resultado de imagem para microsof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86" y="3966207"/>
            <a:ext cx="1552307" cy="8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magazineluiza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13507" r="5482" b="16001"/>
          <a:stretch/>
        </p:blipFill>
        <p:spPr bwMode="auto">
          <a:xfrm>
            <a:off x="3774201" y="3829159"/>
            <a:ext cx="2105247" cy="9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4" name="Google Shape;107;p20"/>
          <p:cNvSpPr txBox="1">
            <a:spLocks noGrp="1"/>
          </p:cNvSpPr>
          <p:nvPr>
            <p:ph type="body" idx="1"/>
          </p:nvPr>
        </p:nvSpPr>
        <p:spPr>
          <a:xfrm>
            <a:off x="0" y="1121652"/>
            <a:ext cx="8520600" cy="29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4300" lvl="1" indent="0" algn="ctr">
              <a:buClr>
                <a:schemeClr val="dk1"/>
              </a:buClr>
              <a:buSzPts val="1100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MONTAR NOSSO AMBIENTE!</a:t>
            </a:r>
            <a:endParaRPr lang="pt-BR" sz="40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443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Instalando Python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73763"/>
                </a:solidFill>
                <a:latin typeface="Proxima Nova" panose="020B0604020202020204" charset="0"/>
              </a:rPr>
              <a:t>https://www.python.org</a:t>
            </a:r>
            <a:endParaRPr lang="pt-BR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23509" y="1806830"/>
            <a:ext cx="4127249" cy="2538413"/>
            <a:chOff x="4038184" y="1311530"/>
            <a:chExt cx="4127249" cy="25384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184" y="1311530"/>
              <a:ext cx="4127249" cy="2538413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5"/>
            <a:srcRect l="27314" t="89765" r="69431" b="3860"/>
            <a:stretch/>
          </p:blipFill>
          <p:spPr>
            <a:xfrm>
              <a:off x="5166023" y="3606800"/>
              <a:ext cx="129877" cy="156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65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205</Words>
  <Application>Microsoft Office PowerPoint</Application>
  <PresentationFormat>Apresentação na tela (16:9)</PresentationFormat>
  <Paragraphs>61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Proxima Nova</vt:lpstr>
      <vt:lpstr>Arial</vt:lpstr>
      <vt:lpstr>Simple Light</vt:lpstr>
      <vt:lpstr>Prof. Rafael Galleani Líder Técnico na Global Hitss</vt:lpstr>
      <vt:lpstr>Apresentação do PowerPoint</vt:lpstr>
      <vt:lpstr>Apresentação do PowerPoint</vt:lpstr>
      <vt:lpstr>Apresentação do PowerPoint</vt:lpstr>
      <vt:lpstr>Apresentação do PowerPoint</vt:lpstr>
      <vt:lpstr>Onde  Python pode ser usado?</vt:lpstr>
      <vt:lpstr>Algumas empresas que utilizam Python</vt:lpstr>
      <vt:lpstr>Apresentação do PowerPoint</vt:lpstr>
      <vt:lpstr>Instalando Python</vt:lpstr>
      <vt:lpstr>Terminal Python</vt:lpstr>
      <vt:lpstr>Apresentação do PowerPoint</vt:lpstr>
      <vt:lpstr>O que é uma IDE?</vt:lpstr>
      <vt:lpstr>Pycharm</vt:lpstr>
      <vt:lpstr>Pycharm - Download</vt:lpstr>
      <vt:lpstr>Pycharm - Instalação</vt:lpstr>
      <vt:lpstr>Pycharm - Instalação</vt:lpstr>
      <vt:lpstr>Pycharm - Instalação</vt:lpstr>
      <vt:lpstr>Pycharm - Instalação</vt:lpstr>
      <vt:lpstr>Pycharm - Instalação</vt:lpstr>
      <vt:lpstr>Pycharm – Abrindo pela primeira vez</vt:lpstr>
      <vt:lpstr>Pycharm – Abrindo pela primeira vez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18</cp:revision>
  <dcterms:modified xsi:type="dcterms:W3CDTF">2019-01-11T19:53:24Z</dcterms:modified>
</cp:coreProperties>
</file>