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76" r:id="rId4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899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14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9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Prof. </a:t>
            </a:r>
            <a: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Rafael Galleani</a:t>
            </a:r>
            <a:b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Líder </a:t>
            </a:r>
            <a:r>
              <a:rPr lang="pt-BR" sz="15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Técnico </a:t>
            </a: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na Global </a:t>
            </a:r>
            <a:r>
              <a:rPr lang="pt-BR" sz="1500" dirty="0" err="1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Hitss</a:t>
            </a:r>
            <a:endParaRPr sz="1500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9554" y="864906"/>
            <a:ext cx="8520600" cy="808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17" y="1623217"/>
            <a:ext cx="8520600" cy="792600"/>
          </a:xfrm>
        </p:spPr>
        <p:txBody>
          <a:bodyPr/>
          <a:lstStyle/>
          <a:p>
            <a:pPr algn="l"/>
            <a:r>
              <a:rPr lang="pt-BR" sz="4800" dirty="0" smtClean="0"/>
              <a:t>Fundamentos em Python</a:t>
            </a:r>
            <a:endParaRPr lang="pt-BR" sz="4800" dirty="0"/>
          </a:p>
        </p:txBody>
      </p:sp>
      <p:sp>
        <p:nvSpPr>
          <p:cNvPr id="9" name="Google Shape;55;p13"/>
          <p:cNvSpPr txBox="1">
            <a:spLocks/>
          </p:cNvSpPr>
          <p:nvPr/>
        </p:nvSpPr>
        <p:spPr>
          <a:xfrm>
            <a:off x="269554" y="925421"/>
            <a:ext cx="8520600" cy="80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7200"/>
              </a:spcBef>
              <a:buSzPts val="1100"/>
            </a:pPr>
            <a: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>AULA PRÁTICA</a:t>
            </a:r>
            <a:b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pt-BR"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 da Aula</a:t>
            </a:r>
            <a:endParaRPr sz="38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94847" y="1500285"/>
            <a:ext cx="2850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a manipular data e hora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2945447" y="1633849"/>
            <a:ext cx="3012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24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Realizar conversão de text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 para data e vice versa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198553" y="1397544"/>
            <a:ext cx="2739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Realizar soma e subtração em datas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Detalhe dos que veremos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1932" y="915156"/>
            <a:ext cx="75617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Como recuperar a data atual (DATE)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Como trabalhar com a data, alterando sua formatação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Como gerar um horário (TIME)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Retornar data e hora atual (DATETIME)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Alterar formação do DATETIME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Realizar soma e subtração de datas com TIMEDELTA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87</Words>
  <Application>Microsoft Office PowerPoint</Application>
  <PresentationFormat>Apresentação na tela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Proxima Nova</vt:lpstr>
      <vt:lpstr>Simple Light</vt:lpstr>
      <vt:lpstr>Prof. Rafael Galleani Líder Técnico na Global Hitss</vt:lpstr>
      <vt:lpstr>Apresentação do PowerPoint</vt:lpstr>
      <vt:lpstr>Detalhe dos que veremos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André Luis Gomes Líder Técnico na S2 IT</dc:title>
  <dc:creator>Rafael Galleani</dc:creator>
  <cp:lastModifiedBy>Rafael Galleani</cp:lastModifiedBy>
  <cp:revision>35</cp:revision>
  <dcterms:modified xsi:type="dcterms:W3CDTF">2019-01-14T01:18:17Z</dcterms:modified>
</cp:coreProperties>
</file>