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500285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utilizar tratamentos e exceções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945447" y="1633849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24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Entender a importância de se utilizar exceções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198553" y="1397544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customizar exceções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lançar uma exceção genérica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Utilizar exceções específicas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Encadeamento de exceções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Else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 e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Finally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Criação de exceções customizadas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57</Words>
  <Application>Microsoft Office PowerPoint</Application>
  <PresentationFormat>Apresentação na tela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Proxima Nova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36</cp:revision>
  <dcterms:modified xsi:type="dcterms:W3CDTF">2019-01-15T04:00:46Z</dcterms:modified>
</cp:coreProperties>
</file>