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76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8991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14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b140f2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b140f2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09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941159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941159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5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Prof. </a:t>
            </a:r>
            <a: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Rafael Galleani</a:t>
            </a:r>
            <a:br>
              <a:rPr lang="pt-BR" sz="20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Líder </a:t>
            </a:r>
            <a:r>
              <a:rPr lang="pt-BR" sz="1500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Técnico </a:t>
            </a:r>
            <a:r>
              <a:rPr lang="pt-BR" sz="1500" dirty="0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na Global </a:t>
            </a:r>
            <a:r>
              <a:rPr lang="pt-BR" sz="1500" dirty="0" err="1" smtClean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Hitss</a:t>
            </a:r>
            <a:endParaRPr sz="1500" dirty="0">
              <a:solidFill>
                <a:srgbClr val="40404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69554" y="864906"/>
            <a:ext cx="8520600" cy="80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7200"/>
              </a:spcBef>
              <a:buSzPts val="1100"/>
            </a:pPr>
            <a: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pt-BR" sz="3600" dirty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217" y="1623217"/>
            <a:ext cx="8520600" cy="792600"/>
          </a:xfrm>
        </p:spPr>
        <p:txBody>
          <a:bodyPr/>
          <a:lstStyle/>
          <a:p>
            <a:pPr algn="l"/>
            <a:r>
              <a:rPr lang="pt-BR" sz="4800" dirty="0" smtClean="0"/>
              <a:t>Fundamentos em Python</a:t>
            </a:r>
            <a:endParaRPr lang="pt-BR" sz="4800" dirty="0"/>
          </a:p>
        </p:txBody>
      </p:sp>
      <p:sp>
        <p:nvSpPr>
          <p:cNvPr id="9" name="Google Shape;55;p13"/>
          <p:cNvSpPr txBox="1">
            <a:spLocks/>
          </p:cNvSpPr>
          <p:nvPr/>
        </p:nvSpPr>
        <p:spPr>
          <a:xfrm>
            <a:off x="269554" y="925421"/>
            <a:ext cx="8520600" cy="80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7200"/>
              </a:spcBef>
              <a:buSzPts val="1100"/>
            </a:pPr>
            <a: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  <a:t>AULA PRÁTICA</a:t>
            </a:r>
            <a:br>
              <a:rPr lang="pt-BR" sz="3600" smtClean="0">
                <a:solidFill>
                  <a:srgbClr val="F7832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lang="pt-BR" sz="3600" dirty="0">
              <a:solidFill>
                <a:srgbClr val="F7832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8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da Aula</a:t>
            </a:r>
            <a:endParaRPr sz="3800" b="1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94847" y="1500285"/>
            <a:ext cx="2850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Entender o que são pacotes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945447" y="1633849"/>
            <a:ext cx="30120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2400" b="1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instalar e utilizar pacotes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092700" y="1747123"/>
            <a:ext cx="27396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a 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fazer requisições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http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(chamada de </a:t>
            </a:r>
            <a:r>
              <a:rPr lang="pt-BR" sz="2400" dirty="0" err="1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APIs</a:t>
            </a:r>
            <a:r>
              <a:rPr lang="pt-BR" sz="2400" dirty="0" smtClean="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400" dirty="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2010549" y="250115"/>
            <a:ext cx="6260148" cy="743305"/>
          </a:xfrm>
        </p:spPr>
        <p:txBody>
          <a:bodyPr/>
          <a:lstStyle/>
          <a:p>
            <a:r>
              <a:rPr lang="pt-BR" sz="3200" b="1" dirty="0" smtClean="0">
                <a:solidFill>
                  <a:srgbClr val="073763"/>
                </a:solidFill>
                <a:latin typeface="Proxima Nova" panose="020B0604020202020204" charset="0"/>
              </a:rPr>
              <a:t>Detalhe dos que veremos</a:t>
            </a:r>
            <a:endParaRPr lang="pt-BR" sz="32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21932" y="915156"/>
            <a:ext cx="75617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O que são pacotes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O que é o instalador de pacotes do Python (PIP)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instalar um pacote no Python</a:t>
            </a:r>
            <a:endParaRPr lang="pt-BR" sz="1800" b="1" dirty="0" smtClean="0">
              <a:solidFill>
                <a:srgbClr val="073763"/>
              </a:solidFill>
              <a:latin typeface="Proxima Nova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listar pacotes instalados no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Como utilizar um pacote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Instalar nosso primeiro pacote (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Requests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Realizar uma requisição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http</a:t>
            </a:r>
            <a:r>
              <a:rPr lang="pt-BR" sz="1800" b="1" dirty="0" smtClean="0">
                <a:solidFill>
                  <a:srgbClr val="073763"/>
                </a:solidFill>
                <a:latin typeface="Proxima Nova" panose="020B0604020202020204" charset="0"/>
              </a:rPr>
              <a:t> com </a:t>
            </a:r>
            <a:r>
              <a:rPr lang="pt-BR" sz="1800" b="1" dirty="0" err="1" smtClean="0">
                <a:solidFill>
                  <a:srgbClr val="073763"/>
                </a:solidFill>
                <a:latin typeface="Proxima Nova" panose="020B0604020202020204" charset="0"/>
              </a:rPr>
              <a:t>requests</a:t>
            </a:r>
            <a:endParaRPr lang="pt-BR" sz="1800" b="1" dirty="0">
              <a:solidFill>
                <a:srgbClr val="073763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88</Words>
  <Application>Microsoft Office PowerPoint</Application>
  <PresentationFormat>Apresentação na tela 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Proxima Nova</vt:lpstr>
      <vt:lpstr>Simple Light</vt:lpstr>
      <vt:lpstr>Prof. Rafael Galleani Líder Técnico na Global Hitss</vt:lpstr>
      <vt:lpstr>Apresentação do PowerPoint</vt:lpstr>
      <vt:lpstr>Detalhe dos que veremos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André Luis Gomes Líder Técnico na S2 IT</dc:title>
  <dc:creator>Rafael Galleani</dc:creator>
  <cp:lastModifiedBy>Rafael Galleani</cp:lastModifiedBy>
  <cp:revision>39</cp:revision>
  <dcterms:modified xsi:type="dcterms:W3CDTF">2019-01-14T06:25:19Z</dcterms:modified>
</cp:coreProperties>
</file>