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315350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 aprofundar nas sintaxe básicas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97106" y="131535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sobre variáveis em Python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092700" y="1446023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Realizar interações com usuário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91110" y="1000521"/>
            <a:ext cx="7561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Variáveis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Manipulação de variáveis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Conversões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Operadores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Aritiméticos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Strings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Interação com usuário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47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Proxima Nova</vt:lpstr>
      <vt:lpstr>Arial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22</cp:revision>
  <dcterms:modified xsi:type="dcterms:W3CDTF">2019-01-12T03:55:40Z</dcterms:modified>
</cp:coreProperties>
</file>