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6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269554" y="925421"/>
            <a:ext cx="8520600" cy="8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7200"/>
              </a:spcBef>
              <a:buSzPts val="1100"/>
            </a:pPr>
            <a: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>AULA PRÁTICA</a:t>
            </a:r>
            <a:b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pt-BR"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4847" y="1500285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Se aprofundar nas sintaxes básicas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2945447" y="1366980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24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utilizar condicionais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068447" y="1500285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utilizar operadores lógicos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Detalhe dos que veremos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1932" y="915156"/>
            <a:ext cx="7561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Condicional – Comando IF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Condicional – Comando 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ELSE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Condicional – </a:t>
            </a:r>
            <a:r>
              <a:rPr lang="pt-BR" sz="1800" b="1">
                <a:solidFill>
                  <a:srgbClr val="073763"/>
                </a:solidFill>
                <a:latin typeface="Proxima Nova" panose="020B0604020202020204" charset="0"/>
              </a:rPr>
              <a:t>Comando </a:t>
            </a:r>
            <a:r>
              <a:rPr lang="pt-BR" sz="1800" b="1" smtClean="0">
                <a:solidFill>
                  <a:srgbClr val="073763"/>
                </a:solidFill>
                <a:latin typeface="Proxima Nova" panose="020B0604020202020204" charset="0"/>
              </a:rPr>
              <a:t>ILIF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Operadores lógicos (AND, OR, NOT)	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57</Words>
  <Application>Microsoft Office PowerPoint</Application>
  <PresentationFormat>Apresentação na tela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Proxima Nova</vt:lpstr>
      <vt:lpstr>Simple Light</vt:lpstr>
      <vt:lpstr>Prof. Rafael Galleani Líder Técnico na Global Hitss</vt:lpstr>
      <vt:lpstr>Apresentação do PowerPoint</vt:lpstr>
      <vt:lpstr>Detalhe dos que veremos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42</cp:revision>
  <dcterms:modified xsi:type="dcterms:W3CDTF">2019-01-15T03:49:03Z</dcterms:modified>
</cp:coreProperties>
</file>