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315350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 aprofundar nas sintaxe básicas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066000" y="131535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utilizar laços de repetição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209106" y="1490009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Criar programas com condicional e laço de repetição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Comando FOR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Comando WHILE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Comando Range – para gerar números aleatórios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52</Words>
  <Application>Microsoft Office PowerPoint</Application>
  <PresentationFormat>Apresentação na tela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Proxima Nova</vt:lpstr>
      <vt:lpstr>Arial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24</cp:revision>
  <dcterms:modified xsi:type="dcterms:W3CDTF">2019-01-12T06:15:33Z</dcterms:modified>
</cp:coreProperties>
</file>