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315350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sobre listas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066000" y="1315350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sobre 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tuplas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198553" y="1315350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Aplicabilidade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de lista e </a:t>
            </a:r>
            <a:r>
              <a:rPr lang="pt-BR" sz="2400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tuplas</a:t>
            </a:r>
            <a:endParaRPr lang="pt-BR"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254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Como criar uma lista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Manipular listas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Realizar operações com listas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O que é uma </a:t>
            </a:r>
            <a:r>
              <a:rPr lang="pt-BR" sz="1800" b="1" dirty="0" err="1">
                <a:solidFill>
                  <a:srgbClr val="073763"/>
                </a:solidFill>
                <a:latin typeface="Proxima Nova" panose="020B0604020202020204" charset="0"/>
              </a:rPr>
              <a:t>tuplas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Como interagir com </a:t>
            </a:r>
            <a:r>
              <a:rPr lang="pt-BR" sz="1800" b="1" dirty="0" err="1">
                <a:solidFill>
                  <a:srgbClr val="073763"/>
                </a:solidFill>
                <a:latin typeface="Proxima Nova" panose="020B0604020202020204" charset="0"/>
              </a:rPr>
              <a:t>tuplas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073763"/>
                </a:solidFill>
                <a:latin typeface="Proxima Nova" panose="020B0604020202020204" charset="0"/>
              </a:rPr>
              <a:t>Conversões de listas e </a:t>
            </a:r>
            <a:r>
              <a:rPr lang="pt-BR" sz="1800" b="1" dirty="0" err="1">
                <a:solidFill>
                  <a:srgbClr val="073763"/>
                </a:solidFill>
                <a:latin typeface="Proxima Nova" panose="020B0604020202020204" charset="0"/>
              </a:rPr>
              <a:t>tuplas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57</Words>
  <Application>Microsoft Office PowerPoint</Application>
  <PresentationFormat>Apresentação na tela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Proxima Nova</vt:lpstr>
      <vt:lpstr>Arial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25</cp:revision>
  <dcterms:modified xsi:type="dcterms:W3CDTF">2019-01-15T03:51:08Z</dcterms:modified>
</cp:coreProperties>
</file>