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315350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sobre conjuntos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066000" y="131535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manipular conjuntos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315350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Aplicabilidade de conjuntos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O que é um conjunto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Método de união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Método de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intersecção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Método de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diferença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Método de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diferença simétrica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Remoção de duplicidade de listas utilizando conjuntos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57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28</cp:revision>
  <dcterms:modified xsi:type="dcterms:W3CDTF">2019-01-13T02:49:22Z</dcterms:modified>
</cp:coreProperties>
</file>