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500285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utilizar e interagir com módulos 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066000" y="1397543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Entender a importância de se utilizar módulos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198553" y="1428624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sobre funções anônimas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realizar a importação de um módulo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Entender a importância de se trabalhar com vários módulos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Acessando classes e métodos de um módulo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Entendendo e trabalhando com funções anônimas (lambda)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72</Words>
  <Application>Microsoft Office PowerPoint</Application>
  <PresentationFormat>Apresentação na tela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Proxima Nova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32</cp:revision>
  <dcterms:modified xsi:type="dcterms:W3CDTF">2019-01-13T06:08:56Z</dcterms:modified>
</cp:coreProperties>
</file>